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5930B-1706-466D-83AE-93ED6A51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75346D-0D2F-4E84-8616-A109BDC5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EB38-7226-41A3-B79F-BF4769AA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10E0B-CECC-4AAE-8C8C-1EF9FED5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05993-256B-4080-960D-66E46F2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EB17-1DDE-4C22-BF1F-BE6C904A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F5321-4891-4001-AF4C-5A1C94AE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969F1-775D-44C7-A72B-BA0A9D60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CD7D0-C26B-4ED3-8851-5F3D2B77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11E2B-59CF-4C27-B6A0-995B948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4D109-A7B6-4A84-ACBC-A49305DA0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257C9-944F-45A0-817A-C7BC8445B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97719-F51D-4862-9D04-AEFABEB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2764D-83C0-4971-9FB6-D091A2F9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319D8-BB28-45C4-8ACC-21C67AF3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08E3-7ECD-4F9A-823D-F6910CDA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5D766-9464-47B0-9AC7-08353CD3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B3C9D-2053-4B0B-8B03-61B5FA62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51128-57F0-43D0-82E2-3CE6D4F9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B949D-B902-4C8D-A1E7-34F3C9CB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3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899D9-B3B3-4E2E-AE5D-025C933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E936D-88D1-4D3B-B32D-86B5C48E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0F381-2BF9-4E78-8E22-77743DF1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46270-153B-4DF9-B892-1F25187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9911A-5334-4780-AF3F-3C8545FF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19797-1F1E-4F19-9A03-74E824C9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90FB5-9453-4E26-9886-1688573C6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58B4E-D33F-4808-A4A9-18EB39EF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E4614-2B52-4AC8-80E7-46BCB0EC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099B3-1B1B-4AF6-965C-8F15BAC7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21501-55B4-4D4D-B6EE-80CBEBAB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2CB8E-B74B-4971-B79B-5AA10E86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060D49-7191-4C40-B095-89988B5E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053CB-1A26-4882-A67E-57E949C3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A2846-5EBF-4B15-B940-616AD83E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BCE3FA-F138-42FF-8A96-D7D4B40C0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E5A46-F3DE-4D1D-B8AE-3C23178C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51E619-5509-4EA2-AD33-744330FB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6ECA8F-E4C0-45F9-9E16-E1015A4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0355B-AE12-445A-B54A-C6C0BB9A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94EA1-00CF-4085-BD8D-F40171A0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1E2F2-4686-4187-8EFC-88534B3D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7B1F1-2A64-49C7-A243-F7247E2F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2B36B1-247E-4804-93F5-7DC77A30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20237-EDBD-4841-B5D3-B661511C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2D048-DB16-417D-8ACB-E667D58A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C6DCE-23FD-4058-B880-9E44108D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70D99-D561-4D74-BAAB-3AAE48A3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AD805-D526-4694-8FB4-D5568438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86B4B-8864-4BA1-8652-A31EEE5B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F8ED7-8589-4052-9D75-5548B7BA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21B8D-3EC9-43A5-A1B2-4D59BD46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9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DC400-A2B7-439B-BF87-9159A3A6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49AC0C-82FF-44B2-B74A-6620B599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8CC0E-CAF6-4125-9FE6-631400A6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C9CC6-8E8A-4E44-AA05-EDAE6B0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9B8A2-AF15-4A43-9947-0AFD013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D1F8F-3F3C-469F-9B02-6D253A5E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B5F34-D2D0-43C3-81B1-7AFB3E75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64932-E643-4228-B010-09CB60D4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BC608-68E5-444E-B862-3E6821AF2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E29C-8D98-41F4-AE4E-C16A07A42CBF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A069A-A13A-4C0F-9642-3A70481A2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5C0C2-46C6-4FB2-B28D-32C46D4C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4865-73C8-4A4C-BE60-D3E3E253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6198E8-7467-4777-B581-86DFD44C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Gravitational Lens</a:t>
            </a:r>
            <a:endParaRPr lang="zh-CN" altLang="en-US" dirty="0"/>
          </a:p>
        </p:txBody>
      </p:sp>
      <p:pic>
        <p:nvPicPr>
          <p:cNvPr id="1026" name="Picture 2" descr="https://upload.wikimedia.org/wikipedia/commons/1/11/A_Horseshoe_Einstein_Ring_from_Hubble.JPG">
            <a:extLst>
              <a:ext uri="{FF2B5EF4-FFF2-40B4-BE49-F238E27FC236}">
                <a16:creationId xmlns:a16="http://schemas.microsoft.com/office/drawing/2014/main" id="{B4756EB2-23CB-4D7E-872C-7678F13B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B175EF-A4E9-461B-B979-0B61B1FAB2DE}"/>
              </a:ext>
            </a:extLst>
          </p:cNvPr>
          <p:cNvSpPr txBox="1"/>
          <p:nvPr/>
        </p:nvSpPr>
        <p:spPr>
          <a:xfrm>
            <a:off x="3030511" y="5477212"/>
            <a:ext cx="6130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</a:rPr>
              <a:t>Gravitational Lens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2406-84CC-4689-9A4A-18964E4E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Gravitational Lens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Lens</dc:title>
  <dc:creator>刘 威</dc:creator>
  <cp:lastModifiedBy>刘 威</cp:lastModifiedBy>
  <cp:revision>2</cp:revision>
  <dcterms:created xsi:type="dcterms:W3CDTF">2019-05-29T15:28:50Z</dcterms:created>
  <dcterms:modified xsi:type="dcterms:W3CDTF">2019-05-29T15:35:53Z</dcterms:modified>
</cp:coreProperties>
</file>