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6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  <Relationship Id="rId1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69bfdc7-c244-4925-9a92-b9b76f3231a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f7fbaf9-d8c8-42ea-b712-b1274e0fdd1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2a1c874-391e-4b5c-8270-3a4a89767fd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a8195e7-d468-4d75-ad5f-aed94922aff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4d5cdaf-3abe-4511-9389-8c39153b0ed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03d7f06-e519-412b-bc8c-03b6aa7dc4b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02b9a3f-3a0d-42d2-817a-5a725c2c5fc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5c5181e-f4e4-48ea-bb36-20635dd98c9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0219644-32ea-4aa5-a8cc-5aeac3e7537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8adc952-8acd-421f-98df-9d89b6a6f77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2022-06-23T14:57:34.782Z</dcterms:created>
  <dcterms:modified xsi:type="dcterms:W3CDTF">2022-06-23T14:57:34.782Z</dcterms:modified>
</cp:coreProperties>
</file>