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 id="2147483662" r:id="rId3"/>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Encode Sans" pitchFamily="2" charset="77"/>
      <p:regular r:id="rId21"/>
      <p:bold r:id="rId22"/>
    </p:embeddedFont>
    <p:embeddedFont>
      <p:font typeface="Encode Sans Black" pitchFamily="2" charset="77"/>
      <p:bold r:id="rId23"/>
    </p:embeddedFont>
    <p:embeddedFont>
      <p:font typeface="Merriweather Sans" pitchFamily="2" charset="77"/>
      <p:regular r:id="rId24"/>
    </p:embeddedFont>
    <p:embeddedFont>
      <p:font typeface="Open Sans" panose="020B0606030504020204" pitchFamily="34"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p:cViewPr varScale="1">
        <p:scale>
          <a:sx n="144" d="100"/>
          <a:sy n="144" d="100"/>
        </p:scale>
        <p:origin x="720" y="184"/>
      </p:cViewPr>
      <p:guideLst>
        <p:guide orient="horz" pos="1620"/>
        <p:guide pos="28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Master" Target="slideMasters/slideMaster3.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4f2cff8b2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4f2cff8b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4f3df59859_1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4f3df5985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4f3df59859_1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4f3df59859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4f3df59859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4f3df5985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4f3df5985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4f3df598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rgbClr val="374151"/>
                </a:solidFill>
                <a:highlight>
                  <a:srgbClr val="F7F7F8"/>
                </a:highlight>
                <a:latin typeface="Roboto"/>
                <a:ea typeface="Roboto"/>
                <a:cs typeface="Roboto"/>
                <a:sym typeface="Roboto"/>
              </a:rPr>
              <a:t>To establish relationships between these tables, we have several foreign keys. The Participates relationship connects Athlete and Olympic Event tables, representing an athlete's participation in an event. The Part of relationship links the Olympic Event and Olympic Games tables, specifying which events are part of each Olympic edition. The Represents relationship connects the Olympic Games and Country tables, indicating which country participated in which games. Lastly, the Wins Medal relationship associates the Medal table with both the Athlete and Olympic Event tables, recording the medals won by athletes in specific events.</a:t>
            </a:r>
            <a:endParaRPr>
              <a:solidFill>
                <a:schemeClr val="dk1"/>
              </a:solidFill>
            </a:endParaRPr>
          </a:p>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ec333c4fe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4ec333c4f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4f1858bf30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4f1858bf3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f1858bf30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f1858bf3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4f2cff8b2f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4f2cff8b2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Boundless">
  <p:cSld name="2_Title Slide">
    <p:bg>
      <p:bgPr>
        <a:solidFill>
          <a:schemeClr val="dk1"/>
        </a:solidFill>
        <a:effectLst/>
      </p:bgPr>
    </p:bg>
    <p:spTree>
      <p:nvGrpSpPr>
        <p:cNvPr id="1" name="Shape 6"/>
        <p:cNvGrpSpPr/>
        <p:nvPr/>
      </p:nvGrpSpPr>
      <p:grpSpPr>
        <a:xfrm>
          <a:off x="0" y="0"/>
          <a:ext cx="0" cy="0"/>
          <a:chOff x="0" y="0"/>
          <a:chExt cx="0" cy="0"/>
        </a:xfrm>
      </p:grpSpPr>
      <p:pic>
        <p:nvPicPr>
          <p:cNvPr id="7" name="Google Shape;7;p2" descr="UW_W Logo_White.png"/>
          <p:cNvPicPr preferRelativeResize="0"/>
          <p:nvPr/>
        </p:nvPicPr>
        <p:blipFill rotWithShape="1">
          <a:blip r:embed="rId2">
            <a:alphaModFix/>
          </a:blip>
          <a:srcRect/>
          <a:stretch/>
        </p:blipFill>
        <p:spPr>
          <a:xfrm>
            <a:off x="7483915" y="4219956"/>
            <a:ext cx="1371600" cy="923544"/>
          </a:xfrm>
          <a:prstGeom prst="rect">
            <a:avLst/>
          </a:prstGeom>
          <a:noFill/>
          <a:ln>
            <a:noFill/>
          </a:ln>
        </p:spPr>
      </p:pic>
      <p:pic>
        <p:nvPicPr>
          <p:cNvPr id="8" name="Google Shape;8;p2"/>
          <p:cNvPicPr preferRelativeResize="0"/>
          <p:nvPr/>
        </p:nvPicPr>
        <p:blipFill rotWithShape="1">
          <a:blip r:embed="rId3">
            <a:alphaModFix/>
          </a:blip>
          <a:srcRect/>
          <a:stretch/>
        </p:blipFill>
        <p:spPr>
          <a:xfrm>
            <a:off x="568081" y="4598607"/>
            <a:ext cx="2416273" cy="213486"/>
          </a:xfrm>
          <a:prstGeom prst="rect">
            <a:avLst/>
          </a:prstGeom>
          <a:noFill/>
          <a:ln>
            <a:noFill/>
          </a:ln>
        </p:spPr>
      </p:pic>
      <p:pic>
        <p:nvPicPr>
          <p:cNvPr id="9" name="Google Shape;9;p2"/>
          <p:cNvPicPr preferRelativeResize="0"/>
          <p:nvPr/>
        </p:nvPicPr>
        <p:blipFill rotWithShape="1">
          <a:blip r:embed="rId4">
            <a:alphaModFix/>
          </a:blip>
          <a:srcRect/>
          <a:stretch/>
        </p:blipFill>
        <p:spPr>
          <a:xfrm>
            <a:off x="568081" y="3426449"/>
            <a:ext cx="1600200" cy="139700"/>
          </a:xfrm>
          <a:prstGeom prst="rect">
            <a:avLst/>
          </a:prstGeom>
          <a:noFill/>
          <a:ln>
            <a:noFill/>
          </a:ln>
        </p:spPr>
      </p:pic>
      <p:sp>
        <p:nvSpPr>
          <p:cNvPr id="10" name="Google Shape;10;p2"/>
          <p:cNvSpPr txBox="1">
            <a:spLocks noGrp="1"/>
          </p:cNvSpPr>
          <p:nvPr>
            <p:ph type="title"/>
          </p:nvPr>
        </p:nvSpPr>
        <p:spPr>
          <a:xfrm>
            <a:off x="460375" y="644993"/>
            <a:ext cx="6972300" cy="264175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5000"/>
              <a:buFont typeface="Encode Sans Black"/>
              <a:buNone/>
              <a:defRPr sz="5000" b="1" i="0" u="none" strike="noStrike" cap="non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undless">
  <p:cSld name="1_Title Only">
    <p:spTree>
      <p:nvGrpSpPr>
        <p:cNvPr id="1" name="Shape 56"/>
        <p:cNvGrpSpPr/>
        <p:nvPr/>
      </p:nvGrpSpPr>
      <p:grpSpPr>
        <a:xfrm>
          <a:off x="0" y="0"/>
          <a:ext cx="0" cy="0"/>
          <a:chOff x="0" y="0"/>
          <a:chExt cx="0" cy="0"/>
        </a:xfrm>
      </p:grpSpPr>
      <p:pic>
        <p:nvPicPr>
          <p:cNvPr id="57" name="Google Shape;57;p13"/>
          <p:cNvPicPr preferRelativeResize="0"/>
          <p:nvPr/>
        </p:nvPicPr>
        <p:blipFill rotWithShape="1">
          <a:blip r:embed="rId2">
            <a:alphaModFix/>
          </a:blip>
          <a:srcRect/>
          <a:stretch/>
        </p:blipFill>
        <p:spPr>
          <a:xfrm>
            <a:off x="569461" y="3426449"/>
            <a:ext cx="1597439" cy="139700"/>
          </a:xfrm>
          <a:prstGeom prst="rect">
            <a:avLst/>
          </a:prstGeom>
          <a:noFill/>
          <a:ln>
            <a:noFill/>
          </a:ln>
        </p:spPr>
      </p:pic>
      <p:pic>
        <p:nvPicPr>
          <p:cNvPr id="58" name="Google Shape;58;p13"/>
          <p:cNvPicPr preferRelativeResize="0"/>
          <p:nvPr/>
        </p:nvPicPr>
        <p:blipFill rotWithShape="1">
          <a:blip r:embed="rId3">
            <a:alphaModFix/>
          </a:blip>
          <a:srcRect/>
          <a:stretch/>
        </p:blipFill>
        <p:spPr>
          <a:xfrm>
            <a:off x="568081" y="4599107"/>
            <a:ext cx="2416273" cy="212486"/>
          </a:xfrm>
          <a:prstGeom prst="rect">
            <a:avLst/>
          </a:prstGeom>
          <a:noFill/>
          <a:ln>
            <a:noFill/>
          </a:ln>
        </p:spPr>
      </p:pic>
      <p:pic>
        <p:nvPicPr>
          <p:cNvPr id="59" name="Google Shape;59;p13" descr="W Logo_Purple_2685_HEX.png"/>
          <p:cNvPicPr preferRelativeResize="0"/>
          <p:nvPr/>
        </p:nvPicPr>
        <p:blipFill rotWithShape="1">
          <a:blip r:embed="rId4">
            <a:alphaModFix/>
          </a:blip>
          <a:srcRect/>
          <a:stretch/>
        </p:blipFill>
        <p:spPr>
          <a:xfrm>
            <a:off x="7483915" y="4219956"/>
            <a:ext cx="1371600" cy="923544"/>
          </a:xfrm>
          <a:prstGeom prst="rect">
            <a:avLst/>
          </a:prstGeom>
          <a:noFill/>
          <a:ln>
            <a:noFill/>
          </a:ln>
        </p:spPr>
      </p:pic>
      <p:sp>
        <p:nvSpPr>
          <p:cNvPr id="60" name="Google Shape;60;p13"/>
          <p:cNvSpPr txBox="1">
            <a:spLocks noGrp="1"/>
          </p:cNvSpPr>
          <p:nvPr>
            <p:ph type="title"/>
          </p:nvPr>
        </p:nvSpPr>
        <p:spPr>
          <a:xfrm>
            <a:off x="460375" y="644993"/>
            <a:ext cx="7023540" cy="264175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5000"/>
              <a:buFont typeface="Encode Sans Black"/>
              <a:buNone/>
              <a:defRPr sz="5000" b="1" i="0" u="none" strike="noStrike" cap="non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UW">
  <p:cSld name="Title Only">
    <p:spTree>
      <p:nvGrpSpPr>
        <p:cNvPr id="1" name="Shape 61"/>
        <p:cNvGrpSpPr/>
        <p:nvPr/>
      </p:nvGrpSpPr>
      <p:grpSpPr>
        <a:xfrm>
          <a:off x="0" y="0"/>
          <a:ext cx="0" cy="0"/>
          <a:chOff x="0" y="0"/>
          <a:chExt cx="0" cy="0"/>
        </a:xfrm>
      </p:grpSpPr>
      <p:pic>
        <p:nvPicPr>
          <p:cNvPr id="62" name="Google Shape;62;p14" descr="W Logo_Purple_2685_HEX.png"/>
          <p:cNvPicPr preferRelativeResize="0"/>
          <p:nvPr/>
        </p:nvPicPr>
        <p:blipFill rotWithShape="1">
          <a:blip r:embed="rId2">
            <a:alphaModFix/>
          </a:blip>
          <a:srcRect/>
          <a:stretch/>
        </p:blipFill>
        <p:spPr>
          <a:xfrm>
            <a:off x="7483915" y="4219956"/>
            <a:ext cx="1371600" cy="923544"/>
          </a:xfrm>
          <a:prstGeom prst="rect">
            <a:avLst/>
          </a:prstGeom>
          <a:noFill/>
          <a:ln>
            <a:noFill/>
          </a:ln>
        </p:spPr>
      </p:pic>
      <p:pic>
        <p:nvPicPr>
          <p:cNvPr id="63" name="Google Shape;63;p14"/>
          <p:cNvPicPr preferRelativeResize="0"/>
          <p:nvPr/>
        </p:nvPicPr>
        <p:blipFill rotWithShape="1">
          <a:blip r:embed="rId3">
            <a:alphaModFix/>
          </a:blip>
          <a:srcRect/>
          <a:stretch/>
        </p:blipFill>
        <p:spPr>
          <a:xfrm>
            <a:off x="569461" y="3426449"/>
            <a:ext cx="1597439" cy="139700"/>
          </a:xfrm>
          <a:prstGeom prst="rect">
            <a:avLst/>
          </a:prstGeom>
          <a:noFill/>
          <a:ln>
            <a:noFill/>
          </a:ln>
        </p:spPr>
      </p:pic>
      <p:pic>
        <p:nvPicPr>
          <p:cNvPr id="64" name="Google Shape;64;p14"/>
          <p:cNvPicPr preferRelativeResize="0"/>
          <p:nvPr/>
        </p:nvPicPr>
        <p:blipFill rotWithShape="1">
          <a:blip r:embed="rId4">
            <a:alphaModFix/>
          </a:blip>
          <a:srcRect/>
          <a:stretch/>
        </p:blipFill>
        <p:spPr>
          <a:xfrm>
            <a:off x="568085" y="4675530"/>
            <a:ext cx="2539991" cy="172311"/>
          </a:xfrm>
          <a:prstGeom prst="rect">
            <a:avLst/>
          </a:prstGeom>
          <a:noFill/>
          <a:ln>
            <a:noFill/>
          </a:ln>
        </p:spPr>
      </p:pic>
      <p:sp>
        <p:nvSpPr>
          <p:cNvPr id="65" name="Google Shape;65;p14"/>
          <p:cNvSpPr txBox="1">
            <a:spLocks noGrp="1"/>
          </p:cNvSpPr>
          <p:nvPr>
            <p:ph type="title"/>
          </p:nvPr>
        </p:nvSpPr>
        <p:spPr>
          <a:xfrm>
            <a:off x="460375" y="644993"/>
            <a:ext cx="6972300" cy="264175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5000"/>
              <a:buFont typeface="Encode Sans Black"/>
              <a:buNone/>
              <a:defRPr sz="5000" b="1" i="0" u="none" strike="noStrike" cap="non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er + Subheader + Content">
  <p:cSld name="Custom Layout">
    <p:spTree>
      <p:nvGrpSpPr>
        <p:cNvPr id="1" name="Shape 66"/>
        <p:cNvGrpSpPr/>
        <p:nvPr/>
      </p:nvGrpSpPr>
      <p:grpSpPr>
        <a:xfrm>
          <a:off x="0" y="0"/>
          <a:ext cx="0" cy="0"/>
          <a:chOff x="0" y="0"/>
          <a:chExt cx="0" cy="0"/>
        </a:xfrm>
      </p:grpSpPr>
      <p:sp>
        <p:nvSpPr>
          <p:cNvPr id="67" name="Google Shape;67;p15"/>
          <p:cNvSpPr txBox="1">
            <a:spLocks noGrp="1"/>
          </p:cNvSpPr>
          <p:nvPr>
            <p:ph type="body" idx="1"/>
          </p:nvPr>
        </p:nvSpPr>
        <p:spPr>
          <a:xfrm>
            <a:off x="447923" y="2320239"/>
            <a:ext cx="8197114" cy="2251761"/>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2"/>
              </a:buClr>
              <a:buSzPts val="2400"/>
              <a:buFont typeface="Merriweather Sans"/>
              <a:buChar char="&gt;"/>
              <a:defRPr sz="2400" b="1" i="0" u="none" strike="noStrike" cap="none">
                <a:solidFill>
                  <a:schemeClr val="dk2"/>
                </a:solidFill>
                <a:latin typeface="Open Sans"/>
                <a:ea typeface="Open Sans"/>
                <a:cs typeface="Open Sans"/>
                <a:sym typeface="Open Sans"/>
              </a:defRPr>
            </a:lvl1pPr>
            <a:lvl2pPr marL="914400" marR="0" lvl="1" indent="-355600" algn="l" rtl="0">
              <a:spcBef>
                <a:spcPts val="400"/>
              </a:spcBef>
              <a:spcAft>
                <a:spcPts val="0"/>
              </a:spcAft>
              <a:buClr>
                <a:schemeClr val="dk2"/>
              </a:buClr>
              <a:buSzPts val="2000"/>
              <a:buFont typeface="Arial"/>
              <a:buChar char="–"/>
              <a:defRPr sz="2000" b="1" i="0" u="none" strike="noStrike" cap="none">
                <a:solidFill>
                  <a:schemeClr val="dk2"/>
                </a:solidFill>
                <a:latin typeface="Open Sans"/>
                <a:ea typeface="Open Sans"/>
                <a:cs typeface="Open Sans"/>
                <a:sym typeface="Open Sans"/>
              </a:defRPr>
            </a:lvl2pPr>
            <a:lvl3pPr marL="1371600" marR="0" lvl="2" indent="-342900" algn="l" rtl="0">
              <a:spcBef>
                <a:spcPts val="360"/>
              </a:spcBef>
              <a:spcAft>
                <a:spcPts val="0"/>
              </a:spcAft>
              <a:buClr>
                <a:schemeClr val="dk2"/>
              </a:buClr>
              <a:buSzPts val="1800"/>
              <a:buFont typeface="Merriweather Sans"/>
              <a:buChar char="&gt;"/>
              <a:defRPr sz="1800" b="1" i="0" u="none" strike="noStrike" cap="none">
                <a:solidFill>
                  <a:schemeClr val="dk2"/>
                </a:solidFill>
                <a:latin typeface="Open Sans"/>
                <a:ea typeface="Open Sans"/>
                <a:cs typeface="Open Sans"/>
                <a:sym typeface="Open Sans"/>
              </a:defRPr>
            </a:lvl3pPr>
            <a:lvl4pPr marL="1828800" marR="0" lvl="3" indent="-330200" algn="l" rtl="0">
              <a:spcBef>
                <a:spcPts val="320"/>
              </a:spcBef>
              <a:spcAft>
                <a:spcPts val="0"/>
              </a:spcAft>
              <a:buClr>
                <a:schemeClr val="dk2"/>
              </a:buClr>
              <a:buSzPts val="1600"/>
              <a:buFont typeface="Arial"/>
              <a:buChar char="–"/>
              <a:defRPr sz="1600" b="1" i="0" u="none" strike="noStrike" cap="none">
                <a:solidFill>
                  <a:schemeClr val="dk2"/>
                </a:solidFill>
                <a:latin typeface="Open Sans"/>
                <a:ea typeface="Open Sans"/>
                <a:cs typeface="Open Sans"/>
                <a:sym typeface="Open Sans"/>
              </a:defRPr>
            </a:lvl4pPr>
            <a:lvl5pPr marL="2286000" marR="0" lvl="4" indent="-317500" algn="l" rtl="0">
              <a:spcBef>
                <a:spcPts val="280"/>
              </a:spcBef>
              <a:spcAft>
                <a:spcPts val="0"/>
              </a:spcAft>
              <a:buClr>
                <a:schemeClr val="dk2"/>
              </a:buClr>
              <a:buSzPts val="1400"/>
              <a:buFont typeface="Merriweather Sans"/>
              <a:buChar char="&gt;"/>
              <a:defRPr sz="1400" b="1" i="0" u="none" strike="noStrike" cap="none">
                <a:solidFill>
                  <a:schemeClr val="dk2"/>
                </a:solidFill>
                <a:latin typeface="Open Sans"/>
                <a:ea typeface="Open Sans"/>
                <a:cs typeface="Open Sans"/>
                <a:sym typeface="Open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Google Shape;68;p15"/>
          <p:cNvSpPr txBox="1">
            <a:spLocks noGrp="1"/>
          </p:cNvSpPr>
          <p:nvPr>
            <p:ph type="body" idx="2"/>
          </p:nvPr>
        </p:nvSpPr>
        <p:spPr>
          <a:xfrm>
            <a:off x="460375" y="1730667"/>
            <a:ext cx="8184662" cy="41117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480"/>
              </a:spcBef>
              <a:spcAft>
                <a:spcPts val="0"/>
              </a:spcAft>
              <a:buClr>
                <a:schemeClr val="dk2"/>
              </a:buClr>
              <a:buSzPts val="2400"/>
              <a:buFont typeface="Open Sans"/>
              <a:buNone/>
              <a:defRPr sz="2400" i="0" u="none" strike="noStrike" cap="none">
                <a:solidFill>
                  <a:schemeClr val="dk2"/>
                </a:solidFill>
                <a:latin typeface="Open Sans"/>
                <a:ea typeface="Open Sans"/>
                <a:cs typeface="Open Sans"/>
                <a:sym typeface="Open Sans"/>
              </a:defRPr>
            </a:lvl1pPr>
            <a:lvl2pPr marL="914400" marR="0" lvl="1" indent="-228600" algn="l" rtl="0">
              <a:spcBef>
                <a:spcPts val="560"/>
              </a:spcBef>
              <a:spcAft>
                <a:spcPts val="0"/>
              </a:spcAft>
              <a:buClr>
                <a:srgbClr val="E8D3A2"/>
              </a:buClr>
              <a:buSzPts val="2800"/>
              <a:buFont typeface="Open Sans"/>
              <a:buNone/>
              <a:defRPr sz="2800" i="0" u="none" strike="noStrike" cap="none">
                <a:solidFill>
                  <a:srgbClr val="E8D3A2"/>
                </a:solidFill>
                <a:latin typeface="Open Sans"/>
                <a:ea typeface="Open Sans"/>
                <a:cs typeface="Open Sans"/>
                <a:sym typeface="Open Sans"/>
              </a:defRPr>
            </a:lvl2pPr>
            <a:lvl3pPr marL="1371600" marR="0" lvl="2" indent="-228600" algn="l" rtl="0">
              <a:spcBef>
                <a:spcPts val="480"/>
              </a:spcBef>
              <a:spcAft>
                <a:spcPts val="0"/>
              </a:spcAft>
              <a:buClr>
                <a:srgbClr val="E8D3A2"/>
              </a:buClr>
              <a:buSzPts val="2400"/>
              <a:buFont typeface="Open Sans"/>
              <a:buNone/>
              <a:defRPr sz="2400" i="0" u="none" strike="noStrike" cap="none">
                <a:solidFill>
                  <a:srgbClr val="E8D3A2"/>
                </a:solidFill>
                <a:latin typeface="Open Sans"/>
                <a:ea typeface="Open Sans"/>
                <a:cs typeface="Open Sans"/>
                <a:sym typeface="Open Sans"/>
              </a:defRPr>
            </a:lvl3pPr>
            <a:lvl4pPr marL="1828800" marR="0" lvl="3" indent="-228600" algn="l" rtl="0">
              <a:spcBef>
                <a:spcPts val="400"/>
              </a:spcBef>
              <a:spcAft>
                <a:spcPts val="0"/>
              </a:spcAft>
              <a:buClr>
                <a:srgbClr val="E8D3A2"/>
              </a:buClr>
              <a:buSzPts val="2000"/>
              <a:buFont typeface="Open Sans"/>
              <a:buNone/>
              <a:defRPr sz="2000" i="0" u="none" strike="noStrike" cap="none">
                <a:solidFill>
                  <a:srgbClr val="E8D3A2"/>
                </a:solidFill>
                <a:latin typeface="Open Sans"/>
                <a:ea typeface="Open Sans"/>
                <a:cs typeface="Open Sans"/>
                <a:sym typeface="Open Sans"/>
              </a:defRPr>
            </a:lvl4pPr>
            <a:lvl5pPr marL="2286000" marR="0" lvl="4" indent="-228600" algn="l" rtl="0">
              <a:spcBef>
                <a:spcPts val="400"/>
              </a:spcBef>
              <a:spcAft>
                <a:spcPts val="0"/>
              </a:spcAft>
              <a:buClr>
                <a:srgbClr val="E8D3A2"/>
              </a:buClr>
              <a:buSzPts val="2000"/>
              <a:buFont typeface="Open Sans"/>
              <a:buNone/>
              <a:defRPr sz="2000" i="0" u="none" strike="noStrike" cap="none">
                <a:solidFill>
                  <a:srgbClr val="E8D3A2"/>
                </a:solidFill>
                <a:latin typeface="Open Sans"/>
                <a:ea typeface="Open Sans"/>
                <a:cs typeface="Open Sans"/>
                <a:sym typeface="Open Sans"/>
              </a:defRPr>
            </a:lvl5pPr>
            <a:lvl6pPr marL="2743200" marR="0" lvl="5" indent="-355600" algn="l" rtl="0">
              <a:spcBef>
                <a:spcPts val="400"/>
              </a:spcBef>
              <a:spcAft>
                <a:spcPts val="0"/>
              </a:spcAft>
              <a:buClr>
                <a:schemeClr val="dk1"/>
              </a:buClr>
              <a:buSzPts val="2000"/>
              <a:buFont typeface="Open Sans"/>
              <a:buChar char="•"/>
              <a:defRPr sz="2000" i="0" u="none" strike="noStrike" cap="none">
                <a:solidFill>
                  <a:schemeClr val="dk1"/>
                </a:solidFill>
                <a:latin typeface="Open Sans"/>
                <a:ea typeface="Open Sans"/>
                <a:cs typeface="Open Sans"/>
                <a:sym typeface="Open Sans"/>
              </a:defRPr>
            </a:lvl6pPr>
            <a:lvl7pPr marL="3200400" marR="0" lvl="6" indent="-355600" algn="l" rtl="0">
              <a:spcBef>
                <a:spcPts val="400"/>
              </a:spcBef>
              <a:spcAft>
                <a:spcPts val="0"/>
              </a:spcAft>
              <a:buClr>
                <a:schemeClr val="dk1"/>
              </a:buClr>
              <a:buSzPts val="2000"/>
              <a:buFont typeface="Open Sans"/>
              <a:buChar char="•"/>
              <a:defRPr sz="2000" i="0" u="none" strike="noStrike" cap="none">
                <a:solidFill>
                  <a:schemeClr val="dk1"/>
                </a:solidFill>
                <a:latin typeface="Open Sans"/>
                <a:ea typeface="Open Sans"/>
                <a:cs typeface="Open Sans"/>
                <a:sym typeface="Open Sans"/>
              </a:defRPr>
            </a:lvl7pPr>
            <a:lvl8pPr marL="3657600" marR="0" lvl="7" indent="-355600" algn="l" rtl="0">
              <a:spcBef>
                <a:spcPts val="400"/>
              </a:spcBef>
              <a:spcAft>
                <a:spcPts val="0"/>
              </a:spcAft>
              <a:buClr>
                <a:schemeClr val="dk1"/>
              </a:buClr>
              <a:buSzPts val="2000"/>
              <a:buFont typeface="Open Sans"/>
              <a:buChar char="•"/>
              <a:defRPr sz="2000" i="0" u="none" strike="noStrike" cap="none">
                <a:solidFill>
                  <a:schemeClr val="dk1"/>
                </a:solidFill>
                <a:latin typeface="Open Sans"/>
                <a:ea typeface="Open Sans"/>
                <a:cs typeface="Open Sans"/>
                <a:sym typeface="Open Sans"/>
              </a:defRPr>
            </a:lvl8pPr>
            <a:lvl9pPr marL="4114800" marR="0" lvl="8" indent="-355600" algn="l" rtl="0">
              <a:spcBef>
                <a:spcPts val="400"/>
              </a:spcBef>
              <a:spcAft>
                <a:spcPts val="0"/>
              </a:spcAft>
              <a:buClr>
                <a:schemeClr val="dk1"/>
              </a:buClr>
              <a:buSzPts val="2000"/>
              <a:buFont typeface="Open Sans"/>
              <a:buChar char="•"/>
              <a:defRPr sz="2000" i="0" u="none" strike="noStrike" cap="none">
                <a:solidFill>
                  <a:schemeClr val="dk1"/>
                </a:solidFill>
                <a:latin typeface="Open Sans"/>
                <a:ea typeface="Open Sans"/>
                <a:cs typeface="Open Sans"/>
                <a:sym typeface="Open Sans"/>
              </a:defRPr>
            </a:lvl9pPr>
          </a:lstStyle>
          <a:p>
            <a:endParaRPr/>
          </a:p>
        </p:txBody>
      </p:sp>
      <p:pic>
        <p:nvPicPr>
          <p:cNvPr id="69" name="Google Shape;69;p15"/>
          <p:cNvPicPr preferRelativeResize="0"/>
          <p:nvPr/>
        </p:nvPicPr>
        <p:blipFill rotWithShape="1">
          <a:blip r:embed="rId2">
            <a:alphaModFix/>
          </a:blip>
          <a:srcRect/>
          <a:stretch/>
        </p:blipFill>
        <p:spPr>
          <a:xfrm>
            <a:off x="555874" y="1363508"/>
            <a:ext cx="1090095" cy="96362"/>
          </a:xfrm>
          <a:prstGeom prst="rect">
            <a:avLst/>
          </a:prstGeom>
          <a:noFill/>
          <a:ln>
            <a:noFill/>
          </a:ln>
        </p:spPr>
      </p:pic>
      <p:pic>
        <p:nvPicPr>
          <p:cNvPr id="70" name="Google Shape;70;p15"/>
          <p:cNvPicPr preferRelativeResize="0"/>
          <p:nvPr/>
        </p:nvPicPr>
        <p:blipFill rotWithShape="1">
          <a:blip r:embed="rId3">
            <a:alphaModFix/>
          </a:blip>
          <a:srcRect/>
          <a:stretch/>
        </p:blipFill>
        <p:spPr>
          <a:xfrm>
            <a:off x="6105041" y="4675530"/>
            <a:ext cx="2539991" cy="172311"/>
          </a:xfrm>
          <a:prstGeom prst="rect">
            <a:avLst/>
          </a:prstGeom>
          <a:noFill/>
          <a:ln>
            <a:noFill/>
          </a:ln>
        </p:spPr>
      </p:pic>
      <p:sp>
        <p:nvSpPr>
          <p:cNvPr id="71" name="Google Shape;71;p15"/>
          <p:cNvSpPr txBox="1">
            <a:spLocks noGrp="1"/>
          </p:cNvSpPr>
          <p:nvPr>
            <p:ph type="title"/>
          </p:nvPr>
        </p:nvSpPr>
        <p:spPr>
          <a:xfrm>
            <a:off x="460374" y="369733"/>
            <a:ext cx="8184657" cy="9937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3000"/>
              <a:buFont typeface="Encode Sans Black"/>
              <a:buNone/>
              <a:defRPr sz="3000" b="1" i="0" u="none" strike="noStrike" cap="non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er + Subheader + Content">
  <p:cSld name="Header + Subheader + Content">
    <p:spTree>
      <p:nvGrpSpPr>
        <p:cNvPr id="1" name="Shape 11"/>
        <p:cNvGrpSpPr/>
        <p:nvPr/>
      </p:nvGrpSpPr>
      <p:grpSpPr>
        <a:xfrm>
          <a:off x="0" y="0"/>
          <a:ext cx="0" cy="0"/>
          <a:chOff x="0" y="0"/>
          <a:chExt cx="0" cy="0"/>
        </a:xfrm>
      </p:grpSpPr>
      <p:sp>
        <p:nvSpPr>
          <p:cNvPr id="12" name="Google Shape;12;p3"/>
          <p:cNvSpPr txBox="1">
            <a:spLocks noGrp="1"/>
          </p:cNvSpPr>
          <p:nvPr>
            <p:ph type="body" idx="1"/>
          </p:nvPr>
        </p:nvSpPr>
        <p:spPr>
          <a:xfrm>
            <a:off x="447923" y="2320239"/>
            <a:ext cx="8197114" cy="2251761"/>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lt2"/>
              </a:buClr>
              <a:buSzPts val="2400"/>
              <a:buFont typeface="Merriweather Sans"/>
              <a:buChar char="&gt;"/>
              <a:defRPr sz="2400" b="1" i="0" u="none" strike="noStrike" cap="none">
                <a:solidFill>
                  <a:schemeClr val="lt2"/>
                </a:solidFill>
                <a:latin typeface="Open Sans"/>
                <a:ea typeface="Open Sans"/>
                <a:cs typeface="Open Sans"/>
                <a:sym typeface="Open Sans"/>
              </a:defRPr>
            </a:lvl1pPr>
            <a:lvl2pPr marL="914400" marR="0" lvl="1" indent="-355600" algn="l" rtl="0">
              <a:spcBef>
                <a:spcPts val="400"/>
              </a:spcBef>
              <a:spcAft>
                <a:spcPts val="0"/>
              </a:spcAft>
              <a:buClr>
                <a:schemeClr val="lt2"/>
              </a:buClr>
              <a:buSzPts val="2000"/>
              <a:buFont typeface="Arial"/>
              <a:buChar char="–"/>
              <a:defRPr sz="2000" b="1" i="0" u="none" strike="noStrike" cap="none">
                <a:solidFill>
                  <a:schemeClr val="lt2"/>
                </a:solidFill>
                <a:latin typeface="Open Sans"/>
                <a:ea typeface="Open Sans"/>
                <a:cs typeface="Open Sans"/>
                <a:sym typeface="Open Sans"/>
              </a:defRPr>
            </a:lvl2pPr>
            <a:lvl3pPr marL="1371600" marR="0" lvl="2" indent="-342900" algn="l" rtl="0">
              <a:spcBef>
                <a:spcPts val="360"/>
              </a:spcBef>
              <a:spcAft>
                <a:spcPts val="0"/>
              </a:spcAft>
              <a:buClr>
                <a:schemeClr val="lt2"/>
              </a:buClr>
              <a:buSzPts val="1800"/>
              <a:buFont typeface="Merriweather Sans"/>
              <a:buChar char="&gt;"/>
              <a:defRPr sz="1800" b="1" i="0" u="none" strike="noStrike" cap="none">
                <a:solidFill>
                  <a:schemeClr val="lt2"/>
                </a:solidFill>
                <a:latin typeface="Open Sans"/>
                <a:ea typeface="Open Sans"/>
                <a:cs typeface="Open Sans"/>
                <a:sym typeface="Open Sans"/>
              </a:defRPr>
            </a:lvl3pPr>
            <a:lvl4pPr marL="1828800" marR="0" lvl="3" indent="-330200" algn="l" rtl="0">
              <a:spcBef>
                <a:spcPts val="320"/>
              </a:spcBef>
              <a:spcAft>
                <a:spcPts val="0"/>
              </a:spcAft>
              <a:buClr>
                <a:schemeClr val="lt2"/>
              </a:buClr>
              <a:buSzPts val="1600"/>
              <a:buFont typeface="Arial"/>
              <a:buChar char="–"/>
              <a:defRPr sz="1600" b="1" i="0" u="none" strike="noStrike" cap="none">
                <a:solidFill>
                  <a:schemeClr val="lt2"/>
                </a:solidFill>
                <a:latin typeface="Open Sans"/>
                <a:ea typeface="Open Sans"/>
                <a:cs typeface="Open Sans"/>
                <a:sym typeface="Open Sans"/>
              </a:defRPr>
            </a:lvl4pPr>
            <a:lvl5pPr marL="2286000" marR="0" lvl="4" indent="-317500" algn="l" rtl="0">
              <a:spcBef>
                <a:spcPts val="280"/>
              </a:spcBef>
              <a:spcAft>
                <a:spcPts val="0"/>
              </a:spcAft>
              <a:buClr>
                <a:schemeClr val="lt2"/>
              </a:buClr>
              <a:buSzPts val="1400"/>
              <a:buFont typeface="Merriweather Sans"/>
              <a:buChar char="&gt;"/>
              <a:defRPr sz="1400" b="1" i="0" u="none" strike="noStrike" cap="none">
                <a:solidFill>
                  <a:schemeClr val="lt2"/>
                </a:solidFill>
                <a:latin typeface="Open Sans"/>
                <a:ea typeface="Open Sans"/>
                <a:cs typeface="Open Sans"/>
                <a:sym typeface="Open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13" name="Google Shape;13;p3"/>
          <p:cNvSpPr txBox="1">
            <a:spLocks noGrp="1"/>
          </p:cNvSpPr>
          <p:nvPr>
            <p:ph type="body" idx="2"/>
          </p:nvPr>
        </p:nvSpPr>
        <p:spPr>
          <a:xfrm>
            <a:off x="460375" y="1730667"/>
            <a:ext cx="8184662" cy="41117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480"/>
              </a:spcBef>
              <a:spcAft>
                <a:spcPts val="0"/>
              </a:spcAft>
              <a:buClr>
                <a:schemeClr val="lt2"/>
              </a:buClr>
              <a:buSzPts val="2400"/>
              <a:buFont typeface="Open Sans"/>
              <a:buNone/>
              <a:defRPr sz="2400" i="0" u="none" strike="noStrike" cap="none">
                <a:solidFill>
                  <a:schemeClr val="lt2"/>
                </a:solidFill>
                <a:latin typeface="Open Sans"/>
                <a:ea typeface="Open Sans"/>
                <a:cs typeface="Open Sans"/>
                <a:sym typeface="Open Sans"/>
              </a:defRPr>
            </a:lvl1pPr>
            <a:lvl2pPr marL="914400" marR="0" lvl="1" indent="-228600" algn="l" rtl="0">
              <a:spcBef>
                <a:spcPts val="560"/>
              </a:spcBef>
              <a:spcAft>
                <a:spcPts val="0"/>
              </a:spcAft>
              <a:buClr>
                <a:srgbClr val="E8D3A2"/>
              </a:buClr>
              <a:buSzPts val="2800"/>
              <a:buFont typeface="Open Sans"/>
              <a:buNone/>
              <a:defRPr sz="2800" i="0" u="none" strike="noStrike" cap="none">
                <a:solidFill>
                  <a:srgbClr val="E8D3A2"/>
                </a:solidFill>
                <a:latin typeface="Open Sans"/>
                <a:ea typeface="Open Sans"/>
                <a:cs typeface="Open Sans"/>
                <a:sym typeface="Open Sans"/>
              </a:defRPr>
            </a:lvl2pPr>
            <a:lvl3pPr marL="1371600" marR="0" lvl="2" indent="-228600" algn="l" rtl="0">
              <a:spcBef>
                <a:spcPts val="480"/>
              </a:spcBef>
              <a:spcAft>
                <a:spcPts val="0"/>
              </a:spcAft>
              <a:buClr>
                <a:srgbClr val="E8D3A2"/>
              </a:buClr>
              <a:buSzPts val="2400"/>
              <a:buFont typeface="Open Sans"/>
              <a:buNone/>
              <a:defRPr sz="2400" i="0" u="none" strike="noStrike" cap="none">
                <a:solidFill>
                  <a:srgbClr val="E8D3A2"/>
                </a:solidFill>
                <a:latin typeface="Open Sans"/>
                <a:ea typeface="Open Sans"/>
                <a:cs typeface="Open Sans"/>
                <a:sym typeface="Open Sans"/>
              </a:defRPr>
            </a:lvl3pPr>
            <a:lvl4pPr marL="1828800" marR="0" lvl="3" indent="-228600" algn="l" rtl="0">
              <a:spcBef>
                <a:spcPts val="400"/>
              </a:spcBef>
              <a:spcAft>
                <a:spcPts val="0"/>
              </a:spcAft>
              <a:buClr>
                <a:srgbClr val="E8D3A2"/>
              </a:buClr>
              <a:buSzPts val="2000"/>
              <a:buFont typeface="Open Sans"/>
              <a:buNone/>
              <a:defRPr sz="2000" i="0" u="none" strike="noStrike" cap="none">
                <a:solidFill>
                  <a:srgbClr val="E8D3A2"/>
                </a:solidFill>
                <a:latin typeface="Open Sans"/>
                <a:ea typeface="Open Sans"/>
                <a:cs typeface="Open Sans"/>
                <a:sym typeface="Open Sans"/>
              </a:defRPr>
            </a:lvl4pPr>
            <a:lvl5pPr marL="2286000" marR="0" lvl="4" indent="-228600" algn="l" rtl="0">
              <a:spcBef>
                <a:spcPts val="400"/>
              </a:spcBef>
              <a:spcAft>
                <a:spcPts val="0"/>
              </a:spcAft>
              <a:buClr>
                <a:srgbClr val="E8D3A2"/>
              </a:buClr>
              <a:buSzPts val="2000"/>
              <a:buFont typeface="Open Sans"/>
              <a:buNone/>
              <a:defRPr sz="2000" i="0" u="none" strike="noStrike" cap="none">
                <a:solidFill>
                  <a:srgbClr val="E8D3A2"/>
                </a:solidFill>
                <a:latin typeface="Open Sans"/>
                <a:ea typeface="Open Sans"/>
                <a:cs typeface="Open Sans"/>
                <a:sym typeface="Open Sans"/>
              </a:defRPr>
            </a:lvl5pPr>
            <a:lvl6pPr marL="2743200" marR="0" lvl="5" indent="-355600" algn="l" rtl="0">
              <a:spcBef>
                <a:spcPts val="400"/>
              </a:spcBef>
              <a:spcAft>
                <a:spcPts val="0"/>
              </a:spcAft>
              <a:buClr>
                <a:schemeClr val="lt1"/>
              </a:buClr>
              <a:buSzPts val="2000"/>
              <a:buFont typeface="Open Sans"/>
              <a:buChar char="•"/>
              <a:defRPr sz="2000" i="0" u="none" strike="noStrike" cap="none">
                <a:solidFill>
                  <a:schemeClr val="lt1"/>
                </a:solidFill>
                <a:latin typeface="Open Sans"/>
                <a:ea typeface="Open Sans"/>
                <a:cs typeface="Open Sans"/>
                <a:sym typeface="Open Sans"/>
              </a:defRPr>
            </a:lvl6pPr>
            <a:lvl7pPr marL="3200400" marR="0" lvl="6" indent="-355600" algn="l" rtl="0">
              <a:spcBef>
                <a:spcPts val="400"/>
              </a:spcBef>
              <a:spcAft>
                <a:spcPts val="0"/>
              </a:spcAft>
              <a:buClr>
                <a:schemeClr val="lt1"/>
              </a:buClr>
              <a:buSzPts val="2000"/>
              <a:buFont typeface="Open Sans"/>
              <a:buChar char="•"/>
              <a:defRPr sz="2000" i="0" u="none" strike="noStrike" cap="none">
                <a:solidFill>
                  <a:schemeClr val="lt1"/>
                </a:solidFill>
                <a:latin typeface="Open Sans"/>
                <a:ea typeface="Open Sans"/>
                <a:cs typeface="Open Sans"/>
                <a:sym typeface="Open Sans"/>
              </a:defRPr>
            </a:lvl7pPr>
            <a:lvl8pPr marL="3657600" marR="0" lvl="7" indent="-355600" algn="l" rtl="0">
              <a:spcBef>
                <a:spcPts val="400"/>
              </a:spcBef>
              <a:spcAft>
                <a:spcPts val="0"/>
              </a:spcAft>
              <a:buClr>
                <a:schemeClr val="lt1"/>
              </a:buClr>
              <a:buSzPts val="2000"/>
              <a:buFont typeface="Open Sans"/>
              <a:buChar char="•"/>
              <a:defRPr sz="2000" i="0" u="none" strike="noStrike" cap="none">
                <a:solidFill>
                  <a:schemeClr val="lt1"/>
                </a:solidFill>
                <a:latin typeface="Open Sans"/>
                <a:ea typeface="Open Sans"/>
                <a:cs typeface="Open Sans"/>
                <a:sym typeface="Open Sans"/>
              </a:defRPr>
            </a:lvl8pPr>
            <a:lvl9pPr marL="4114800" marR="0" lvl="8" indent="-355600" algn="l" rtl="0">
              <a:spcBef>
                <a:spcPts val="400"/>
              </a:spcBef>
              <a:spcAft>
                <a:spcPts val="0"/>
              </a:spcAft>
              <a:buClr>
                <a:schemeClr val="lt1"/>
              </a:buClr>
              <a:buSzPts val="2000"/>
              <a:buFont typeface="Open Sans"/>
              <a:buChar char="•"/>
              <a:defRPr sz="2000" i="0" u="none" strike="noStrike" cap="none">
                <a:solidFill>
                  <a:schemeClr val="lt1"/>
                </a:solidFill>
                <a:latin typeface="Open Sans"/>
                <a:ea typeface="Open Sans"/>
                <a:cs typeface="Open Sans"/>
                <a:sym typeface="Open Sans"/>
              </a:defRPr>
            </a:lvl9pPr>
          </a:lstStyle>
          <a:p>
            <a:endParaRPr/>
          </a:p>
        </p:txBody>
      </p:sp>
      <p:pic>
        <p:nvPicPr>
          <p:cNvPr id="14" name="Google Shape;14;p3"/>
          <p:cNvPicPr preferRelativeResize="0"/>
          <p:nvPr/>
        </p:nvPicPr>
        <p:blipFill rotWithShape="1">
          <a:blip r:embed="rId2">
            <a:alphaModFix/>
          </a:blip>
          <a:srcRect/>
          <a:stretch/>
        </p:blipFill>
        <p:spPr>
          <a:xfrm>
            <a:off x="549031" y="1363508"/>
            <a:ext cx="1103781" cy="96362"/>
          </a:xfrm>
          <a:prstGeom prst="rect">
            <a:avLst/>
          </a:prstGeom>
          <a:noFill/>
          <a:ln>
            <a:noFill/>
          </a:ln>
        </p:spPr>
      </p:pic>
      <p:pic>
        <p:nvPicPr>
          <p:cNvPr id="15" name="Google Shape;15;p3"/>
          <p:cNvPicPr preferRelativeResize="0"/>
          <p:nvPr/>
        </p:nvPicPr>
        <p:blipFill rotWithShape="1">
          <a:blip r:embed="rId3">
            <a:alphaModFix/>
          </a:blip>
          <a:srcRect/>
          <a:stretch/>
        </p:blipFill>
        <p:spPr>
          <a:xfrm>
            <a:off x="6105037" y="4675530"/>
            <a:ext cx="2540000" cy="172311"/>
          </a:xfrm>
          <a:prstGeom prst="rect">
            <a:avLst/>
          </a:prstGeom>
          <a:noFill/>
          <a:ln>
            <a:noFill/>
          </a:ln>
        </p:spPr>
      </p:pic>
      <p:sp>
        <p:nvSpPr>
          <p:cNvPr id="16" name="Google Shape;16;p3"/>
          <p:cNvSpPr txBox="1">
            <a:spLocks noGrp="1"/>
          </p:cNvSpPr>
          <p:nvPr>
            <p:ph type="title"/>
          </p:nvPr>
        </p:nvSpPr>
        <p:spPr>
          <a:xfrm>
            <a:off x="447923" y="371510"/>
            <a:ext cx="8197114" cy="9937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3000"/>
              <a:buFont typeface="Encode Sans Black"/>
              <a:buNone/>
              <a:defRPr sz="3000" b="1" i="0" u="none" strike="noStrike" cap="non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UW">
  <p:cSld name="1_Title Slide">
    <p:bg>
      <p:bgPr>
        <a:solidFill>
          <a:schemeClr val="dk1"/>
        </a:solidFill>
        <a:effectLst/>
      </p:bgPr>
    </p:bg>
    <p:spTree>
      <p:nvGrpSpPr>
        <p:cNvPr id="1" name="Shape 17"/>
        <p:cNvGrpSpPr/>
        <p:nvPr/>
      </p:nvGrpSpPr>
      <p:grpSpPr>
        <a:xfrm>
          <a:off x="0" y="0"/>
          <a:ext cx="0" cy="0"/>
          <a:chOff x="0" y="0"/>
          <a:chExt cx="0" cy="0"/>
        </a:xfrm>
      </p:grpSpPr>
      <p:pic>
        <p:nvPicPr>
          <p:cNvPr id="18" name="Google Shape;18;p4" descr="UW_W Logo_White.png"/>
          <p:cNvPicPr preferRelativeResize="0"/>
          <p:nvPr/>
        </p:nvPicPr>
        <p:blipFill rotWithShape="1">
          <a:blip r:embed="rId2">
            <a:alphaModFix/>
          </a:blip>
          <a:srcRect/>
          <a:stretch/>
        </p:blipFill>
        <p:spPr>
          <a:xfrm>
            <a:off x="7483915" y="4219956"/>
            <a:ext cx="1371600" cy="923544"/>
          </a:xfrm>
          <a:prstGeom prst="rect">
            <a:avLst/>
          </a:prstGeom>
          <a:noFill/>
          <a:ln>
            <a:noFill/>
          </a:ln>
        </p:spPr>
      </p:pic>
      <p:pic>
        <p:nvPicPr>
          <p:cNvPr id="19" name="Google Shape;19;p4"/>
          <p:cNvPicPr preferRelativeResize="0"/>
          <p:nvPr/>
        </p:nvPicPr>
        <p:blipFill rotWithShape="1">
          <a:blip r:embed="rId3">
            <a:alphaModFix/>
          </a:blip>
          <a:srcRect/>
          <a:stretch/>
        </p:blipFill>
        <p:spPr>
          <a:xfrm>
            <a:off x="568081" y="4675530"/>
            <a:ext cx="2540000" cy="172311"/>
          </a:xfrm>
          <a:prstGeom prst="rect">
            <a:avLst/>
          </a:prstGeom>
          <a:noFill/>
          <a:ln>
            <a:noFill/>
          </a:ln>
        </p:spPr>
      </p:pic>
      <p:pic>
        <p:nvPicPr>
          <p:cNvPr id="20" name="Google Shape;20;p4"/>
          <p:cNvPicPr preferRelativeResize="0"/>
          <p:nvPr/>
        </p:nvPicPr>
        <p:blipFill rotWithShape="1">
          <a:blip r:embed="rId4">
            <a:alphaModFix/>
          </a:blip>
          <a:srcRect/>
          <a:stretch/>
        </p:blipFill>
        <p:spPr>
          <a:xfrm>
            <a:off x="568081" y="3426449"/>
            <a:ext cx="1600200" cy="139700"/>
          </a:xfrm>
          <a:prstGeom prst="rect">
            <a:avLst/>
          </a:prstGeom>
          <a:noFill/>
          <a:ln>
            <a:noFill/>
          </a:ln>
        </p:spPr>
      </p:pic>
      <p:sp>
        <p:nvSpPr>
          <p:cNvPr id="21" name="Google Shape;21;p4"/>
          <p:cNvSpPr txBox="1">
            <a:spLocks noGrp="1"/>
          </p:cNvSpPr>
          <p:nvPr>
            <p:ph type="title"/>
          </p:nvPr>
        </p:nvSpPr>
        <p:spPr>
          <a:xfrm>
            <a:off x="460375" y="644993"/>
            <a:ext cx="7023540" cy="264175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5000"/>
              <a:buFont typeface="Encode Sans Black"/>
              <a:buNone/>
              <a:defRPr sz="5000" b="1" i="0" u="none" strike="noStrike" cap="non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er + Content">
  <p:cSld name="Header + Content">
    <p:bg>
      <p:bgPr>
        <a:solidFill>
          <a:schemeClr val="dk1"/>
        </a:solidFill>
        <a:effectLst/>
      </p:bgPr>
    </p:bg>
    <p:spTree>
      <p:nvGrpSpPr>
        <p:cNvPr id="1" name="Shape 22"/>
        <p:cNvGrpSpPr/>
        <p:nvPr/>
      </p:nvGrpSpPr>
      <p:grpSpPr>
        <a:xfrm>
          <a:off x="0" y="0"/>
          <a:ext cx="0" cy="0"/>
          <a:chOff x="0" y="0"/>
          <a:chExt cx="0" cy="0"/>
        </a:xfrm>
      </p:grpSpPr>
      <p:sp>
        <p:nvSpPr>
          <p:cNvPr id="23" name="Google Shape;23;p5"/>
          <p:cNvSpPr txBox="1">
            <a:spLocks noGrp="1"/>
          </p:cNvSpPr>
          <p:nvPr>
            <p:ph type="body" idx="1"/>
          </p:nvPr>
        </p:nvSpPr>
        <p:spPr>
          <a:xfrm>
            <a:off x="447923" y="1730667"/>
            <a:ext cx="8197114" cy="2365901"/>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lt2"/>
              </a:buClr>
              <a:buSzPts val="2400"/>
              <a:buFont typeface="Merriweather Sans"/>
              <a:buChar char="&gt;"/>
              <a:defRPr sz="2400" b="1" i="0" u="none" strike="noStrike" cap="none">
                <a:solidFill>
                  <a:schemeClr val="lt2"/>
                </a:solidFill>
                <a:latin typeface="Open Sans"/>
                <a:ea typeface="Open Sans"/>
                <a:cs typeface="Open Sans"/>
                <a:sym typeface="Open Sans"/>
              </a:defRPr>
            </a:lvl1pPr>
            <a:lvl2pPr marL="914400" marR="0" lvl="1" indent="-355600" algn="l" rtl="0">
              <a:spcBef>
                <a:spcPts val="400"/>
              </a:spcBef>
              <a:spcAft>
                <a:spcPts val="0"/>
              </a:spcAft>
              <a:buClr>
                <a:schemeClr val="lt2"/>
              </a:buClr>
              <a:buSzPts val="2000"/>
              <a:buFont typeface="Arial"/>
              <a:buChar char="–"/>
              <a:defRPr sz="2000" b="1" i="0" u="none" strike="noStrike" cap="none">
                <a:solidFill>
                  <a:schemeClr val="lt2"/>
                </a:solidFill>
                <a:latin typeface="Open Sans"/>
                <a:ea typeface="Open Sans"/>
                <a:cs typeface="Open Sans"/>
                <a:sym typeface="Open Sans"/>
              </a:defRPr>
            </a:lvl2pPr>
            <a:lvl3pPr marL="1371600" marR="0" lvl="2" indent="-342900" algn="l" rtl="0">
              <a:spcBef>
                <a:spcPts val="360"/>
              </a:spcBef>
              <a:spcAft>
                <a:spcPts val="0"/>
              </a:spcAft>
              <a:buClr>
                <a:schemeClr val="lt2"/>
              </a:buClr>
              <a:buSzPts val="1800"/>
              <a:buFont typeface="Merriweather Sans"/>
              <a:buChar char="&gt;"/>
              <a:defRPr sz="1800" b="1" i="0" u="none" strike="noStrike" cap="none">
                <a:solidFill>
                  <a:schemeClr val="lt2"/>
                </a:solidFill>
                <a:latin typeface="Open Sans"/>
                <a:ea typeface="Open Sans"/>
                <a:cs typeface="Open Sans"/>
                <a:sym typeface="Open Sans"/>
              </a:defRPr>
            </a:lvl3pPr>
            <a:lvl4pPr marL="1828800" marR="0" lvl="3" indent="-330200" algn="l" rtl="0">
              <a:spcBef>
                <a:spcPts val="320"/>
              </a:spcBef>
              <a:spcAft>
                <a:spcPts val="0"/>
              </a:spcAft>
              <a:buClr>
                <a:schemeClr val="lt2"/>
              </a:buClr>
              <a:buSzPts val="1600"/>
              <a:buFont typeface="Arial"/>
              <a:buChar char="–"/>
              <a:defRPr sz="1600" b="1" i="0" u="none" strike="noStrike" cap="none">
                <a:solidFill>
                  <a:schemeClr val="lt2"/>
                </a:solidFill>
                <a:latin typeface="Open Sans"/>
                <a:ea typeface="Open Sans"/>
                <a:cs typeface="Open Sans"/>
                <a:sym typeface="Open Sans"/>
              </a:defRPr>
            </a:lvl4pPr>
            <a:lvl5pPr marL="2286000" marR="0" lvl="4" indent="-317500" algn="l" rtl="0">
              <a:spcBef>
                <a:spcPts val="280"/>
              </a:spcBef>
              <a:spcAft>
                <a:spcPts val="0"/>
              </a:spcAft>
              <a:buClr>
                <a:schemeClr val="lt2"/>
              </a:buClr>
              <a:buSzPts val="1400"/>
              <a:buFont typeface="Merriweather Sans"/>
              <a:buChar char="&gt;"/>
              <a:defRPr sz="1400" b="1" i="0" u="none" strike="noStrike" cap="none">
                <a:solidFill>
                  <a:schemeClr val="lt2"/>
                </a:solidFill>
                <a:latin typeface="Open Sans"/>
                <a:ea typeface="Open Sans"/>
                <a:cs typeface="Open Sans"/>
                <a:sym typeface="Open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4" name="Google Shape;24;p5"/>
          <p:cNvPicPr preferRelativeResize="0"/>
          <p:nvPr/>
        </p:nvPicPr>
        <p:blipFill rotWithShape="1">
          <a:blip r:embed="rId2">
            <a:alphaModFix/>
          </a:blip>
          <a:srcRect/>
          <a:stretch/>
        </p:blipFill>
        <p:spPr>
          <a:xfrm>
            <a:off x="549031" y="1363508"/>
            <a:ext cx="1103781" cy="96362"/>
          </a:xfrm>
          <a:prstGeom prst="rect">
            <a:avLst/>
          </a:prstGeom>
          <a:noFill/>
          <a:ln>
            <a:noFill/>
          </a:ln>
        </p:spPr>
      </p:pic>
      <p:pic>
        <p:nvPicPr>
          <p:cNvPr id="25" name="Google Shape;25;p5" descr="UW_W Logo_White.png"/>
          <p:cNvPicPr preferRelativeResize="0"/>
          <p:nvPr/>
        </p:nvPicPr>
        <p:blipFill rotWithShape="1">
          <a:blip r:embed="rId3">
            <a:alphaModFix/>
          </a:blip>
          <a:srcRect/>
          <a:stretch/>
        </p:blipFill>
        <p:spPr>
          <a:xfrm>
            <a:off x="7483915" y="4219956"/>
            <a:ext cx="1371600" cy="923544"/>
          </a:xfrm>
          <a:prstGeom prst="rect">
            <a:avLst/>
          </a:prstGeom>
          <a:noFill/>
          <a:ln>
            <a:noFill/>
          </a:ln>
        </p:spPr>
      </p:pic>
      <p:sp>
        <p:nvSpPr>
          <p:cNvPr id="26" name="Google Shape;26;p5"/>
          <p:cNvSpPr txBox="1">
            <a:spLocks noGrp="1"/>
          </p:cNvSpPr>
          <p:nvPr>
            <p:ph type="title"/>
          </p:nvPr>
        </p:nvSpPr>
        <p:spPr>
          <a:xfrm>
            <a:off x="447923" y="369733"/>
            <a:ext cx="8197114" cy="9937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3000"/>
              <a:buFont typeface="Encode Sans Black"/>
              <a:buNone/>
              <a:defRPr sz="3000" b="1" i="0" u="none" strike="noStrike" cap="non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er + Subheader + Content">
  <p:cSld name="Header + Subheader + Content">
    <p:spTree>
      <p:nvGrpSpPr>
        <p:cNvPr id="1" name="Shape 28"/>
        <p:cNvGrpSpPr/>
        <p:nvPr/>
      </p:nvGrpSpPr>
      <p:grpSpPr>
        <a:xfrm>
          <a:off x="0" y="0"/>
          <a:ext cx="0" cy="0"/>
          <a:chOff x="0" y="0"/>
          <a:chExt cx="0" cy="0"/>
        </a:xfrm>
      </p:grpSpPr>
      <p:pic>
        <p:nvPicPr>
          <p:cNvPr id="29" name="Google Shape;29;p7"/>
          <p:cNvPicPr preferRelativeResize="0"/>
          <p:nvPr/>
        </p:nvPicPr>
        <p:blipFill rotWithShape="1">
          <a:blip r:embed="rId2">
            <a:alphaModFix/>
          </a:blip>
          <a:srcRect/>
          <a:stretch/>
        </p:blipFill>
        <p:spPr>
          <a:xfrm>
            <a:off x="555381" y="1364403"/>
            <a:ext cx="1103781" cy="96361"/>
          </a:xfrm>
          <a:prstGeom prst="rect">
            <a:avLst/>
          </a:prstGeom>
          <a:noFill/>
          <a:ln>
            <a:noFill/>
          </a:ln>
        </p:spPr>
      </p:pic>
      <p:pic>
        <p:nvPicPr>
          <p:cNvPr id="30" name="Google Shape;30;p7"/>
          <p:cNvPicPr preferRelativeResize="0"/>
          <p:nvPr/>
        </p:nvPicPr>
        <p:blipFill rotWithShape="1">
          <a:blip r:embed="rId3">
            <a:alphaModFix/>
          </a:blip>
          <a:srcRect/>
          <a:stretch/>
        </p:blipFill>
        <p:spPr>
          <a:xfrm>
            <a:off x="549031" y="1363508"/>
            <a:ext cx="1103781" cy="96362"/>
          </a:xfrm>
          <a:prstGeom prst="rect">
            <a:avLst/>
          </a:prstGeom>
          <a:noFill/>
          <a:ln>
            <a:noFill/>
          </a:ln>
        </p:spPr>
      </p:pic>
      <p:sp>
        <p:nvSpPr>
          <p:cNvPr id="31" name="Google Shape;31;p7"/>
          <p:cNvSpPr txBox="1">
            <a:spLocks noGrp="1"/>
          </p:cNvSpPr>
          <p:nvPr>
            <p:ph type="body" idx="1"/>
          </p:nvPr>
        </p:nvSpPr>
        <p:spPr>
          <a:xfrm>
            <a:off x="447923" y="2320239"/>
            <a:ext cx="8197114" cy="2251761"/>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2"/>
              </a:buClr>
              <a:buSzPts val="2400"/>
              <a:buFont typeface="Merriweather Sans"/>
              <a:buChar char="&gt;"/>
              <a:defRPr sz="2400" b="1" i="0" u="none" strike="noStrike" cap="none">
                <a:solidFill>
                  <a:schemeClr val="dk2"/>
                </a:solidFill>
                <a:latin typeface="Open Sans"/>
                <a:ea typeface="Open Sans"/>
                <a:cs typeface="Open Sans"/>
                <a:sym typeface="Open Sans"/>
              </a:defRPr>
            </a:lvl1pPr>
            <a:lvl2pPr marL="914400" marR="0" lvl="1" indent="-355600" algn="l" rtl="0">
              <a:spcBef>
                <a:spcPts val="400"/>
              </a:spcBef>
              <a:spcAft>
                <a:spcPts val="0"/>
              </a:spcAft>
              <a:buClr>
                <a:schemeClr val="dk2"/>
              </a:buClr>
              <a:buSzPts val="2000"/>
              <a:buFont typeface="Arial"/>
              <a:buChar char="–"/>
              <a:defRPr sz="2000" b="1" i="0" u="none" strike="noStrike" cap="none">
                <a:solidFill>
                  <a:schemeClr val="dk2"/>
                </a:solidFill>
                <a:latin typeface="Open Sans"/>
                <a:ea typeface="Open Sans"/>
                <a:cs typeface="Open Sans"/>
                <a:sym typeface="Open Sans"/>
              </a:defRPr>
            </a:lvl2pPr>
            <a:lvl3pPr marL="1371600" marR="0" lvl="2" indent="-342900" algn="l" rtl="0">
              <a:spcBef>
                <a:spcPts val="360"/>
              </a:spcBef>
              <a:spcAft>
                <a:spcPts val="0"/>
              </a:spcAft>
              <a:buClr>
                <a:schemeClr val="dk2"/>
              </a:buClr>
              <a:buSzPts val="1800"/>
              <a:buFont typeface="Merriweather Sans"/>
              <a:buChar char="&gt;"/>
              <a:defRPr sz="1800" b="1" i="0" u="none" strike="noStrike" cap="none">
                <a:solidFill>
                  <a:schemeClr val="dk2"/>
                </a:solidFill>
                <a:latin typeface="Open Sans"/>
                <a:ea typeface="Open Sans"/>
                <a:cs typeface="Open Sans"/>
                <a:sym typeface="Open Sans"/>
              </a:defRPr>
            </a:lvl3pPr>
            <a:lvl4pPr marL="1828800" marR="0" lvl="3" indent="-330200" algn="l" rtl="0">
              <a:spcBef>
                <a:spcPts val="320"/>
              </a:spcBef>
              <a:spcAft>
                <a:spcPts val="0"/>
              </a:spcAft>
              <a:buClr>
                <a:schemeClr val="dk2"/>
              </a:buClr>
              <a:buSzPts val="1600"/>
              <a:buFont typeface="Arial"/>
              <a:buChar char="–"/>
              <a:defRPr sz="1600" b="1" i="0" u="none" strike="noStrike" cap="none">
                <a:solidFill>
                  <a:schemeClr val="dk2"/>
                </a:solidFill>
                <a:latin typeface="Open Sans"/>
                <a:ea typeface="Open Sans"/>
                <a:cs typeface="Open Sans"/>
                <a:sym typeface="Open Sans"/>
              </a:defRPr>
            </a:lvl4pPr>
            <a:lvl5pPr marL="2286000" marR="0" lvl="4" indent="-317500" algn="l" rtl="0">
              <a:spcBef>
                <a:spcPts val="280"/>
              </a:spcBef>
              <a:spcAft>
                <a:spcPts val="0"/>
              </a:spcAft>
              <a:buClr>
                <a:schemeClr val="dk2"/>
              </a:buClr>
              <a:buSzPts val="1400"/>
              <a:buFont typeface="Merriweather Sans"/>
              <a:buChar char="&gt;"/>
              <a:defRPr sz="1400" b="1" i="0" u="none" strike="noStrike" cap="none">
                <a:solidFill>
                  <a:schemeClr val="dk2"/>
                </a:solidFill>
                <a:latin typeface="Open Sans"/>
                <a:ea typeface="Open Sans"/>
                <a:cs typeface="Open Sans"/>
                <a:sym typeface="Open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 name="Google Shape;32;p7"/>
          <p:cNvSpPr txBox="1">
            <a:spLocks noGrp="1"/>
          </p:cNvSpPr>
          <p:nvPr>
            <p:ph type="body" idx="2"/>
          </p:nvPr>
        </p:nvSpPr>
        <p:spPr>
          <a:xfrm>
            <a:off x="460375" y="1730667"/>
            <a:ext cx="8184662" cy="41117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480"/>
              </a:spcBef>
              <a:spcAft>
                <a:spcPts val="0"/>
              </a:spcAft>
              <a:buClr>
                <a:schemeClr val="dk2"/>
              </a:buClr>
              <a:buSzPts val="2400"/>
              <a:buFont typeface="Open Sans"/>
              <a:buNone/>
              <a:defRPr sz="2400" i="0" u="none" strike="noStrike" cap="none">
                <a:solidFill>
                  <a:schemeClr val="dk2"/>
                </a:solidFill>
                <a:latin typeface="Open Sans"/>
                <a:ea typeface="Open Sans"/>
                <a:cs typeface="Open Sans"/>
                <a:sym typeface="Open Sans"/>
              </a:defRPr>
            </a:lvl1pPr>
            <a:lvl2pPr marL="914400" marR="0" lvl="1" indent="-228600" algn="l" rtl="0">
              <a:spcBef>
                <a:spcPts val="560"/>
              </a:spcBef>
              <a:spcAft>
                <a:spcPts val="0"/>
              </a:spcAft>
              <a:buClr>
                <a:srgbClr val="E8D3A2"/>
              </a:buClr>
              <a:buSzPts val="2800"/>
              <a:buFont typeface="Open Sans"/>
              <a:buNone/>
              <a:defRPr sz="2800" i="0" u="none" strike="noStrike" cap="none">
                <a:solidFill>
                  <a:srgbClr val="E8D3A2"/>
                </a:solidFill>
                <a:latin typeface="Open Sans"/>
                <a:ea typeface="Open Sans"/>
                <a:cs typeface="Open Sans"/>
                <a:sym typeface="Open Sans"/>
              </a:defRPr>
            </a:lvl2pPr>
            <a:lvl3pPr marL="1371600" marR="0" lvl="2" indent="-228600" algn="l" rtl="0">
              <a:spcBef>
                <a:spcPts val="480"/>
              </a:spcBef>
              <a:spcAft>
                <a:spcPts val="0"/>
              </a:spcAft>
              <a:buClr>
                <a:srgbClr val="E8D3A2"/>
              </a:buClr>
              <a:buSzPts val="2400"/>
              <a:buFont typeface="Open Sans"/>
              <a:buNone/>
              <a:defRPr sz="2400" i="0" u="none" strike="noStrike" cap="none">
                <a:solidFill>
                  <a:srgbClr val="E8D3A2"/>
                </a:solidFill>
                <a:latin typeface="Open Sans"/>
                <a:ea typeface="Open Sans"/>
                <a:cs typeface="Open Sans"/>
                <a:sym typeface="Open Sans"/>
              </a:defRPr>
            </a:lvl3pPr>
            <a:lvl4pPr marL="1828800" marR="0" lvl="3" indent="-228600" algn="l" rtl="0">
              <a:spcBef>
                <a:spcPts val="400"/>
              </a:spcBef>
              <a:spcAft>
                <a:spcPts val="0"/>
              </a:spcAft>
              <a:buClr>
                <a:srgbClr val="E8D3A2"/>
              </a:buClr>
              <a:buSzPts val="2000"/>
              <a:buFont typeface="Open Sans"/>
              <a:buNone/>
              <a:defRPr sz="2000" i="0" u="none" strike="noStrike" cap="none">
                <a:solidFill>
                  <a:srgbClr val="E8D3A2"/>
                </a:solidFill>
                <a:latin typeface="Open Sans"/>
                <a:ea typeface="Open Sans"/>
                <a:cs typeface="Open Sans"/>
                <a:sym typeface="Open Sans"/>
              </a:defRPr>
            </a:lvl4pPr>
            <a:lvl5pPr marL="2286000" marR="0" lvl="4" indent="-228600" algn="l" rtl="0">
              <a:spcBef>
                <a:spcPts val="400"/>
              </a:spcBef>
              <a:spcAft>
                <a:spcPts val="0"/>
              </a:spcAft>
              <a:buClr>
                <a:srgbClr val="E8D3A2"/>
              </a:buClr>
              <a:buSzPts val="2000"/>
              <a:buFont typeface="Open Sans"/>
              <a:buNone/>
              <a:defRPr sz="2000" i="0" u="none" strike="noStrike" cap="none">
                <a:solidFill>
                  <a:srgbClr val="E8D3A2"/>
                </a:solidFill>
                <a:latin typeface="Open Sans"/>
                <a:ea typeface="Open Sans"/>
                <a:cs typeface="Open Sans"/>
                <a:sym typeface="Open Sans"/>
              </a:defRPr>
            </a:lvl5pPr>
            <a:lvl6pPr marL="2743200" marR="0" lvl="5" indent="-355600" algn="l" rtl="0">
              <a:spcBef>
                <a:spcPts val="400"/>
              </a:spcBef>
              <a:spcAft>
                <a:spcPts val="0"/>
              </a:spcAft>
              <a:buClr>
                <a:schemeClr val="dk1"/>
              </a:buClr>
              <a:buSzPts val="2000"/>
              <a:buFont typeface="Open Sans"/>
              <a:buChar char="•"/>
              <a:defRPr sz="2000" i="0" u="none" strike="noStrike" cap="none">
                <a:solidFill>
                  <a:schemeClr val="dk1"/>
                </a:solidFill>
                <a:latin typeface="Open Sans"/>
                <a:ea typeface="Open Sans"/>
                <a:cs typeface="Open Sans"/>
                <a:sym typeface="Open Sans"/>
              </a:defRPr>
            </a:lvl6pPr>
            <a:lvl7pPr marL="3200400" marR="0" lvl="6" indent="-355600" algn="l" rtl="0">
              <a:spcBef>
                <a:spcPts val="400"/>
              </a:spcBef>
              <a:spcAft>
                <a:spcPts val="0"/>
              </a:spcAft>
              <a:buClr>
                <a:schemeClr val="dk1"/>
              </a:buClr>
              <a:buSzPts val="2000"/>
              <a:buFont typeface="Open Sans"/>
              <a:buChar char="•"/>
              <a:defRPr sz="2000" i="0" u="none" strike="noStrike" cap="none">
                <a:solidFill>
                  <a:schemeClr val="dk1"/>
                </a:solidFill>
                <a:latin typeface="Open Sans"/>
                <a:ea typeface="Open Sans"/>
                <a:cs typeface="Open Sans"/>
                <a:sym typeface="Open Sans"/>
              </a:defRPr>
            </a:lvl7pPr>
            <a:lvl8pPr marL="3657600" marR="0" lvl="7" indent="-355600" algn="l" rtl="0">
              <a:spcBef>
                <a:spcPts val="400"/>
              </a:spcBef>
              <a:spcAft>
                <a:spcPts val="0"/>
              </a:spcAft>
              <a:buClr>
                <a:schemeClr val="dk1"/>
              </a:buClr>
              <a:buSzPts val="2000"/>
              <a:buFont typeface="Open Sans"/>
              <a:buChar char="•"/>
              <a:defRPr sz="2000" i="0" u="none" strike="noStrike" cap="none">
                <a:solidFill>
                  <a:schemeClr val="dk1"/>
                </a:solidFill>
                <a:latin typeface="Open Sans"/>
                <a:ea typeface="Open Sans"/>
                <a:cs typeface="Open Sans"/>
                <a:sym typeface="Open Sans"/>
              </a:defRPr>
            </a:lvl8pPr>
            <a:lvl9pPr marL="4114800" marR="0" lvl="8" indent="-355600" algn="l" rtl="0">
              <a:spcBef>
                <a:spcPts val="400"/>
              </a:spcBef>
              <a:spcAft>
                <a:spcPts val="0"/>
              </a:spcAft>
              <a:buClr>
                <a:schemeClr val="dk1"/>
              </a:buClr>
              <a:buSzPts val="2000"/>
              <a:buFont typeface="Open Sans"/>
              <a:buChar char="•"/>
              <a:defRPr sz="2000" i="0" u="none" strike="noStrike" cap="none">
                <a:solidFill>
                  <a:schemeClr val="dk1"/>
                </a:solidFill>
                <a:latin typeface="Open Sans"/>
                <a:ea typeface="Open Sans"/>
                <a:cs typeface="Open Sans"/>
                <a:sym typeface="Open Sans"/>
              </a:defRPr>
            </a:lvl9pPr>
          </a:lstStyle>
          <a:p>
            <a:endParaRPr/>
          </a:p>
        </p:txBody>
      </p:sp>
      <p:pic>
        <p:nvPicPr>
          <p:cNvPr id="33" name="Google Shape;33;p7"/>
          <p:cNvPicPr preferRelativeResize="0"/>
          <p:nvPr/>
        </p:nvPicPr>
        <p:blipFill rotWithShape="1">
          <a:blip r:embed="rId4">
            <a:alphaModFix/>
          </a:blip>
          <a:srcRect/>
          <a:stretch/>
        </p:blipFill>
        <p:spPr>
          <a:xfrm>
            <a:off x="6105041" y="4675530"/>
            <a:ext cx="2539991" cy="172311"/>
          </a:xfrm>
          <a:prstGeom prst="rect">
            <a:avLst/>
          </a:prstGeom>
          <a:noFill/>
          <a:ln>
            <a:noFill/>
          </a:ln>
        </p:spPr>
      </p:pic>
      <p:sp>
        <p:nvSpPr>
          <p:cNvPr id="34" name="Google Shape;34;p7"/>
          <p:cNvSpPr txBox="1">
            <a:spLocks noGrp="1"/>
          </p:cNvSpPr>
          <p:nvPr>
            <p:ph type="title"/>
          </p:nvPr>
        </p:nvSpPr>
        <p:spPr>
          <a:xfrm>
            <a:off x="447922" y="369285"/>
            <a:ext cx="8197109" cy="9937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3000"/>
              <a:buFont typeface="Encode Sans Black"/>
              <a:buNone/>
              <a:defRPr sz="3000" b="1" i="0" u="none" strike="noStrike" cap="non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Boundless">
  <p:cSld name="1_Title Slide">
    <p:spTree>
      <p:nvGrpSpPr>
        <p:cNvPr id="1" name="Shape 35"/>
        <p:cNvGrpSpPr/>
        <p:nvPr/>
      </p:nvGrpSpPr>
      <p:grpSpPr>
        <a:xfrm>
          <a:off x="0" y="0"/>
          <a:ext cx="0" cy="0"/>
          <a:chOff x="0" y="0"/>
          <a:chExt cx="0" cy="0"/>
        </a:xfrm>
      </p:grpSpPr>
      <p:pic>
        <p:nvPicPr>
          <p:cNvPr id="36" name="Google Shape;36;p8"/>
          <p:cNvPicPr preferRelativeResize="0"/>
          <p:nvPr/>
        </p:nvPicPr>
        <p:blipFill rotWithShape="1">
          <a:blip r:embed="rId2">
            <a:alphaModFix/>
          </a:blip>
          <a:srcRect/>
          <a:stretch/>
        </p:blipFill>
        <p:spPr>
          <a:xfrm>
            <a:off x="568081" y="3426449"/>
            <a:ext cx="1600200" cy="139700"/>
          </a:xfrm>
          <a:prstGeom prst="rect">
            <a:avLst/>
          </a:prstGeom>
          <a:noFill/>
          <a:ln>
            <a:noFill/>
          </a:ln>
        </p:spPr>
      </p:pic>
      <p:pic>
        <p:nvPicPr>
          <p:cNvPr id="37" name="Google Shape;37;p8"/>
          <p:cNvPicPr preferRelativeResize="0"/>
          <p:nvPr/>
        </p:nvPicPr>
        <p:blipFill rotWithShape="1">
          <a:blip r:embed="rId3">
            <a:alphaModFix/>
          </a:blip>
          <a:srcRect/>
          <a:stretch/>
        </p:blipFill>
        <p:spPr>
          <a:xfrm>
            <a:off x="568081" y="4599009"/>
            <a:ext cx="2425226" cy="213273"/>
          </a:xfrm>
          <a:prstGeom prst="rect">
            <a:avLst/>
          </a:prstGeom>
          <a:noFill/>
          <a:ln>
            <a:noFill/>
          </a:ln>
        </p:spPr>
      </p:pic>
      <p:pic>
        <p:nvPicPr>
          <p:cNvPr id="38" name="Google Shape;38;p8" descr="W Logo_Purple_2685_HEX.png"/>
          <p:cNvPicPr preferRelativeResize="0"/>
          <p:nvPr/>
        </p:nvPicPr>
        <p:blipFill rotWithShape="1">
          <a:blip r:embed="rId4">
            <a:alphaModFix/>
          </a:blip>
          <a:srcRect/>
          <a:stretch/>
        </p:blipFill>
        <p:spPr>
          <a:xfrm>
            <a:off x="7483915" y="4219956"/>
            <a:ext cx="1371600" cy="923544"/>
          </a:xfrm>
          <a:prstGeom prst="rect">
            <a:avLst/>
          </a:prstGeom>
          <a:noFill/>
          <a:ln>
            <a:noFill/>
          </a:ln>
        </p:spPr>
      </p:pic>
      <p:sp>
        <p:nvSpPr>
          <p:cNvPr id="39" name="Google Shape;39;p8"/>
          <p:cNvSpPr txBox="1">
            <a:spLocks noGrp="1"/>
          </p:cNvSpPr>
          <p:nvPr>
            <p:ph type="title"/>
          </p:nvPr>
        </p:nvSpPr>
        <p:spPr>
          <a:xfrm>
            <a:off x="460375" y="644993"/>
            <a:ext cx="7023540" cy="264175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5000"/>
              <a:buFont typeface="Encode Sans Black"/>
              <a:buNone/>
              <a:defRPr sz="5000" b="1" i="0" u="none" strike="noStrike" cap="non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UW">
  <p:cSld name="Title Slide">
    <p:spTree>
      <p:nvGrpSpPr>
        <p:cNvPr id="1"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a:stretch/>
        </p:blipFill>
        <p:spPr>
          <a:xfrm>
            <a:off x="568081" y="3426449"/>
            <a:ext cx="1600200" cy="139700"/>
          </a:xfrm>
          <a:prstGeom prst="rect">
            <a:avLst/>
          </a:prstGeom>
          <a:noFill/>
          <a:ln>
            <a:noFill/>
          </a:ln>
        </p:spPr>
      </p:pic>
      <p:pic>
        <p:nvPicPr>
          <p:cNvPr id="42" name="Google Shape;42;p9" descr="W Logo_Purple_2685_HEX.png"/>
          <p:cNvPicPr preferRelativeResize="0"/>
          <p:nvPr/>
        </p:nvPicPr>
        <p:blipFill rotWithShape="1">
          <a:blip r:embed="rId3">
            <a:alphaModFix/>
          </a:blip>
          <a:srcRect/>
          <a:stretch/>
        </p:blipFill>
        <p:spPr>
          <a:xfrm>
            <a:off x="7483915" y="4219956"/>
            <a:ext cx="1371600" cy="923544"/>
          </a:xfrm>
          <a:prstGeom prst="rect">
            <a:avLst/>
          </a:prstGeom>
          <a:noFill/>
          <a:ln>
            <a:noFill/>
          </a:ln>
        </p:spPr>
      </p:pic>
      <p:pic>
        <p:nvPicPr>
          <p:cNvPr id="43" name="Google Shape;43;p9"/>
          <p:cNvPicPr preferRelativeResize="0"/>
          <p:nvPr/>
        </p:nvPicPr>
        <p:blipFill rotWithShape="1">
          <a:blip r:embed="rId4">
            <a:alphaModFix/>
          </a:blip>
          <a:srcRect/>
          <a:stretch/>
        </p:blipFill>
        <p:spPr>
          <a:xfrm>
            <a:off x="568085" y="4675530"/>
            <a:ext cx="2539991" cy="172311"/>
          </a:xfrm>
          <a:prstGeom prst="rect">
            <a:avLst/>
          </a:prstGeom>
          <a:noFill/>
          <a:ln>
            <a:noFill/>
          </a:ln>
        </p:spPr>
      </p:pic>
      <p:sp>
        <p:nvSpPr>
          <p:cNvPr id="44" name="Google Shape;44;p9"/>
          <p:cNvSpPr txBox="1">
            <a:spLocks noGrp="1"/>
          </p:cNvSpPr>
          <p:nvPr>
            <p:ph type="title"/>
          </p:nvPr>
        </p:nvSpPr>
        <p:spPr>
          <a:xfrm>
            <a:off x="460376" y="644993"/>
            <a:ext cx="7023540" cy="264175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5000"/>
              <a:buFont typeface="Encode Sans Black"/>
              <a:buNone/>
              <a:defRPr sz="5000" b="1" i="0" u="none" strike="noStrike" cap="non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er + Content">
  <p:cSld name="Header + Content">
    <p:spTree>
      <p:nvGrpSpPr>
        <p:cNvPr id="1" name="Shape 45"/>
        <p:cNvGrpSpPr/>
        <p:nvPr/>
      </p:nvGrpSpPr>
      <p:grpSpPr>
        <a:xfrm>
          <a:off x="0" y="0"/>
          <a:ext cx="0" cy="0"/>
          <a:chOff x="0" y="0"/>
          <a:chExt cx="0" cy="0"/>
        </a:xfrm>
      </p:grpSpPr>
      <p:pic>
        <p:nvPicPr>
          <p:cNvPr id="46" name="Google Shape;46;p10"/>
          <p:cNvPicPr preferRelativeResize="0"/>
          <p:nvPr/>
        </p:nvPicPr>
        <p:blipFill rotWithShape="1">
          <a:blip r:embed="rId2">
            <a:alphaModFix/>
          </a:blip>
          <a:srcRect/>
          <a:stretch/>
        </p:blipFill>
        <p:spPr>
          <a:xfrm>
            <a:off x="549031" y="1363508"/>
            <a:ext cx="1103781" cy="96362"/>
          </a:xfrm>
          <a:prstGeom prst="rect">
            <a:avLst/>
          </a:prstGeom>
          <a:noFill/>
          <a:ln>
            <a:noFill/>
          </a:ln>
        </p:spPr>
      </p:pic>
      <p:pic>
        <p:nvPicPr>
          <p:cNvPr id="47" name="Google Shape;47;p10" descr="W Logo_Purple_2685_HEX.png"/>
          <p:cNvPicPr preferRelativeResize="0"/>
          <p:nvPr/>
        </p:nvPicPr>
        <p:blipFill rotWithShape="1">
          <a:blip r:embed="rId3">
            <a:alphaModFix/>
          </a:blip>
          <a:srcRect/>
          <a:stretch/>
        </p:blipFill>
        <p:spPr>
          <a:xfrm>
            <a:off x="7483915" y="4219956"/>
            <a:ext cx="1371600" cy="923544"/>
          </a:xfrm>
          <a:prstGeom prst="rect">
            <a:avLst/>
          </a:prstGeom>
          <a:noFill/>
          <a:ln>
            <a:noFill/>
          </a:ln>
        </p:spPr>
      </p:pic>
      <p:sp>
        <p:nvSpPr>
          <p:cNvPr id="48" name="Google Shape;48;p10"/>
          <p:cNvSpPr txBox="1">
            <a:spLocks noGrp="1"/>
          </p:cNvSpPr>
          <p:nvPr>
            <p:ph type="body" idx="1"/>
          </p:nvPr>
        </p:nvSpPr>
        <p:spPr>
          <a:xfrm>
            <a:off x="447923" y="1730667"/>
            <a:ext cx="8197114" cy="2365901"/>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2"/>
              </a:buClr>
              <a:buSzPts val="2400"/>
              <a:buFont typeface="Merriweather Sans"/>
              <a:buChar char="&gt;"/>
              <a:defRPr sz="2400" b="1" i="0" u="none" strike="noStrike" cap="none">
                <a:solidFill>
                  <a:schemeClr val="dk2"/>
                </a:solidFill>
                <a:latin typeface="Open Sans"/>
                <a:ea typeface="Open Sans"/>
                <a:cs typeface="Open Sans"/>
                <a:sym typeface="Open Sans"/>
              </a:defRPr>
            </a:lvl1pPr>
            <a:lvl2pPr marL="914400" marR="0" lvl="1" indent="-355600" algn="l" rtl="0">
              <a:spcBef>
                <a:spcPts val="400"/>
              </a:spcBef>
              <a:spcAft>
                <a:spcPts val="0"/>
              </a:spcAft>
              <a:buClr>
                <a:schemeClr val="dk2"/>
              </a:buClr>
              <a:buSzPts val="2000"/>
              <a:buFont typeface="Arial"/>
              <a:buChar char="–"/>
              <a:defRPr sz="2000" b="1" i="0" u="none" strike="noStrike" cap="none">
                <a:solidFill>
                  <a:schemeClr val="dk2"/>
                </a:solidFill>
                <a:latin typeface="Open Sans"/>
                <a:ea typeface="Open Sans"/>
                <a:cs typeface="Open Sans"/>
                <a:sym typeface="Open Sans"/>
              </a:defRPr>
            </a:lvl2pPr>
            <a:lvl3pPr marL="1371600" marR="0" lvl="2" indent="-342900" algn="l" rtl="0">
              <a:spcBef>
                <a:spcPts val="360"/>
              </a:spcBef>
              <a:spcAft>
                <a:spcPts val="0"/>
              </a:spcAft>
              <a:buClr>
                <a:schemeClr val="dk2"/>
              </a:buClr>
              <a:buSzPts val="1800"/>
              <a:buFont typeface="Merriweather Sans"/>
              <a:buChar char="&gt;"/>
              <a:defRPr sz="1800" b="1" i="0" u="none" strike="noStrike" cap="none">
                <a:solidFill>
                  <a:schemeClr val="dk2"/>
                </a:solidFill>
                <a:latin typeface="Open Sans"/>
                <a:ea typeface="Open Sans"/>
                <a:cs typeface="Open Sans"/>
                <a:sym typeface="Open Sans"/>
              </a:defRPr>
            </a:lvl3pPr>
            <a:lvl4pPr marL="1828800" marR="0" lvl="3" indent="-330200" algn="l" rtl="0">
              <a:spcBef>
                <a:spcPts val="320"/>
              </a:spcBef>
              <a:spcAft>
                <a:spcPts val="0"/>
              </a:spcAft>
              <a:buClr>
                <a:schemeClr val="dk2"/>
              </a:buClr>
              <a:buSzPts val="1600"/>
              <a:buFont typeface="Arial"/>
              <a:buChar char="–"/>
              <a:defRPr sz="1600" b="1" i="0" u="none" strike="noStrike" cap="none">
                <a:solidFill>
                  <a:schemeClr val="dk2"/>
                </a:solidFill>
                <a:latin typeface="Open Sans"/>
                <a:ea typeface="Open Sans"/>
                <a:cs typeface="Open Sans"/>
                <a:sym typeface="Open Sans"/>
              </a:defRPr>
            </a:lvl4pPr>
            <a:lvl5pPr marL="2286000" marR="0" lvl="4" indent="-317500" algn="l" rtl="0">
              <a:spcBef>
                <a:spcPts val="280"/>
              </a:spcBef>
              <a:spcAft>
                <a:spcPts val="0"/>
              </a:spcAft>
              <a:buClr>
                <a:schemeClr val="dk2"/>
              </a:buClr>
              <a:buSzPts val="1400"/>
              <a:buFont typeface="Merriweather Sans"/>
              <a:buChar char="&gt;"/>
              <a:defRPr sz="1400" b="1" i="0" u="none" strike="noStrike" cap="none">
                <a:solidFill>
                  <a:schemeClr val="dk2"/>
                </a:solidFill>
                <a:latin typeface="Open Sans"/>
                <a:ea typeface="Open Sans"/>
                <a:cs typeface="Open Sans"/>
                <a:sym typeface="Open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9" name="Google Shape;49;p10"/>
          <p:cNvSpPr txBox="1">
            <a:spLocks noGrp="1"/>
          </p:cNvSpPr>
          <p:nvPr>
            <p:ph type="title"/>
          </p:nvPr>
        </p:nvSpPr>
        <p:spPr>
          <a:xfrm>
            <a:off x="460375" y="370622"/>
            <a:ext cx="8184662" cy="9937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3000"/>
              <a:buFont typeface="Encode Sans Black"/>
              <a:buNone/>
              <a:defRPr sz="3000" b="1" i="0" u="none" strike="noStrike" cap="non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eader + Content">
  <p:cSld name="1_Custom Layout">
    <p:spTree>
      <p:nvGrpSpPr>
        <p:cNvPr id="1" name="Shape 51"/>
        <p:cNvGrpSpPr/>
        <p:nvPr/>
      </p:nvGrpSpPr>
      <p:grpSpPr>
        <a:xfrm>
          <a:off x="0" y="0"/>
          <a:ext cx="0" cy="0"/>
          <a:chOff x="0" y="0"/>
          <a:chExt cx="0" cy="0"/>
        </a:xfrm>
      </p:grpSpPr>
      <p:sp>
        <p:nvSpPr>
          <p:cNvPr id="52" name="Google Shape;52;p12"/>
          <p:cNvSpPr txBox="1">
            <a:spLocks noGrp="1"/>
          </p:cNvSpPr>
          <p:nvPr>
            <p:ph type="body" idx="1"/>
          </p:nvPr>
        </p:nvSpPr>
        <p:spPr>
          <a:xfrm>
            <a:off x="447923" y="1730667"/>
            <a:ext cx="8197114" cy="2365901"/>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2"/>
              </a:buClr>
              <a:buSzPts val="2400"/>
              <a:buFont typeface="Merriweather Sans"/>
              <a:buChar char="&gt;"/>
              <a:defRPr sz="2400" b="1" i="0" u="none" strike="noStrike" cap="none">
                <a:solidFill>
                  <a:schemeClr val="dk2"/>
                </a:solidFill>
                <a:latin typeface="Open Sans"/>
                <a:ea typeface="Open Sans"/>
                <a:cs typeface="Open Sans"/>
                <a:sym typeface="Open Sans"/>
              </a:defRPr>
            </a:lvl1pPr>
            <a:lvl2pPr marL="914400" marR="0" lvl="1" indent="-355600" algn="l" rtl="0">
              <a:spcBef>
                <a:spcPts val="400"/>
              </a:spcBef>
              <a:spcAft>
                <a:spcPts val="0"/>
              </a:spcAft>
              <a:buClr>
                <a:schemeClr val="dk2"/>
              </a:buClr>
              <a:buSzPts val="2000"/>
              <a:buFont typeface="Arial"/>
              <a:buChar char="–"/>
              <a:defRPr sz="2000" b="1" i="0" u="none" strike="noStrike" cap="none">
                <a:solidFill>
                  <a:schemeClr val="dk2"/>
                </a:solidFill>
                <a:latin typeface="Open Sans"/>
                <a:ea typeface="Open Sans"/>
                <a:cs typeface="Open Sans"/>
                <a:sym typeface="Open Sans"/>
              </a:defRPr>
            </a:lvl2pPr>
            <a:lvl3pPr marL="1371600" marR="0" lvl="2" indent="-342900" algn="l" rtl="0">
              <a:spcBef>
                <a:spcPts val="360"/>
              </a:spcBef>
              <a:spcAft>
                <a:spcPts val="0"/>
              </a:spcAft>
              <a:buClr>
                <a:schemeClr val="dk2"/>
              </a:buClr>
              <a:buSzPts val="1800"/>
              <a:buFont typeface="Merriweather Sans"/>
              <a:buChar char="&gt;"/>
              <a:defRPr sz="1800" b="1" i="0" u="none" strike="noStrike" cap="none">
                <a:solidFill>
                  <a:schemeClr val="dk2"/>
                </a:solidFill>
                <a:latin typeface="Open Sans"/>
                <a:ea typeface="Open Sans"/>
                <a:cs typeface="Open Sans"/>
                <a:sym typeface="Open Sans"/>
              </a:defRPr>
            </a:lvl3pPr>
            <a:lvl4pPr marL="1828800" marR="0" lvl="3" indent="-330200" algn="l" rtl="0">
              <a:spcBef>
                <a:spcPts val="320"/>
              </a:spcBef>
              <a:spcAft>
                <a:spcPts val="0"/>
              </a:spcAft>
              <a:buClr>
                <a:schemeClr val="dk2"/>
              </a:buClr>
              <a:buSzPts val="1600"/>
              <a:buFont typeface="Arial"/>
              <a:buChar char="–"/>
              <a:defRPr sz="1600" b="1" i="0" u="none" strike="noStrike" cap="none">
                <a:solidFill>
                  <a:schemeClr val="dk2"/>
                </a:solidFill>
                <a:latin typeface="Open Sans"/>
                <a:ea typeface="Open Sans"/>
                <a:cs typeface="Open Sans"/>
                <a:sym typeface="Open Sans"/>
              </a:defRPr>
            </a:lvl4pPr>
            <a:lvl5pPr marL="2286000" marR="0" lvl="4" indent="-317500" algn="l" rtl="0">
              <a:spcBef>
                <a:spcPts val="280"/>
              </a:spcBef>
              <a:spcAft>
                <a:spcPts val="0"/>
              </a:spcAft>
              <a:buClr>
                <a:schemeClr val="dk2"/>
              </a:buClr>
              <a:buSzPts val="1400"/>
              <a:buFont typeface="Merriweather Sans"/>
              <a:buChar char="&gt;"/>
              <a:defRPr sz="1400" b="1" i="0" u="none" strike="noStrike" cap="none">
                <a:solidFill>
                  <a:schemeClr val="dk2"/>
                </a:solidFill>
                <a:latin typeface="Open Sans"/>
                <a:ea typeface="Open Sans"/>
                <a:cs typeface="Open Sans"/>
                <a:sym typeface="Open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53" name="Google Shape;53;p12" descr="W Logo_Purple_2685_HEX.png"/>
          <p:cNvPicPr preferRelativeResize="0"/>
          <p:nvPr/>
        </p:nvPicPr>
        <p:blipFill rotWithShape="1">
          <a:blip r:embed="rId2">
            <a:alphaModFix/>
          </a:blip>
          <a:srcRect/>
          <a:stretch/>
        </p:blipFill>
        <p:spPr>
          <a:xfrm>
            <a:off x="7483915" y="4219956"/>
            <a:ext cx="1371600" cy="923544"/>
          </a:xfrm>
          <a:prstGeom prst="rect">
            <a:avLst/>
          </a:prstGeom>
          <a:noFill/>
          <a:ln>
            <a:noFill/>
          </a:ln>
        </p:spPr>
      </p:pic>
      <p:pic>
        <p:nvPicPr>
          <p:cNvPr id="54" name="Google Shape;54;p12"/>
          <p:cNvPicPr preferRelativeResize="0"/>
          <p:nvPr/>
        </p:nvPicPr>
        <p:blipFill rotWithShape="1">
          <a:blip r:embed="rId3">
            <a:alphaModFix/>
          </a:blip>
          <a:srcRect/>
          <a:stretch/>
        </p:blipFill>
        <p:spPr>
          <a:xfrm>
            <a:off x="555874" y="1363508"/>
            <a:ext cx="1090095" cy="96362"/>
          </a:xfrm>
          <a:prstGeom prst="rect">
            <a:avLst/>
          </a:prstGeom>
          <a:noFill/>
          <a:ln>
            <a:noFill/>
          </a:ln>
        </p:spPr>
      </p:pic>
      <p:sp>
        <p:nvSpPr>
          <p:cNvPr id="55" name="Google Shape;55;p12"/>
          <p:cNvSpPr txBox="1">
            <a:spLocks noGrp="1"/>
          </p:cNvSpPr>
          <p:nvPr>
            <p:ph type="title"/>
          </p:nvPr>
        </p:nvSpPr>
        <p:spPr>
          <a:xfrm>
            <a:off x="460375" y="369733"/>
            <a:ext cx="8184662" cy="9937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3000"/>
              <a:buFont typeface="Encode Sans Black"/>
              <a:buNone/>
              <a:defRPr sz="3000" b="1" i="0" u="none" strike="noStrike" cap="non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2CA9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460375" y="645000"/>
            <a:ext cx="6119400" cy="2641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000"/>
              <a:buFont typeface="Encode Sans Black"/>
              <a:buNone/>
            </a:pPr>
            <a:r>
              <a:rPr lang="en-US"/>
              <a:t>Diving into Olympic Data</a:t>
            </a:r>
            <a:endParaRPr/>
          </a:p>
          <a:p>
            <a:pPr marL="0" lvl="0" indent="0" algn="l" rtl="0">
              <a:spcBef>
                <a:spcPts val="0"/>
              </a:spcBef>
              <a:spcAft>
                <a:spcPts val="0"/>
              </a:spcAft>
              <a:buClr>
                <a:schemeClr val="lt2"/>
              </a:buClr>
              <a:buSzPts val="5000"/>
              <a:buFont typeface="Encode Sans Black"/>
              <a:buNone/>
            </a:pPr>
            <a:endParaRPr sz="1200" b="0">
              <a:latin typeface="Encode Sans"/>
              <a:ea typeface="Encode Sans"/>
              <a:cs typeface="Encode Sans"/>
              <a:sym typeface="Encode Sans"/>
            </a:endParaRPr>
          </a:p>
          <a:p>
            <a:pPr marL="0" lvl="0" indent="0" algn="l" rtl="0">
              <a:spcBef>
                <a:spcPts val="0"/>
              </a:spcBef>
              <a:spcAft>
                <a:spcPts val="0"/>
              </a:spcAft>
              <a:buClr>
                <a:schemeClr val="lt2"/>
              </a:buClr>
              <a:buSzPts val="5000"/>
              <a:buFont typeface="Encode Sans Black"/>
              <a:buNone/>
            </a:pPr>
            <a:r>
              <a:rPr lang="en-US" sz="1200" b="0">
                <a:latin typeface="Encode Sans"/>
                <a:ea typeface="Encode Sans"/>
                <a:cs typeface="Encode Sans"/>
                <a:sym typeface="Encode Sans"/>
              </a:rPr>
              <a:t>Trang Ha, Sophie Liu, Yixin Lyu, and William Li</a:t>
            </a:r>
            <a:endParaRPr sz="1200" b="0">
              <a:latin typeface="Encode Sans"/>
              <a:ea typeface="Encode Sans"/>
              <a:cs typeface="Encode Sans"/>
              <a:sym typeface="Encod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body" idx="1"/>
          </p:nvPr>
        </p:nvSpPr>
        <p:spPr>
          <a:xfrm>
            <a:off x="394799" y="1445850"/>
            <a:ext cx="4392300" cy="22518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sz="1800"/>
              <a:t>This query is to determine which country has won the most gold medals in Olympic Games history. This data is useful and meaningful because it can reveal which countries have had the most Olympic success, potentially indicating factors such as the strength of their sports programs, the level of investment in athlete development, and the country's overall sporting culture.</a:t>
            </a:r>
            <a:endParaRPr/>
          </a:p>
        </p:txBody>
      </p:sp>
      <p:sp>
        <p:nvSpPr>
          <p:cNvPr id="139" name="Google Shape;139;p25"/>
          <p:cNvSpPr txBox="1">
            <a:spLocks noGrp="1"/>
          </p:cNvSpPr>
          <p:nvPr>
            <p:ph type="title"/>
          </p:nvPr>
        </p:nvSpPr>
        <p:spPr>
          <a:xfrm>
            <a:off x="447923" y="371510"/>
            <a:ext cx="81972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The country with the most gold medals</a:t>
            </a:r>
            <a:endParaRPr/>
          </a:p>
        </p:txBody>
      </p:sp>
      <p:pic>
        <p:nvPicPr>
          <p:cNvPr id="140" name="Google Shape;140;p25"/>
          <p:cNvPicPr preferRelativeResize="0"/>
          <p:nvPr/>
        </p:nvPicPr>
        <p:blipFill>
          <a:blip r:embed="rId3">
            <a:alphaModFix/>
          </a:blip>
          <a:stretch>
            <a:fillRect/>
          </a:stretch>
        </p:blipFill>
        <p:spPr>
          <a:xfrm>
            <a:off x="4787098" y="2173650"/>
            <a:ext cx="3883550" cy="152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body" idx="1"/>
          </p:nvPr>
        </p:nvSpPr>
        <p:spPr>
          <a:xfrm>
            <a:off x="533300" y="1540675"/>
            <a:ext cx="4444200" cy="33777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sz="1700"/>
              <a:t>This query retrieves the number of unique male and female athletes who participated in each year of the Olympic games. It directly shows a clear idea of the ratio of men to women participating in the Olympics. In this query, I choose to select column “Sex” and “Year”, and form them into a new table called “Athlete_Sex_Count”. After that, it clearly shows the number of male and female participants in different years.</a:t>
            </a:r>
            <a:endParaRPr sz="1100" b="0">
              <a:solidFill>
                <a:srgbClr val="000000"/>
              </a:solidFill>
              <a:highlight>
                <a:srgbClr val="FFFFFF"/>
              </a:highlight>
              <a:latin typeface="Arial"/>
              <a:ea typeface="Arial"/>
              <a:cs typeface="Arial"/>
              <a:sym typeface="Arial"/>
            </a:endParaRPr>
          </a:p>
          <a:p>
            <a:pPr marL="0" lvl="0" indent="0" algn="l" rtl="0">
              <a:spcBef>
                <a:spcPts val="480"/>
              </a:spcBef>
              <a:spcAft>
                <a:spcPts val="0"/>
              </a:spcAft>
              <a:buNone/>
            </a:pPr>
            <a:r>
              <a:rPr lang="en-US" sz="1100" b="0">
                <a:solidFill>
                  <a:srgbClr val="000000"/>
                </a:solidFill>
                <a:latin typeface="Arial"/>
                <a:ea typeface="Arial"/>
                <a:cs typeface="Arial"/>
                <a:sym typeface="Arial"/>
              </a:rPr>
              <a:t>		</a:t>
            </a:r>
            <a:endParaRPr sz="1100" b="0">
              <a:solidFill>
                <a:srgbClr val="000000"/>
              </a:solidFill>
              <a:latin typeface="Arial"/>
              <a:ea typeface="Arial"/>
              <a:cs typeface="Arial"/>
              <a:sym typeface="Arial"/>
            </a:endParaRPr>
          </a:p>
          <a:p>
            <a:pPr marL="0" lvl="0" indent="0" algn="l" rtl="0">
              <a:spcBef>
                <a:spcPts val="480"/>
              </a:spcBef>
              <a:spcAft>
                <a:spcPts val="0"/>
              </a:spcAft>
              <a:buNone/>
            </a:pPr>
            <a:endParaRPr sz="1700"/>
          </a:p>
          <a:p>
            <a:pPr marL="0" lvl="0" indent="0" algn="l" rtl="0">
              <a:lnSpc>
                <a:spcPct val="115000"/>
              </a:lnSpc>
              <a:spcBef>
                <a:spcPts val="0"/>
              </a:spcBef>
              <a:spcAft>
                <a:spcPts val="0"/>
              </a:spcAft>
              <a:buNone/>
            </a:pPr>
            <a:r>
              <a:rPr lang="en-US" sz="1100" b="0">
                <a:solidFill>
                  <a:srgbClr val="000000"/>
                </a:solidFill>
                <a:highlight>
                  <a:srgbClr val="FFFFFF"/>
                </a:highlight>
                <a:latin typeface="Arial"/>
                <a:ea typeface="Arial"/>
                <a:cs typeface="Arial"/>
                <a:sym typeface="Arial"/>
              </a:rPr>
              <a:t>					</a:t>
            </a:r>
            <a:endParaRPr sz="1100" b="0">
              <a:solidFill>
                <a:srgbClr val="000000"/>
              </a:solidFill>
              <a:highlight>
                <a:srgbClr val="FFFFFF"/>
              </a:highlight>
              <a:latin typeface="Arial"/>
              <a:ea typeface="Arial"/>
              <a:cs typeface="Arial"/>
              <a:sym typeface="Arial"/>
            </a:endParaRPr>
          </a:p>
          <a:p>
            <a:pPr marL="0" lvl="0" indent="0" algn="l" rtl="0">
              <a:spcBef>
                <a:spcPts val="480"/>
              </a:spcBef>
              <a:spcAft>
                <a:spcPts val="0"/>
              </a:spcAft>
              <a:buNone/>
            </a:pPr>
            <a:r>
              <a:rPr lang="en-US" sz="1100" b="0">
                <a:solidFill>
                  <a:srgbClr val="000000"/>
                </a:solidFill>
                <a:highlight>
                  <a:srgbClr val="FFFFFF"/>
                </a:highlight>
                <a:latin typeface="Arial"/>
                <a:ea typeface="Arial"/>
                <a:cs typeface="Arial"/>
                <a:sym typeface="Arial"/>
              </a:rPr>
              <a:t>				</a:t>
            </a:r>
            <a:endParaRPr sz="1100" b="0">
              <a:solidFill>
                <a:srgbClr val="000000"/>
              </a:solidFill>
              <a:highlight>
                <a:srgbClr val="FFFFFF"/>
              </a:highlight>
              <a:latin typeface="Arial"/>
              <a:ea typeface="Arial"/>
              <a:cs typeface="Arial"/>
              <a:sym typeface="Arial"/>
            </a:endParaRPr>
          </a:p>
          <a:p>
            <a:pPr marL="0" lvl="0" indent="0" algn="l" rtl="0">
              <a:spcBef>
                <a:spcPts val="480"/>
              </a:spcBef>
              <a:spcAft>
                <a:spcPts val="0"/>
              </a:spcAft>
              <a:buNone/>
            </a:pPr>
            <a:r>
              <a:rPr lang="en-US" sz="1100" b="0">
                <a:solidFill>
                  <a:srgbClr val="000000"/>
                </a:solidFill>
                <a:highlight>
                  <a:srgbClr val="FFFFFF"/>
                </a:highlight>
                <a:latin typeface="Arial"/>
                <a:ea typeface="Arial"/>
                <a:cs typeface="Arial"/>
                <a:sym typeface="Arial"/>
              </a:rPr>
              <a:t>			</a:t>
            </a:r>
            <a:endParaRPr sz="1100" b="0">
              <a:solidFill>
                <a:srgbClr val="000000"/>
              </a:solidFill>
              <a:highlight>
                <a:srgbClr val="FFFFFF"/>
              </a:highlight>
              <a:latin typeface="Arial"/>
              <a:ea typeface="Arial"/>
              <a:cs typeface="Arial"/>
              <a:sym typeface="Arial"/>
            </a:endParaRPr>
          </a:p>
          <a:p>
            <a:pPr marL="0" lvl="0" indent="0" algn="l" rtl="0">
              <a:spcBef>
                <a:spcPts val="480"/>
              </a:spcBef>
              <a:spcAft>
                <a:spcPts val="0"/>
              </a:spcAft>
              <a:buNone/>
            </a:pPr>
            <a:r>
              <a:rPr lang="en-US" sz="1100" b="0">
                <a:solidFill>
                  <a:srgbClr val="000000"/>
                </a:solidFill>
                <a:latin typeface="Arial"/>
                <a:ea typeface="Arial"/>
                <a:cs typeface="Arial"/>
                <a:sym typeface="Arial"/>
              </a:rPr>
              <a:t>		</a:t>
            </a:r>
            <a:endParaRPr sz="1100" b="0">
              <a:solidFill>
                <a:srgbClr val="000000"/>
              </a:solidFill>
              <a:latin typeface="Arial"/>
              <a:ea typeface="Arial"/>
              <a:cs typeface="Arial"/>
              <a:sym typeface="Arial"/>
            </a:endParaRPr>
          </a:p>
          <a:p>
            <a:pPr marL="0" lvl="0" indent="0" algn="l" rtl="0">
              <a:spcBef>
                <a:spcPts val="480"/>
              </a:spcBef>
              <a:spcAft>
                <a:spcPts val="0"/>
              </a:spcAft>
              <a:buNone/>
            </a:pPr>
            <a:endParaRPr sz="1700"/>
          </a:p>
        </p:txBody>
      </p:sp>
      <p:sp>
        <p:nvSpPr>
          <p:cNvPr id="146" name="Google Shape;146;p26"/>
          <p:cNvSpPr txBox="1">
            <a:spLocks noGrp="1"/>
          </p:cNvSpPr>
          <p:nvPr>
            <p:ph type="title"/>
          </p:nvPr>
        </p:nvSpPr>
        <p:spPr>
          <a:xfrm>
            <a:off x="447923" y="371510"/>
            <a:ext cx="81972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The number of male and female participants per year</a:t>
            </a:r>
            <a:endParaRPr/>
          </a:p>
        </p:txBody>
      </p:sp>
      <p:pic>
        <p:nvPicPr>
          <p:cNvPr id="147" name="Google Shape;147;p26"/>
          <p:cNvPicPr preferRelativeResize="0"/>
          <p:nvPr/>
        </p:nvPicPr>
        <p:blipFill>
          <a:blip r:embed="rId3">
            <a:alphaModFix/>
          </a:blip>
          <a:stretch>
            <a:fillRect/>
          </a:stretch>
        </p:blipFill>
        <p:spPr>
          <a:xfrm>
            <a:off x="5129900" y="1492885"/>
            <a:ext cx="3670569" cy="34732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body" idx="1"/>
          </p:nvPr>
        </p:nvSpPr>
        <p:spPr>
          <a:xfrm>
            <a:off x="447925" y="1576225"/>
            <a:ext cx="6356400" cy="28293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sz="1700"/>
              <a:t>For this query, It gives us a clear picture of what sports the specific athlete has participated in. For the code of this query, I choose Per Knut Aaland from Norway as an example. This query is simple but really important in real life to count athletes’ performance. It can be used to extract the participation and award information of the specific athlete, which greatly improves the efficiency of the statistician. Also, it would be more convenient to check if the athlete participates in one specific sport event. </a:t>
            </a:r>
            <a:endParaRPr sz="1200" b="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US" sz="1100" b="0">
                <a:solidFill>
                  <a:srgbClr val="000000"/>
                </a:solidFill>
                <a:highlight>
                  <a:srgbClr val="FFFFFF"/>
                </a:highlight>
                <a:latin typeface="Arial"/>
                <a:ea typeface="Arial"/>
                <a:cs typeface="Arial"/>
                <a:sym typeface="Arial"/>
              </a:rPr>
              <a:t>					</a:t>
            </a:r>
            <a:endParaRPr sz="1100" b="0">
              <a:solidFill>
                <a:srgbClr val="000000"/>
              </a:solidFill>
              <a:highlight>
                <a:srgbClr val="FFFFFF"/>
              </a:highlight>
              <a:latin typeface="Arial"/>
              <a:ea typeface="Arial"/>
              <a:cs typeface="Arial"/>
              <a:sym typeface="Arial"/>
            </a:endParaRPr>
          </a:p>
          <a:p>
            <a:pPr marL="0" lvl="0" indent="0" algn="l" rtl="0">
              <a:spcBef>
                <a:spcPts val="480"/>
              </a:spcBef>
              <a:spcAft>
                <a:spcPts val="0"/>
              </a:spcAft>
              <a:buNone/>
            </a:pPr>
            <a:r>
              <a:rPr lang="en-US" sz="1100" b="0">
                <a:solidFill>
                  <a:srgbClr val="000000"/>
                </a:solidFill>
                <a:highlight>
                  <a:srgbClr val="FFFFFF"/>
                </a:highlight>
                <a:latin typeface="Arial"/>
                <a:ea typeface="Arial"/>
                <a:cs typeface="Arial"/>
                <a:sym typeface="Arial"/>
              </a:rPr>
              <a:t>				</a:t>
            </a:r>
            <a:endParaRPr sz="1100" b="0">
              <a:solidFill>
                <a:srgbClr val="000000"/>
              </a:solidFill>
              <a:highlight>
                <a:srgbClr val="FFFFFF"/>
              </a:highlight>
              <a:latin typeface="Arial"/>
              <a:ea typeface="Arial"/>
              <a:cs typeface="Arial"/>
              <a:sym typeface="Arial"/>
            </a:endParaRPr>
          </a:p>
          <a:p>
            <a:pPr marL="0" lvl="0" indent="0" algn="l" rtl="0">
              <a:spcBef>
                <a:spcPts val="480"/>
              </a:spcBef>
              <a:spcAft>
                <a:spcPts val="0"/>
              </a:spcAft>
              <a:buNone/>
            </a:pPr>
            <a:r>
              <a:rPr lang="en-US" sz="1100" b="0">
                <a:solidFill>
                  <a:srgbClr val="000000"/>
                </a:solidFill>
                <a:highlight>
                  <a:srgbClr val="FFFFFF"/>
                </a:highlight>
                <a:latin typeface="Arial"/>
                <a:ea typeface="Arial"/>
                <a:cs typeface="Arial"/>
                <a:sym typeface="Arial"/>
              </a:rPr>
              <a:t>			</a:t>
            </a:r>
            <a:endParaRPr sz="1100" b="0">
              <a:solidFill>
                <a:srgbClr val="000000"/>
              </a:solidFill>
              <a:highlight>
                <a:srgbClr val="FFFFFF"/>
              </a:highlight>
              <a:latin typeface="Arial"/>
              <a:ea typeface="Arial"/>
              <a:cs typeface="Arial"/>
              <a:sym typeface="Arial"/>
            </a:endParaRPr>
          </a:p>
          <a:p>
            <a:pPr marL="0" lvl="0" indent="0" algn="l" rtl="0">
              <a:spcBef>
                <a:spcPts val="480"/>
              </a:spcBef>
              <a:spcAft>
                <a:spcPts val="0"/>
              </a:spcAft>
              <a:buNone/>
            </a:pPr>
            <a:r>
              <a:rPr lang="en-US" sz="1100" b="0">
                <a:solidFill>
                  <a:srgbClr val="000000"/>
                </a:solidFill>
                <a:latin typeface="Arial"/>
                <a:ea typeface="Arial"/>
                <a:cs typeface="Arial"/>
                <a:sym typeface="Arial"/>
              </a:rPr>
              <a:t>		</a:t>
            </a:r>
            <a:endParaRPr sz="1100" b="0">
              <a:solidFill>
                <a:srgbClr val="000000"/>
              </a:solidFill>
              <a:latin typeface="Arial"/>
              <a:ea typeface="Arial"/>
              <a:cs typeface="Arial"/>
              <a:sym typeface="Arial"/>
            </a:endParaRPr>
          </a:p>
          <a:p>
            <a:pPr marL="0" lvl="0" indent="0" algn="l" rtl="0">
              <a:spcBef>
                <a:spcPts val="480"/>
              </a:spcBef>
              <a:spcAft>
                <a:spcPts val="0"/>
              </a:spcAft>
              <a:buNone/>
            </a:pPr>
            <a:endParaRPr sz="1700"/>
          </a:p>
        </p:txBody>
      </p:sp>
      <p:sp>
        <p:nvSpPr>
          <p:cNvPr id="153" name="Google Shape;153;p27"/>
          <p:cNvSpPr txBox="1">
            <a:spLocks noGrp="1"/>
          </p:cNvSpPr>
          <p:nvPr>
            <p:ph type="title"/>
          </p:nvPr>
        </p:nvSpPr>
        <p:spPr>
          <a:xfrm>
            <a:off x="447923" y="371510"/>
            <a:ext cx="81972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All events that a specific athlete participated 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364588" y="76200"/>
            <a:ext cx="8414817" cy="4991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47922" y="369285"/>
            <a:ext cx="81972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pic>
        <p:nvPicPr>
          <p:cNvPr id="87" name="Google Shape;87;p18"/>
          <p:cNvPicPr preferRelativeResize="0"/>
          <p:nvPr/>
        </p:nvPicPr>
        <p:blipFill rotWithShape="1">
          <a:blip r:embed="rId3">
            <a:alphaModFix/>
          </a:blip>
          <a:srcRect/>
          <a:stretch/>
        </p:blipFill>
        <p:spPr>
          <a:xfrm>
            <a:off x="139025" y="369275"/>
            <a:ext cx="2299650" cy="4220174"/>
          </a:xfrm>
          <a:prstGeom prst="rect">
            <a:avLst/>
          </a:prstGeom>
          <a:noFill/>
          <a:ln>
            <a:noFill/>
          </a:ln>
        </p:spPr>
      </p:pic>
      <p:pic>
        <p:nvPicPr>
          <p:cNvPr id="88" name="Google Shape;88;p18"/>
          <p:cNvPicPr preferRelativeResize="0"/>
          <p:nvPr/>
        </p:nvPicPr>
        <p:blipFill>
          <a:blip r:embed="rId4">
            <a:alphaModFix/>
          </a:blip>
          <a:stretch>
            <a:fillRect/>
          </a:stretch>
        </p:blipFill>
        <p:spPr>
          <a:xfrm>
            <a:off x="2658254" y="369271"/>
            <a:ext cx="3306226" cy="4125275"/>
          </a:xfrm>
          <a:prstGeom prst="rect">
            <a:avLst/>
          </a:prstGeom>
          <a:noFill/>
          <a:ln>
            <a:noFill/>
          </a:ln>
        </p:spPr>
      </p:pic>
      <p:pic>
        <p:nvPicPr>
          <p:cNvPr id="89" name="Google Shape;89;p18"/>
          <p:cNvPicPr preferRelativeResize="0"/>
          <p:nvPr/>
        </p:nvPicPr>
        <p:blipFill rotWithShape="1">
          <a:blip r:embed="rId5">
            <a:alphaModFix/>
          </a:blip>
          <a:srcRect r="25578" b="37075"/>
          <a:stretch/>
        </p:blipFill>
        <p:spPr>
          <a:xfrm>
            <a:off x="6184050" y="407163"/>
            <a:ext cx="2524475" cy="4049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body" idx="1"/>
          </p:nvPr>
        </p:nvSpPr>
        <p:spPr>
          <a:xfrm>
            <a:off x="447923" y="1730667"/>
            <a:ext cx="8197114" cy="2365901"/>
          </a:xfrm>
          <a:prstGeom prst="rect">
            <a:avLst/>
          </a:prstGeom>
          <a:noFill/>
          <a:ln>
            <a:noFill/>
          </a:ln>
        </p:spPr>
        <p:txBody>
          <a:bodyPr spcFirstLastPara="1" wrap="square" lIns="91425" tIns="45700" rIns="91425" bIns="45700" anchor="t" anchorCtr="0">
            <a:noAutofit/>
          </a:bodyPr>
          <a:lstStyle/>
          <a:p>
            <a:pPr marL="342900" lvl="0" indent="-215900" algn="l" rtl="0">
              <a:spcBef>
                <a:spcPts val="400"/>
              </a:spcBef>
              <a:spcAft>
                <a:spcPts val="0"/>
              </a:spcAft>
              <a:buClr>
                <a:schemeClr val="dk2"/>
              </a:buClr>
              <a:buSzPts val="2000"/>
              <a:buFont typeface="Merriweather Sans"/>
              <a:buNone/>
            </a:pPr>
            <a:endParaRPr sz="2000"/>
          </a:p>
        </p:txBody>
      </p:sp>
      <p:sp>
        <p:nvSpPr>
          <p:cNvPr id="95" name="Google Shape;95;p19"/>
          <p:cNvSpPr txBox="1">
            <a:spLocks noGrp="1"/>
          </p:cNvSpPr>
          <p:nvPr>
            <p:ph type="title"/>
          </p:nvPr>
        </p:nvSpPr>
        <p:spPr>
          <a:xfrm>
            <a:off x="460375" y="369725"/>
            <a:ext cx="2169600" cy="993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3000"/>
              <a:buFont typeface="Encode Sans Black"/>
              <a:buNone/>
            </a:pPr>
            <a:r>
              <a:rPr lang="en-US"/>
              <a:t>Schema, ERD </a:t>
            </a:r>
            <a:endParaRPr/>
          </a:p>
        </p:txBody>
      </p:sp>
      <p:pic>
        <p:nvPicPr>
          <p:cNvPr id="96" name="Google Shape;96;p19"/>
          <p:cNvPicPr preferRelativeResize="0"/>
          <p:nvPr/>
        </p:nvPicPr>
        <p:blipFill>
          <a:blip r:embed="rId3">
            <a:alphaModFix/>
          </a:blip>
          <a:stretch>
            <a:fillRect/>
          </a:stretch>
        </p:blipFill>
        <p:spPr>
          <a:xfrm>
            <a:off x="2447050" y="646925"/>
            <a:ext cx="6523674" cy="425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body" idx="1"/>
          </p:nvPr>
        </p:nvSpPr>
        <p:spPr>
          <a:xfrm>
            <a:off x="447923" y="2320239"/>
            <a:ext cx="8197114" cy="225176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lt2"/>
              </a:buClr>
              <a:buSzPts val="2000"/>
              <a:buFont typeface="Merriweather Sans"/>
              <a:buChar char="&gt;"/>
            </a:pPr>
            <a:endParaRPr/>
          </a:p>
          <a:p>
            <a:pPr marL="342900" lvl="0" indent="-215900" algn="l" rtl="0">
              <a:spcBef>
                <a:spcPts val="400"/>
              </a:spcBef>
              <a:spcAft>
                <a:spcPts val="0"/>
              </a:spcAft>
              <a:buClr>
                <a:schemeClr val="lt2"/>
              </a:buClr>
              <a:buSzPts val="2000"/>
              <a:buFont typeface="Merriweather Sans"/>
              <a:buNone/>
            </a:pPr>
            <a:endParaRPr sz="2000"/>
          </a:p>
          <a:p>
            <a:pPr marL="342900" lvl="0" indent="-215900" algn="l" rtl="0">
              <a:spcBef>
                <a:spcPts val="400"/>
              </a:spcBef>
              <a:spcAft>
                <a:spcPts val="0"/>
              </a:spcAft>
              <a:buClr>
                <a:schemeClr val="lt2"/>
              </a:buClr>
              <a:buSzPts val="2000"/>
              <a:buFont typeface="Merriweather Sans"/>
              <a:buNone/>
            </a:pPr>
            <a:endParaRPr sz="2000"/>
          </a:p>
        </p:txBody>
      </p:sp>
      <p:sp>
        <p:nvSpPr>
          <p:cNvPr id="102" name="Google Shape;102;p20"/>
          <p:cNvSpPr txBox="1">
            <a:spLocks noGrp="1"/>
          </p:cNvSpPr>
          <p:nvPr>
            <p:ph type="body" idx="2"/>
          </p:nvPr>
        </p:nvSpPr>
        <p:spPr>
          <a:xfrm>
            <a:off x="575150" y="1707725"/>
            <a:ext cx="2937900" cy="2920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400"/>
              <a:buNone/>
            </a:pPr>
            <a:r>
              <a:rPr lang="en-US" sz="1800"/>
              <a:t>This query showcases the countries with the highest number of participating athletes, showing their strength and presence in the Olympic events.</a:t>
            </a:r>
            <a:endParaRPr sz="1800"/>
          </a:p>
        </p:txBody>
      </p:sp>
      <p:sp>
        <p:nvSpPr>
          <p:cNvPr id="103" name="Google Shape;103;p20"/>
          <p:cNvSpPr txBox="1">
            <a:spLocks noGrp="1"/>
          </p:cNvSpPr>
          <p:nvPr>
            <p:ph type="title"/>
          </p:nvPr>
        </p:nvSpPr>
        <p:spPr>
          <a:xfrm>
            <a:off x="447923" y="371510"/>
            <a:ext cx="8197114" cy="99377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3000"/>
              <a:buFont typeface="Encode Sans Black"/>
              <a:buNone/>
            </a:pPr>
            <a:r>
              <a:rPr lang="en-US"/>
              <a:t>Top 10 countries with the highest number of participating athletes.</a:t>
            </a:r>
            <a:endParaRPr/>
          </a:p>
        </p:txBody>
      </p:sp>
      <p:pic>
        <p:nvPicPr>
          <p:cNvPr id="104" name="Google Shape;104;p20"/>
          <p:cNvPicPr preferRelativeResize="0"/>
          <p:nvPr/>
        </p:nvPicPr>
        <p:blipFill>
          <a:blip r:embed="rId3">
            <a:alphaModFix/>
          </a:blip>
          <a:stretch>
            <a:fillRect/>
          </a:stretch>
        </p:blipFill>
        <p:spPr>
          <a:xfrm>
            <a:off x="4886300" y="1316650"/>
            <a:ext cx="3758725" cy="360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body" idx="1"/>
          </p:nvPr>
        </p:nvSpPr>
        <p:spPr>
          <a:xfrm>
            <a:off x="321725" y="1585975"/>
            <a:ext cx="3420900" cy="22518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sz="1800" b="0"/>
              <a:t>This query helps us understand whether there are any detectable differences in average height and weight between athletes who win gold, silver, or bronze medals. It provides insights into the physical attributes that might contribute to success in medal categories.</a:t>
            </a:r>
            <a:endParaRPr sz="1800" b="0"/>
          </a:p>
        </p:txBody>
      </p:sp>
      <p:sp>
        <p:nvSpPr>
          <p:cNvPr id="110" name="Google Shape;110;p21"/>
          <p:cNvSpPr txBox="1">
            <a:spLocks noGrp="1"/>
          </p:cNvSpPr>
          <p:nvPr>
            <p:ph type="title"/>
          </p:nvPr>
        </p:nvSpPr>
        <p:spPr>
          <a:xfrm>
            <a:off x="447923" y="371510"/>
            <a:ext cx="81972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Average height and weight of medal-winning athletes</a:t>
            </a:r>
            <a:endParaRPr/>
          </a:p>
        </p:txBody>
      </p:sp>
      <p:pic>
        <p:nvPicPr>
          <p:cNvPr id="111" name="Google Shape;111;p21"/>
          <p:cNvPicPr preferRelativeResize="0"/>
          <p:nvPr/>
        </p:nvPicPr>
        <p:blipFill>
          <a:blip r:embed="rId3">
            <a:alphaModFix/>
          </a:blip>
          <a:stretch>
            <a:fillRect/>
          </a:stretch>
        </p:blipFill>
        <p:spPr>
          <a:xfrm>
            <a:off x="4000125" y="2041550"/>
            <a:ext cx="5075400" cy="168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82075" y="1612275"/>
            <a:ext cx="4060800" cy="28413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sz="1800"/>
              <a:t>this query aims to show the number of U.S. Olympic participants over the years. This information helps analyze the country’s sporting culture, talent pool, and historical trends, contributing to a comprehensive understanding of the U.S.’s involvement in the Olympics. </a:t>
            </a:r>
            <a:endParaRPr sz="1800"/>
          </a:p>
        </p:txBody>
      </p:sp>
      <p:sp>
        <p:nvSpPr>
          <p:cNvPr id="117" name="Google Shape;117;p22"/>
          <p:cNvSpPr txBox="1">
            <a:spLocks noGrp="1"/>
          </p:cNvSpPr>
          <p:nvPr>
            <p:ph type="title"/>
          </p:nvPr>
        </p:nvSpPr>
        <p:spPr>
          <a:xfrm>
            <a:off x="447923" y="371510"/>
            <a:ext cx="81972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Number of athletes from the U.S. who participated in the Olympic Game </a:t>
            </a:r>
            <a:endParaRPr/>
          </a:p>
        </p:txBody>
      </p:sp>
      <p:pic>
        <p:nvPicPr>
          <p:cNvPr id="118" name="Google Shape;118;p22"/>
          <p:cNvPicPr preferRelativeResize="0"/>
          <p:nvPr/>
        </p:nvPicPr>
        <p:blipFill>
          <a:blip r:embed="rId3">
            <a:alphaModFix/>
          </a:blip>
          <a:stretch>
            <a:fillRect/>
          </a:stretch>
        </p:blipFill>
        <p:spPr>
          <a:xfrm>
            <a:off x="4078225" y="1527975"/>
            <a:ext cx="4985830" cy="323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body" idx="1"/>
          </p:nvPr>
        </p:nvSpPr>
        <p:spPr>
          <a:xfrm>
            <a:off x="361825" y="1571025"/>
            <a:ext cx="3791700" cy="29688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sz="1800"/>
              <a:t>Finding the athlete who won the gold medals is significant as it showcases exceptional achievement and dominance. It highlights the individual’s talent, determination, and dedication to inspire others and leaving a lasting legacy in the history of Olympics </a:t>
            </a:r>
            <a:endParaRPr sz="1800"/>
          </a:p>
        </p:txBody>
      </p:sp>
      <p:sp>
        <p:nvSpPr>
          <p:cNvPr id="124" name="Google Shape;124;p23"/>
          <p:cNvSpPr txBox="1">
            <a:spLocks noGrp="1"/>
          </p:cNvSpPr>
          <p:nvPr>
            <p:ph type="body" idx="2"/>
          </p:nvPr>
        </p:nvSpPr>
        <p:spPr>
          <a:xfrm>
            <a:off x="4676300" y="1257250"/>
            <a:ext cx="1381800" cy="13683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p>
        </p:txBody>
      </p:sp>
      <p:sp>
        <p:nvSpPr>
          <p:cNvPr id="125" name="Google Shape;125;p23"/>
          <p:cNvSpPr txBox="1">
            <a:spLocks noGrp="1"/>
          </p:cNvSpPr>
          <p:nvPr>
            <p:ph type="title"/>
          </p:nvPr>
        </p:nvSpPr>
        <p:spPr>
          <a:xfrm>
            <a:off x="447923" y="371510"/>
            <a:ext cx="81972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Athlete who won the gold medals</a:t>
            </a:r>
            <a:endParaRPr/>
          </a:p>
        </p:txBody>
      </p:sp>
      <p:pic>
        <p:nvPicPr>
          <p:cNvPr id="126" name="Google Shape;126;p23"/>
          <p:cNvPicPr preferRelativeResize="0"/>
          <p:nvPr/>
        </p:nvPicPr>
        <p:blipFill>
          <a:blip r:embed="rId3">
            <a:alphaModFix/>
          </a:blip>
          <a:stretch>
            <a:fillRect/>
          </a:stretch>
        </p:blipFill>
        <p:spPr>
          <a:xfrm>
            <a:off x="4347250" y="2494500"/>
            <a:ext cx="4362450" cy="80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body" idx="1"/>
          </p:nvPr>
        </p:nvSpPr>
        <p:spPr>
          <a:xfrm>
            <a:off x="267275" y="1608225"/>
            <a:ext cx="4296600" cy="31611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sz="1700"/>
              <a:t>The goal of this query is to identify the five most popular Olympic sports. This entails tallying the number of events or players in each sport and rating them. This data is essential because it indicates which sports generate the most attention and participation during the Olympics, reflecting worldwide sports trends and preferences.</a:t>
            </a:r>
            <a:endParaRPr sz="1700"/>
          </a:p>
        </p:txBody>
      </p:sp>
      <p:sp>
        <p:nvSpPr>
          <p:cNvPr id="132" name="Google Shape;132;p24"/>
          <p:cNvSpPr txBox="1">
            <a:spLocks noGrp="1"/>
          </p:cNvSpPr>
          <p:nvPr>
            <p:ph type="title"/>
          </p:nvPr>
        </p:nvSpPr>
        <p:spPr>
          <a:xfrm>
            <a:off x="447923" y="371510"/>
            <a:ext cx="81972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The five most popular Olympic sports in the history of Olympic Games</a:t>
            </a:r>
            <a:endParaRPr/>
          </a:p>
        </p:txBody>
      </p:sp>
      <p:pic>
        <p:nvPicPr>
          <p:cNvPr id="133" name="Google Shape;133;p24"/>
          <p:cNvPicPr preferRelativeResize="0"/>
          <p:nvPr/>
        </p:nvPicPr>
        <p:blipFill>
          <a:blip r:embed="rId3">
            <a:alphaModFix/>
          </a:blip>
          <a:stretch>
            <a:fillRect/>
          </a:stretch>
        </p:blipFill>
        <p:spPr>
          <a:xfrm>
            <a:off x="4563875" y="1517810"/>
            <a:ext cx="4275325" cy="2918680"/>
          </a:xfrm>
          <a:prstGeom prst="rect">
            <a:avLst/>
          </a:prstGeom>
          <a:noFill/>
          <a:ln>
            <a:noFill/>
          </a:ln>
        </p:spPr>
      </p:pic>
    </p:spTree>
  </p:cSld>
  <p:clrMapOvr>
    <a:masterClrMapping/>
  </p:clrMapOvr>
</p:sld>
</file>

<file path=ppt/theme/theme1.xml><?xml version="1.0" encoding="utf-8"?>
<a:theme xmlns:a="http://schemas.openxmlformats.org/drawingml/2006/main" name="UW Purple">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W White">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W Gold">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691</Words>
  <Application>Microsoft Macintosh PowerPoint</Application>
  <PresentationFormat>On-screen Show (16:9)</PresentationFormat>
  <Paragraphs>32</Paragraphs>
  <Slides>12</Slides>
  <Notes>12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Open Sans</vt:lpstr>
      <vt:lpstr>Calibri</vt:lpstr>
      <vt:lpstr>Encode Sans Black</vt:lpstr>
      <vt:lpstr>Encode Sans</vt:lpstr>
      <vt:lpstr>Merriweather Sans</vt:lpstr>
      <vt:lpstr>Roboto</vt:lpstr>
      <vt:lpstr>Arial</vt:lpstr>
      <vt:lpstr>UW Purple</vt:lpstr>
      <vt:lpstr>UW White</vt:lpstr>
      <vt:lpstr>UW Gold</vt:lpstr>
      <vt:lpstr>Diving into Olympic Data  Trang Ha, Sophie Liu, Yixin Lyu, and William Li</vt:lpstr>
      <vt:lpstr>PowerPoint Presentation</vt:lpstr>
      <vt:lpstr>PowerPoint Presentation</vt:lpstr>
      <vt:lpstr>Schema, ERD </vt:lpstr>
      <vt:lpstr>Top 10 countries with the highest number of participating athletes.</vt:lpstr>
      <vt:lpstr>Average height and weight of medal-winning athletes</vt:lpstr>
      <vt:lpstr>Number of athletes from the U.S. who participated in the Olympic Game </vt:lpstr>
      <vt:lpstr>Athlete who won the gold medals</vt:lpstr>
      <vt:lpstr>The five most popular Olympic sports in the history of Olympic Games</vt:lpstr>
      <vt:lpstr>The country with the most gold medals</vt:lpstr>
      <vt:lpstr>The number of male and female participants per year</vt:lpstr>
      <vt:lpstr>All events that a specific athlete participated 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Diving into Olympic Data  Trang Ha, Sophie Liu, Yixin Lyu, and William Li</dc:title>
  <cp:lastModifiedBy>Chunyao Liu</cp:lastModifiedBy>
  <cp:revision>1</cp:revision>
  <dcterms:modified xsi:type="dcterms:W3CDTF">2023-06-07T07:40:10Z</dcterms:modified>
</cp:coreProperties>
</file>