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sldIdLst>
    <p:sldId id="256" r:id="rId2"/>
    <p:sldId id="257" r:id="rId3"/>
    <p:sldId id="260" r:id="rId4"/>
    <p:sldId id="263" r:id="rId5"/>
    <p:sldId id="262" r:id="rId6"/>
    <p:sldId id="264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118158-4DBD-D54A-A156-98F36C8E4DF6}" type="datetimeFigureOut">
              <a:rPr lang="en-US" smtClean="0"/>
              <a:t>10/2/13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90A0DF-5BFF-A347-935D-D3D75DA74BF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DecentCorrect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y Team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Unobtrusive</a:t>
            </a:r>
          </a:p>
          <a:p>
            <a:endParaRPr lang="en-US" dirty="0" smtClean="0"/>
          </a:p>
          <a:p>
            <a:r>
              <a:rPr lang="en-US" dirty="0" smtClean="0"/>
              <a:t>Helpful</a:t>
            </a:r>
          </a:p>
          <a:p>
            <a:endParaRPr lang="en-US" dirty="0" smtClean="0"/>
          </a:p>
          <a:p>
            <a:r>
              <a:rPr lang="en-US" dirty="0" smtClean="0"/>
              <a:t>Empowering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End: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Characters represented by Node objects</a:t>
            </a:r>
          </a:p>
          <a:p>
            <a:endParaRPr lang="en-US" dirty="0" smtClean="0"/>
          </a:p>
          <a:p>
            <a:r>
              <a:rPr lang="en-US" dirty="0" smtClean="0"/>
              <a:t>Nodes store children in Python </a:t>
            </a:r>
            <a:r>
              <a:rPr lang="en-US" dirty="0" err="1" smtClean="0"/>
              <a:t>dicts</a:t>
            </a:r>
            <a:r>
              <a:rPr lang="en-US" dirty="0" smtClean="0"/>
              <a:t> (</a:t>
            </a:r>
            <a:r>
              <a:rPr lang="en-US" dirty="0" err="1" smtClean="0"/>
              <a:t>hashtables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Nodes also store end-of-word status, frequency and capitalization information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End: </a:t>
            </a:r>
            <a:r>
              <a:rPr lang="en-US" dirty="0" err="1" smtClean="0"/>
              <a:t>Trie</a:t>
            </a:r>
            <a:r>
              <a:rPr lang="en-US" dirty="0" smtClean="0"/>
              <a:t> Pickling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pickle library enables painless object serialization</a:t>
            </a:r>
          </a:p>
          <a:p>
            <a:endParaRPr lang="en-US" dirty="0" smtClean="0"/>
          </a:p>
          <a:p>
            <a:r>
              <a:rPr lang="en-US" dirty="0" smtClean="0"/>
              <a:t>Allows lexicon to be saved and reloaded use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End: Robert-Perry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Backtracking algorithm similar to depth-first search</a:t>
            </a:r>
          </a:p>
          <a:p>
            <a:pPr>
              <a:buNone/>
            </a:pPr>
            <a:r>
              <a:rPr lang="en-US" dirty="0" smtClean="0"/>
              <a:t>At a given node, recurs for (listed in order):</a:t>
            </a:r>
          </a:p>
          <a:p>
            <a:pPr>
              <a:buNone/>
            </a:pPr>
            <a:r>
              <a:rPr lang="en-US" dirty="0" smtClean="0"/>
              <a:t>	1. Adding letters (user forgot a letter)</a:t>
            </a:r>
          </a:p>
          <a:p>
            <a:pPr>
              <a:buNone/>
            </a:pPr>
            <a:r>
              <a:rPr lang="en-US" dirty="0" smtClean="0"/>
              <a:t>	2. Replacing a letter</a:t>
            </a:r>
          </a:p>
          <a:p>
            <a:pPr>
              <a:buNone/>
            </a:pPr>
            <a:r>
              <a:rPr lang="en-US" dirty="0" smtClean="0"/>
              <a:t>		a. Neighboring letters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</a:t>
            </a:r>
            <a:r>
              <a:rPr lang="en-US" dirty="0" smtClean="0"/>
              <a:t>. Other letters</a:t>
            </a:r>
          </a:p>
          <a:p>
            <a:pPr>
              <a:buNone/>
            </a:pPr>
            <a:r>
              <a:rPr lang="en-US" dirty="0" smtClean="0"/>
              <a:t>	3. Deleting letters (user added an extra letter)</a:t>
            </a:r>
          </a:p>
          <a:p>
            <a:pPr>
              <a:buNone/>
            </a:pPr>
            <a:r>
              <a:rPr lang="en-US" dirty="0" smtClean="0"/>
              <a:t>	4. Transpositions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End: Robert-Perry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First checks for single errors, then two, then three.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we have reached the max error number for the current traversal, we attempt to tack on the rest of the word and search for it in the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after a traverse there are three candidate suggestions, we return;</a:t>
            </a:r>
          </a:p>
          <a:p>
            <a:pPr>
              <a:buNone/>
            </a:pPr>
            <a:r>
              <a:rPr lang="en-US" dirty="0" smtClean="0"/>
              <a:t>Else we continue on to next traversal.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we have recurred more than 15,000 times, we break the recursion.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and </a:t>
            </a:r>
            <a:r>
              <a:rPr lang="en-US" dirty="0" err="1" smtClean="0"/>
              <a:t>Trie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Sources: 12dicts project (words), SSA (names), Wikipedia (geography), AGID (possessives), </a:t>
            </a:r>
            <a:r>
              <a:rPr lang="en-US" i="1" dirty="0" smtClean="0"/>
              <a:t>Beautiful Data </a:t>
            </a:r>
            <a:r>
              <a:rPr lang="en-US" dirty="0" smtClean="0"/>
              <a:t>(frequencies)</a:t>
            </a:r>
          </a:p>
          <a:p>
            <a:r>
              <a:rPr lang="en-US" dirty="0" smtClean="0"/>
              <a:t>Strip markup, cross-reference with AGID to add possessives</a:t>
            </a:r>
          </a:p>
          <a:p>
            <a:r>
              <a:rPr lang="en-US" dirty="0" smtClean="0"/>
              <a:t>Remove all hyphenated and multi-word entries</a:t>
            </a:r>
          </a:p>
          <a:p>
            <a:r>
              <a:rPr lang="en-US" dirty="0" smtClean="0"/>
              <a:t>Cross-reference with </a:t>
            </a:r>
            <a:r>
              <a:rPr lang="en-US" i="1" dirty="0" smtClean="0"/>
              <a:t>Beautiful Data</a:t>
            </a:r>
            <a:r>
              <a:rPr lang="en-US" dirty="0" smtClean="0"/>
              <a:t> to add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55</TotalTime>
  <Words>283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DecentCorrect</vt:lpstr>
      <vt:lpstr>Design Philosophy</vt:lpstr>
      <vt:lpstr>Back End: Trie</vt:lpstr>
      <vt:lpstr>Back End: Trie Pickling</vt:lpstr>
      <vt:lpstr>Back End: Robert-Perry Algorithm</vt:lpstr>
      <vt:lpstr>Back End: Robert-Perry Algorithm</vt:lpstr>
      <vt:lpstr>Lexicon and Trie Generation</vt:lpstr>
      <vt:lpstr>Front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DecentCorrect</dc:title>
  <dc:creator>Daniel Webber</dc:creator>
  <cp:lastModifiedBy>Daniel Webber</cp:lastModifiedBy>
  <cp:revision>1</cp:revision>
  <dcterms:created xsi:type="dcterms:W3CDTF">2013-10-03T01:25:30Z</dcterms:created>
  <dcterms:modified xsi:type="dcterms:W3CDTF">2013-10-03T02:21:05Z</dcterms:modified>
</cp:coreProperties>
</file>