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6" r:id="rId8"/>
    <p:sldId id="263" r:id="rId9"/>
    <p:sldId id="259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EAED-E4B2-4539-9888-5EBB41A85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6E64-2D13-4227-AB1D-A9804F986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Migdol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2E7FB-A9D5-4D0D-BFCF-1F08FF85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8197"/>
            <a:ext cx="5522255" cy="2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DCAE7-E999-1419-1F91-D41D6362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7" y="315196"/>
            <a:ext cx="8811855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7DC83-6D22-35F6-0B91-5A26AB48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7" y="1331915"/>
            <a:ext cx="5934903" cy="2667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A0017-A6DB-EB97-C77F-3A2D5FF2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451" y="1331915"/>
            <a:ext cx="5229955" cy="2495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DFBF51-F355-EFF5-F182-0AF1DE7B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7" y="4289167"/>
            <a:ext cx="5001323" cy="1400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C91336-44E2-59C8-FDA1-BC8185964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096" y="4187215"/>
            <a:ext cx="2747954" cy="24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EDD0-2A45-47AD-B324-2B41AEE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Walls, Pellets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CA3B9-EF37-6F13-1715-14667712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71795"/>
            <a:ext cx="5268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A7CA-EB05-6D51-F3D1-EED4D415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DF16-DBBF-5023-0AAA-2CB1DFEB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386-58D0-48A9-8CFD-1ED3849D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805-C5AC-45E1-A2D0-3EA62A26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setup my project</a:t>
            </a:r>
          </a:p>
          <a:p>
            <a:r>
              <a:rPr lang="en-US" dirty="0"/>
              <a:t>How I created each object in the game using just Three.JS</a:t>
            </a:r>
          </a:p>
          <a:p>
            <a:r>
              <a:rPr lang="en-US" dirty="0"/>
              <a:t>How I animated each object</a:t>
            </a:r>
          </a:p>
          <a:p>
            <a:r>
              <a:rPr lang="en-US" dirty="0"/>
              <a:t>Game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313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56D8-CAD0-4717-8621-03D735E4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5811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2821-FD72-423B-8D0E-13E7E048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EB766-3A80-4B5D-ADC0-77A58BD6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764" y="2249488"/>
            <a:ext cx="6099297" cy="3541712"/>
          </a:xfrm>
        </p:spPr>
      </p:pic>
    </p:spTree>
    <p:extLst>
      <p:ext uri="{BB962C8B-B14F-4D97-AF65-F5344CB8AC3E}">
        <p14:creationId xmlns:p14="http://schemas.microsoft.com/office/powerpoint/2010/main" val="398951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75D7-7B1A-4504-8ABE-FE555C1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1026" name="Picture 2" descr="Building a simple REST API with Python and Flask | by Onejohi | Medium">
            <a:extLst>
              <a:ext uri="{FF2B5EF4-FFF2-40B4-BE49-F238E27FC236}">
                <a16:creationId xmlns:a16="http://schemas.microsoft.com/office/drawing/2014/main" id="{B557282D-5C0D-435A-91EC-52400ABA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811462"/>
            <a:ext cx="2449248" cy="13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 I write a JavaScript?">
            <a:extLst>
              <a:ext uri="{FF2B5EF4-FFF2-40B4-BE49-F238E27FC236}">
                <a16:creationId xmlns:a16="http://schemas.microsoft.com/office/drawing/2014/main" id="{7FC0F50F-1405-4F4D-8C84-46FC69AB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.js - Wikipedia">
            <a:extLst>
              <a:ext uri="{FF2B5EF4-FFF2-40B4-BE49-F238E27FC236}">
                <a16:creationId xmlns:a16="http://schemas.microsoft.com/office/drawing/2014/main" id="{9CC8EB8F-5B2A-4EDA-908B-7C679405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40" y="24249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84A21-18B0-4258-98A8-904038C95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6877" y="1629164"/>
            <a:ext cx="7538246" cy="3599672"/>
          </a:xfrm>
        </p:spPr>
      </p:pic>
    </p:spTree>
    <p:extLst>
      <p:ext uri="{BB962C8B-B14F-4D97-AF65-F5344CB8AC3E}">
        <p14:creationId xmlns:p14="http://schemas.microsoft.com/office/powerpoint/2010/main" val="6010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2DF73-5C4F-10C3-17FC-4DB12A2A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7" y="487059"/>
            <a:ext cx="6014906" cy="3563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F54EC-EDAD-1F4D-1E02-5A1F7098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21" y="4586169"/>
            <a:ext cx="4064237" cy="17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9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FD0B-9063-4E2D-A824-809F496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8305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86D1-BB9B-48B4-9D79-4061B620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C0CFF-24B9-4D90-A8AA-8B25A7C76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6803" y="2249488"/>
            <a:ext cx="3267607" cy="35417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7924C-622A-4052-B1BF-58FD1011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49486"/>
            <a:ext cx="491651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876</TotalTime>
  <Words>40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PACMAN</vt:lpstr>
      <vt:lpstr>The Presentation</vt:lpstr>
      <vt:lpstr>Setup</vt:lpstr>
      <vt:lpstr>Setup</vt:lpstr>
      <vt:lpstr>Tech Stack</vt:lpstr>
      <vt:lpstr>PowerPoint Presentation</vt:lpstr>
      <vt:lpstr>PowerPoint Presentation</vt:lpstr>
      <vt:lpstr>Objects</vt:lpstr>
      <vt:lpstr>Pacman</vt:lpstr>
      <vt:lpstr>PowerPoint Presentation</vt:lpstr>
      <vt:lpstr>Walls, Pellets</vt:lpstr>
      <vt:lpstr>The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Will Migdol</dc:creator>
  <cp:lastModifiedBy>Will Migdol</cp:lastModifiedBy>
  <cp:revision>3</cp:revision>
  <dcterms:created xsi:type="dcterms:W3CDTF">2022-04-26T06:14:04Z</dcterms:created>
  <dcterms:modified xsi:type="dcterms:W3CDTF">2022-05-06T16:33:29Z</dcterms:modified>
</cp:coreProperties>
</file>