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  <p:sldId id="262" r:id="rId7"/>
    <p:sldId id="263" r:id="rId8"/>
    <p:sldId id="259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1EAED-E4B2-4539-9888-5EBB41A858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PACMAN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A76E64-2D13-4227-AB1D-A9804F986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Will Migdol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82E7FB-A9D5-4D0D-BFCF-1F08FF853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88197"/>
            <a:ext cx="5522255" cy="272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776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AEDD0-2A45-47AD-B324-2B41AEED0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28321-6958-4268-8D24-0BCC13F08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388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7D386-58D0-48A9-8CFD-1ED3849D6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CD805-C5AC-45E1-A2D0-3EA62A26D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I setup my project</a:t>
            </a:r>
          </a:p>
          <a:p>
            <a:r>
              <a:rPr lang="en-US" dirty="0"/>
              <a:t>How I created each object in the game using just Three.JS</a:t>
            </a:r>
          </a:p>
          <a:p>
            <a:r>
              <a:rPr lang="en-US" dirty="0"/>
              <a:t>How I animated each object</a:t>
            </a:r>
          </a:p>
          <a:p>
            <a:r>
              <a:rPr lang="en-US" dirty="0"/>
              <a:t>Game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2931347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556D8-CAD0-4717-8621-03D735E43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</p:spTree>
    <p:extLst>
      <p:ext uri="{BB962C8B-B14F-4D97-AF65-F5344CB8AC3E}">
        <p14:creationId xmlns:p14="http://schemas.microsoft.com/office/powerpoint/2010/main" val="1581195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02821-FD72-423B-8D0E-13E7E0485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6EB766-3A80-4B5D-ADC0-77A58BD6B3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4764" y="2249488"/>
            <a:ext cx="6099297" cy="3541712"/>
          </a:xfrm>
        </p:spPr>
      </p:pic>
    </p:spTree>
    <p:extLst>
      <p:ext uri="{BB962C8B-B14F-4D97-AF65-F5344CB8AC3E}">
        <p14:creationId xmlns:p14="http://schemas.microsoft.com/office/powerpoint/2010/main" val="3989517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375D7-7B1A-4504-8ABE-FE555C1FD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Stack</a:t>
            </a:r>
          </a:p>
        </p:txBody>
      </p:sp>
      <p:pic>
        <p:nvPicPr>
          <p:cNvPr id="1026" name="Picture 2" descr="Building a simple REST API with Python and Flask | by Onejohi | Medium">
            <a:extLst>
              <a:ext uri="{FF2B5EF4-FFF2-40B4-BE49-F238E27FC236}">
                <a16:creationId xmlns:a16="http://schemas.microsoft.com/office/drawing/2014/main" id="{B557282D-5C0D-435A-91EC-52400ABA6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2811462"/>
            <a:ext cx="2449248" cy="137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w do I write a JavaScript?">
            <a:extLst>
              <a:ext uri="{FF2B5EF4-FFF2-40B4-BE49-F238E27FC236}">
                <a16:creationId xmlns:a16="http://schemas.microsoft.com/office/drawing/2014/main" id="{7FC0F50F-1405-4F4D-8C84-46FC69ABA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8" y="235743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hree.js - Wikipedia">
            <a:extLst>
              <a:ext uri="{FF2B5EF4-FFF2-40B4-BE49-F238E27FC236}">
                <a16:creationId xmlns:a16="http://schemas.microsoft.com/office/drawing/2014/main" id="{9CC8EB8F-5B2A-4EDA-908B-7C679405C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340" y="242490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976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ED84A21-18B0-4258-98A8-904038C9534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69888" y="256227"/>
            <a:ext cx="4878387" cy="2329533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2DC9BF-9A3D-4F05-8336-58F4FDD3B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2978960"/>
            <a:ext cx="6497637" cy="357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045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5FD0B-9063-4E2D-A824-809F49664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1830514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686D1-BB9B-48B4-9D79-4061B620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Pacman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68C0CFF-24B9-4D90-A8AA-8B25A7C765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46803" y="2249488"/>
            <a:ext cx="3267607" cy="3541712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857924C-622A-4052-B1BF-58FD1011B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249486"/>
            <a:ext cx="4916517" cy="354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741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FCDAE0-20DA-4A2E-97B1-AFAA30912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52" y="356901"/>
            <a:ext cx="4448796" cy="41058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97F473-73F3-46AA-A2FC-735093138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52" y="4462749"/>
            <a:ext cx="5906324" cy="10574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F6DBFB-61CF-4815-BFAF-EB5FF25F53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7207" y="356901"/>
            <a:ext cx="3913320" cy="138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1559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36</TotalTime>
  <Words>37</Words>
  <Application>Microsoft Office PowerPoint</Application>
  <PresentationFormat>Widescreen</PresentationFormat>
  <Paragraphs>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PACMAN</vt:lpstr>
      <vt:lpstr>The Presentation</vt:lpstr>
      <vt:lpstr>Setup</vt:lpstr>
      <vt:lpstr>Setup</vt:lpstr>
      <vt:lpstr>Tech Stack</vt:lpstr>
      <vt:lpstr>PowerPoint Presentation</vt:lpstr>
      <vt:lpstr>Objects</vt:lpstr>
      <vt:lpstr>Pacman</vt:lpstr>
      <vt:lpstr>PowerPoint Presentation</vt:lpstr>
      <vt:lpstr>Walls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PACMAN</dc:title>
  <dc:creator>Will Migdol</dc:creator>
  <cp:lastModifiedBy>Will Migdol</cp:lastModifiedBy>
  <cp:revision>1</cp:revision>
  <dcterms:created xsi:type="dcterms:W3CDTF">2022-04-26T06:14:04Z</dcterms:created>
  <dcterms:modified xsi:type="dcterms:W3CDTF">2022-04-26T06:50:15Z</dcterms:modified>
</cp:coreProperties>
</file>