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64B54-4A20-450F-9A48-F91B9D9203A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C2B7B-2622-4FBE-86AD-0BEA4EC1C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C2B7B-2622-4FBE-86AD-0BEA4EC1C3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2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FC35-46B9-2375-4E1A-6A7DD107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F2AAF-EB3C-C146-524A-0B0EAFE44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9A3A-1116-86B2-28C8-208DFE7A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BCC3-0247-6E7D-E8DE-D5B0EF6C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E8D78-CA75-5730-89F4-D26E6CC3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1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59D8-9ACD-E47C-6F56-8AB18B9A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16219-12AA-C875-079A-D2669144E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262F-FF0C-FD4C-CC6C-A4E02388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5CAA-BE8E-05B6-8C02-3CF94157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32F9-0F50-53C5-CB89-5FA4EB90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76B98-436B-CE62-8B1D-31EE7BCC0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16C81-379F-ACBF-0A2A-62A21BE62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C88DD-ED98-D7F9-AAC9-AAE57732C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81FF8-D94C-A7DF-BDEF-73BF7DC3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4561-7442-201A-88CD-98279411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2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D37CA-4743-6B4B-BB1C-45482956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19870-F8E7-A07B-6AF2-8FC06E325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689D3-CB6F-CAE1-C3D2-18693DA1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859-D6ED-75C1-C2DA-CD470F3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BC6CE-2FB8-EB32-C210-96E4689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9AFA-A1AC-1E6E-7CC5-790F4F6F9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448F4-4D6C-31FB-5972-A77E5DC59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C12C-D170-7A44-EBA5-CA0227F7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18DD6-D627-791E-D3E2-855D2461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1457-81CE-AE55-88BD-06D6FFAA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F9AB-AE96-C031-8531-2AFCE02E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8A646-EDA1-8071-C3D8-CD7BA1383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68755-D075-E6C4-DCD7-AFF7644ED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1F17-FB22-971D-1A7B-3E97CBDA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A2F04-163E-F742-0CE7-47C2E684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250EB-4688-A826-8176-64DF7F1F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EB9D-B574-7174-6803-9C1CC83E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705A-2F47-C50C-2BF9-F51F4C25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E6D51-0667-82D1-A4CD-55CD9DEF3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FBCC9-D6E5-09A5-B374-791B1F0E7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D5EE4-57AA-D567-AE2A-A8B0F7EE1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1529F-ECEF-7C98-2CF4-E66D2A8D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B2609-0EDA-1EEB-5735-F3142C62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27CB89-3432-894C-0393-9B573362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05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2040-9CA2-FCF9-3CF8-70C315D4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1A632-E625-28BC-B6AC-92E417F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835F0-58FA-6A7A-D76F-70F71F86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D98EE-D2E0-16E5-2A1A-1CB8CB5A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B2806-9EC1-C3D7-CFB0-DAAA226A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03979-8CC3-E4F0-30CF-43AFCFB5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ECE38-5718-31CE-368D-111678A3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A0BB-4E47-160D-3129-E0FADEDB3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462CC-26DE-6F19-0B44-1099AC7EE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D1E4-A34E-E6F1-B49F-75097EBE6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EB01F-FD87-E3AD-EBFE-F24CD911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F02ED-5A15-3F3C-21F9-2798F811C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436D5-316A-249B-4711-D86FAA3A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7F74-BF05-580B-9B1E-03437E8A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02643-1562-3650-DB60-37B6D1C8D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8D49C-AC0A-17CF-9C3A-D88C576CA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92367-D9C9-9C4A-EF69-F35BA4E8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94AC-22F8-8E52-634E-C71B316E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2D913-EDDB-C906-54EE-2EA114F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43CA67-8196-AA20-CF4E-3CF77EDE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FD45E-EA06-D9EC-F332-D234810C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55C91-B9E2-6DC3-7470-B7772F0C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0239F-6B7F-4BAA-A36D-B0B79BC0B79C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A62C-9C37-87B6-D6F5-2A798938C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D421-C2DA-075D-D04F-01C0C517B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D98A6-95FA-47F8-80AB-520F678D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4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2844-FDFB-E571-588A-AE504CEC9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A3303-AA1C-B768-2310-7CD2FC221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McGuire</a:t>
            </a:r>
          </a:p>
        </p:txBody>
      </p:sp>
    </p:spTree>
    <p:extLst>
      <p:ext uri="{BB962C8B-B14F-4D97-AF65-F5344CB8AC3E}">
        <p14:creationId xmlns:p14="http://schemas.microsoft.com/office/powerpoint/2010/main" val="292352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669DB86-F90C-9F0E-749F-AF0C06765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6095999" cy="6858000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49E6F1C-0854-20F8-6E31-9A137049A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3789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ACE710-D8AC-14B7-7350-5166E571A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7334"/>
          <a:stretch/>
        </p:blipFill>
        <p:spPr>
          <a:xfrm>
            <a:off x="6036527" y="2432611"/>
            <a:ext cx="615547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0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B1D40F-9EB3-4A5B-CDA7-29A63ED2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"/>
            <a:ext cx="6096000" cy="6815138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765E427-BA63-D916-AE17-838463BF1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0"/>
            <a:ext cx="6096001" cy="2524477"/>
          </a:xfrm>
          <a:prstGeom prst="rect">
            <a:avLst/>
          </a:prstGeom>
        </p:spPr>
      </p:pic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8E773704-0FB9-576A-4E53-7AD3CB27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24477"/>
            <a:ext cx="6105993" cy="433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2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LeetCode Questions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McGuire</dc:creator>
  <cp:lastModifiedBy>William McGuire</cp:lastModifiedBy>
  <cp:revision>1</cp:revision>
  <dcterms:created xsi:type="dcterms:W3CDTF">2024-12-05T14:58:12Z</dcterms:created>
  <dcterms:modified xsi:type="dcterms:W3CDTF">2024-12-05T15:07:08Z</dcterms:modified>
</cp:coreProperties>
</file>