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8E055F-C9FF-4B28-9A98-81835CD077F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23/09/19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5A5B9D-CFDB-4FF4-AD76-29AABB64DB7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27773D8-D5D6-4F44-95C4-3315BE3486FB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23/09/19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B64EED-7E9A-4346-BD76-89710AA3170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38640" y="1963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0000"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Prevalência de sintomas depressivos em estudantes universitários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71920" y="1512000"/>
            <a:ext cx="10515240" cy="473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Distribuição dos escores de depressão entre os alunos, de acordo com o Inventário de Beck, segundo a variável idade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3" descr=""/>
          <p:cNvPicPr/>
          <p:nvPr/>
        </p:nvPicPr>
        <p:blipFill>
          <a:blip r:embed="rId1"/>
          <a:stretch/>
        </p:blipFill>
        <p:spPr>
          <a:xfrm>
            <a:off x="2209320" y="2442960"/>
            <a:ext cx="6675480" cy="3958920"/>
          </a:xfrm>
          <a:prstGeom prst="rect">
            <a:avLst/>
          </a:prstGeom>
          <a:ln>
            <a:noFill/>
          </a:ln>
        </p:spPr>
      </p:pic>
      <p:sp>
        <p:nvSpPr>
          <p:cNvPr id="102" name="TextShape 2"/>
          <p:cNvSpPr txBox="1"/>
          <p:nvPr/>
        </p:nvSpPr>
        <p:spPr>
          <a:xfrm>
            <a:off x="83880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71920" y="589320"/>
            <a:ext cx="10515240" cy="5658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Prevalência de sintomas depressivos de acordo com as características estudadas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441520" y="1482120"/>
            <a:ext cx="6635880" cy="5239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Ctr="1">
            <a:noAutofit/>
          </a:bodyPr>
          <a:p>
            <a:r>
              <a:rPr b="0" lang="pt-BR" sz="1800" spc="-1" strike="noStrike">
                <a:latin typeface="Arial"/>
              </a:rPr>
              <a:t>‘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71920" y="589320"/>
            <a:ext cx="10515240" cy="5658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Prevalência de sintomas depressivos de acordo com as características estudadas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4" descr=""/>
          <p:cNvPicPr/>
          <p:nvPr/>
        </p:nvPicPr>
        <p:blipFill>
          <a:blip r:embed="rId1"/>
          <a:stretch/>
        </p:blipFill>
        <p:spPr>
          <a:xfrm>
            <a:off x="2440800" y="1483200"/>
            <a:ext cx="6634800" cy="52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71920" y="1872000"/>
            <a:ext cx="10515240" cy="437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prevalência geral de sintomas depressivos foi de 85,08%, esse valor é maior que o encontrado em um estudo realizado entre estudantes de medicina da UFO que é de 79,25%;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Prevalência mais elevada em mulheres;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Maior prevalência entre os jovens e menor entre os mais velhos;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71920" y="1872000"/>
            <a:ext cx="10515240" cy="437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Prevalência maior entre indivíduos que declararam possuir religião aos que não possuem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Quanto maior o grau de satisfação com o curso, menor a prevalência;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Quanto maior a faixa de renda familiar, a prevalência de sintomas diminui;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Considerações Finais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72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9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estudo não foi feito com o objetivo de realizar nenhum diagnóstico de transtorno depressivo;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alarmante a alta taxa de prevalência em estudantes que declararam uma quantidade de sintomas depressivos classificadas como moderada ou grave;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prevalências em mulheres e estudantes insatisfeitos com o curso foram maiores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9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Dados obtidos sobre a prevalência de sintomas depressivos e religião parecem contrariar a literatura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65800" y="911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 acordo com a OMS, a depressão será o problema de saúde que trará mais perdas à vida humana no mundo no ano de 2030;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 episódio depressivo ocorre quando um indivíduo, por no mínimo duas semanas, apresenta humor deprimido ou perda de interesse em quase todas as atividades e, pelo menos quatro outros sintomas;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manifestação da depressão vem, principalmente, de alterações psicológicas, comportamentais e ambientais, como a falta de motivação, irritabilidade e a perda de um ente querido;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71920" y="1512000"/>
            <a:ext cx="10515240" cy="473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idade média de início do transtorno de depressão é de 25 anos;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Estudantes universitários merecem atenção especial;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 das manifestações comportamentais da depressão é a tentativa de suicídio;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 estudo realizado com estudantes de medicina na Universidade Federal de Uberlândia, revelou uma prevalência de depressão de 79,25%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Objetivos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Verificar a prevalência de sintomas de depressão em estudantes da Universidade Federal do Paraná dos cursos de Psicologia, Nutrição, Medicina e Letras;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Identificar correlações significativas entre o escore obtido no Inventário de Depressão de Beck (IDB) e o perfil sociodemográfico;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Percurso Metodológico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Foi realizado um estudo observacional com delineamento transversal;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Amostra foi constituída de estudantes da UFPR que responderam um questionário sociodemográfico e o IDB;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Questionário sociodemográfico foi composto de 15 itens;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IDB é composto por 21 afirmações sobre como o sujeito se sentiu na última semana e 1 item sobre dieta;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181 estudantes responderam à pesquisa, sendo 147 (81.67%) do sexo feminino e 33 (18,33%) do sexo masculino;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143 (79%) tinha idade entre 17 e 24 anos e apenas 38 (21%) com mais de 25 anos. A idade mínima foi de 17 anos e a máxima de 52 anos;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Maior participação do curso de Psicologia com 74 (41,11%) alunos, seguido por Nutrição com 46 (25,56%), Letras com 40 (22,22%) e Medicina com 20 (11,11%);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71920" y="1512000"/>
            <a:ext cx="10515240" cy="4735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77 (43,75%) alunos não tem nenhuma atividade remunerada e 99 (54,70%) tem alguma atividade remunerada;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maioria , 106 (58,56%) possui renda entre 3 e 9 salários mínimos, 26 (14,37%) tem renda inferior a 3 salários mínimos e 49 (27,07%) superior a 9 salários mínimos;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21 (11,86%) declararam nunca terem feito tratamento psicológico, 50 (28,25%) já haviam feito e 106 (59,89%) estavam em tratamento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146 (81,11%) alunos não havia feito nenhum tratamento psiquiátrico, enquanto que 24 (13,33%) já havia se submetido à terapia e 10 (5,56%) estavam em tratamento;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71920" y="1872000"/>
            <a:ext cx="10515240" cy="437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Quanto ao município de procedência dos alunos, 123 (67,96%) eram de Curitiba, 38 (20,99%) de outra cidade do Paraná e 20 (11,05%) de outro estado;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Quanto ao grau de satisfação com o curso, a maioria, 114 (67,96%), afirmou ser ele “razoável”ou “bom”. 5 (2,76%) alunos marcaram como “péssimo”, e  40 (22,1%) marcaram o grau de satisfação como “excelente”;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Sobre religião, 107 (59,67%) declararam possuir e 73 (40,33%) declararam não possuir;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71920" y="1784880"/>
            <a:ext cx="10515240" cy="446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Distribuição dos escores de depressão entre os alunos, de acordo com o Inventário de Beck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m 1" descr=""/>
          <p:cNvPicPr/>
          <p:nvPr/>
        </p:nvPicPr>
        <p:blipFill>
          <a:blip r:embed="rId1"/>
          <a:stretch/>
        </p:blipFill>
        <p:spPr>
          <a:xfrm>
            <a:off x="1943640" y="3008880"/>
            <a:ext cx="8165880" cy="233892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Resultados e Discussões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Application>LibreOffice/6.1.6.3$Linux_X86_64 LibreOffice_project/10$Build-3</Application>
  <Words>662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2019-09-22T23:05:11Z</dcterms:created>
  <dc:creator>César Augusto Grau Jost</dc:creator>
  <dc:description/>
  <dc:language>pt-BR</dc:language>
  <cp:lastModifiedBy/>
  <dcterms:modified xsi:type="dcterms:W3CDTF">2019-09-23T19:14:52Z</dcterms:modified>
  <cp:revision>16</cp:revision>
  <dc:subject/>
  <dc:title>Prevalência de sintomas depressives em estudantes universitários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