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CB2C702-3FDB-124C-911A-80CD341019A3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CD33EE-FE91-5E49-8E9B-4C877F1437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This Webpage is presented to you by William Meng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482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Welcome to my Website!!</a:t>
            </a:r>
            <a:endParaRPr lang="en-US" sz="7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163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14:vortex dir="r"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4233406"/>
            <a:ext cx="6512511" cy="1143000"/>
          </a:xfrm>
        </p:spPr>
        <p:txBody>
          <a:bodyPr/>
          <a:lstStyle/>
          <a:p>
            <a:r>
              <a:rPr lang="en-US" u="sng" dirty="0" smtClean="0"/>
              <a:t>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Understanding of HTML(Hyper Text Markup Language)</a:t>
            </a:r>
          </a:p>
          <a:p>
            <a:r>
              <a:rPr lang="en-US" dirty="0" smtClean="0"/>
              <a:t>Rollover</a:t>
            </a:r>
          </a:p>
          <a:p>
            <a:r>
              <a:rPr lang="en-US" dirty="0" smtClean="0"/>
              <a:t>Bingo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Labs</a:t>
            </a:r>
          </a:p>
          <a:p>
            <a:r>
              <a:rPr lang="en-US" dirty="0" smtClean="0"/>
              <a:t>Cool and Awesome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14:vortex dir="r"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00"/>
                            </p:stCondLst>
                            <p:childTnLst>
                              <p:par>
                                <p:cTn id="5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150"/>
                            </p:stCondLst>
                            <p:childTnLst>
                              <p:par>
                                <p:cTn id="66" presetID="42" presetClass="exit" presetSubtype="0" fill="hold" nodeType="afterEffect">
                                  <p:stCondLst>
                                    <p:cond delay="2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650"/>
                            </p:stCondLst>
                            <p:childTnLst>
                              <p:par>
                                <p:cTn id="97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Extra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5000" b="1" u="sng" dirty="0" smtClean="0"/>
              <a:t>Figure it out yourself.</a:t>
            </a:r>
          </a:p>
        </p:txBody>
      </p:sp>
    </p:spTree>
    <p:extLst>
      <p:ext uri="{BB962C8B-B14F-4D97-AF65-F5344CB8AC3E}">
        <p14:creationId xmlns:p14="http://schemas.microsoft.com/office/powerpoint/2010/main" val="139520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14:doors dir="vert"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xit" presetSubtype="3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1773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Main Menu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3274" y="4519061"/>
            <a:ext cx="8229600" cy="811921"/>
          </a:xfrm>
        </p:spPr>
        <p:txBody>
          <a:bodyPr/>
          <a:lstStyle/>
          <a:p>
            <a:r>
              <a:rPr lang="en-US" dirty="0" smtClean="0"/>
              <a:t>Select main sections there.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4160541" y="601616"/>
            <a:ext cx="1637482" cy="233015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14:prism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Find specific works there.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1443762" y="2373398"/>
            <a:ext cx="4655023" cy="106953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14:warp dir="in"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9" presetClass="exit" presetSubtype="1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11861" b="11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876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14:ferris dir="l"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128</TotalTime>
  <Words>56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Welcome to my Website!!</vt:lpstr>
      <vt:lpstr>Features</vt:lpstr>
      <vt:lpstr>Extra Features</vt:lpstr>
      <vt:lpstr>Main Menu</vt:lpstr>
      <vt:lpstr>Sub-Menu</vt:lpstr>
      <vt:lpstr>Enjoy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Meng</dc:creator>
  <cp:lastModifiedBy>William Meng</cp:lastModifiedBy>
  <cp:revision>8</cp:revision>
  <dcterms:created xsi:type="dcterms:W3CDTF">2012-06-04T08:15:44Z</dcterms:created>
  <dcterms:modified xsi:type="dcterms:W3CDTF">2012-06-04T10:24:24Z</dcterms:modified>
</cp:coreProperties>
</file>