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062C797A-5536-4246-9ADB-B5A708E26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What features or aspects of personal finance and budgeting apps cause users to leave positive versus negative reviews?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26A63F5-9873-4075-8E92-B3011521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- Will Murray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E0AE3-7DE3-BA44-9A8A-A064F58071B2}"/>
              </a:ext>
            </a:extLst>
          </p:cNvPr>
          <p:cNvSpPr txBox="1"/>
          <p:nvPr/>
        </p:nvSpPr>
        <p:spPr>
          <a:xfrm>
            <a:off x="546100" y="76201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Users appreciate being able to </a:t>
            </a:r>
            <a:r>
              <a:rPr lang="en-US" sz="2000" b="1" dirty="0"/>
              <a:t>simply</a:t>
            </a:r>
            <a:r>
              <a:rPr lang="en-US" sz="2000" dirty="0"/>
              <a:t> </a:t>
            </a:r>
            <a:r>
              <a:rPr lang="en-US" sz="2000" b="1" dirty="0"/>
              <a:t>track</a:t>
            </a:r>
            <a:r>
              <a:rPr lang="en-US" sz="2000" dirty="0"/>
              <a:t> their </a:t>
            </a:r>
            <a:r>
              <a:rPr lang="en-US" sz="2000" b="1" dirty="0"/>
              <a:t>expenses</a:t>
            </a:r>
            <a:r>
              <a:rPr lang="en-US" sz="2000" dirty="0"/>
              <a:t> and personal </a:t>
            </a:r>
            <a:r>
              <a:rPr lang="en-US" sz="2000" b="1" dirty="0"/>
              <a:t>finances</a:t>
            </a:r>
            <a:r>
              <a:rPr lang="en-US" sz="2000" dirty="0"/>
              <a:t>, and they particularly despise being kept waiting by </a:t>
            </a:r>
            <a:r>
              <a:rPr lang="en-US" sz="2000" b="1" dirty="0"/>
              <a:t>customer</a:t>
            </a:r>
            <a:r>
              <a:rPr lang="en-US" sz="2000" dirty="0"/>
              <a:t> </a:t>
            </a:r>
            <a:r>
              <a:rPr lang="en-US" sz="2000" b="1" dirty="0"/>
              <a:t>service</a:t>
            </a:r>
            <a:r>
              <a:rPr lang="en-US" sz="2000" dirty="0"/>
              <a:t> </a:t>
            </a:r>
          </a:p>
        </p:txBody>
      </p:sp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BAC80657-E69A-A146-87C8-62DADCFC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60" y="907196"/>
            <a:ext cx="4863872" cy="5722202"/>
          </a:xfrm>
          <a:prstGeom prst="rect">
            <a:avLst/>
          </a:prstGeom>
        </p:spPr>
      </p:pic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EE6FC5D6-C7D4-3D45-BB7C-D47CCD4DA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907196"/>
            <a:ext cx="4641342" cy="5722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F2AE5-4A59-4746-9F18-96234DA81F5C}"/>
              </a:ext>
            </a:extLst>
          </p:cNvPr>
          <p:cNvSpPr txBox="1"/>
          <p:nvPr/>
        </p:nvSpPr>
        <p:spPr>
          <a:xfrm>
            <a:off x="546100" y="6581001"/>
            <a:ext cx="737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  <a:r>
              <a:rPr lang="en-US" sz="1200" dirty="0" err="1"/>
              <a:t>FiveStarReviewOnly.csv</a:t>
            </a:r>
            <a:r>
              <a:rPr lang="en-US" sz="1200" dirty="0"/>
              <a:t>, </a:t>
            </a:r>
            <a:r>
              <a:rPr lang="en-US" sz="1200" dirty="0" err="1"/>
              <a:t>OneStarReviewOnly.csv</a:t>
            </a:r>
            <a:endParaRPr lang="en-US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131F3E-A879-1B45-B2F7-DB1415A8CF05}"/>
              </a:ext>
            </a:extLst>
          </p:cNvPr>
          <p:cNvCxnSpPr>
            <a:cxnSpLocks/>
          </p:cNvCxnSpPr>
          <p:nvPr/>
        </p:nvCxnSpPr>
        <p:spPr>
          <a:xfrm>
            <a:off x="546100" y="784087"/>
            <a:ext cx="108143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502F9-F716-3244-BA2F-1394B9FC09A2}"/>
              </a:ext>
            </a:extLst>
          </p:cNvPr>
          <p:cNvCxnSpPr>
            <a:stCxn id="6" idx="2"/>
          </p:cNvCxnSpPr>
          <p:nvPr/>
        </p:nvCxnSpPr>
        <p:spPr>
          <a:xfrm>
            <a:off x="6096000" y="784087"/>
            <a:ext cx="0" cy="5692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features or aspects of personal finance and budgeting apps cause users to leave positive versus negative reviews?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features or aspects of personal finance and budgeting apps cause users to leave positive versus negative reviews?</dc:title>
  <dc:creator/>
  <cp:lastModifiedBy>William Murray</cp:lastModifiedBy>
  <cp:revision>2</cp:revision>
  <dcterms:created xsi:type="dcterms:W3CDTF">2021-07-18T20:43:07Z</dcterms:created>
  <dcterms:modified xsi:type="dcterms:W3CDTF">2021-07-18T21:00:09Z</dcterms:modified>
</cp:coreProperties>
</file>