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74" r:id="rId3"/>
    <p:sldId id="257" r:id="rId4"/>
    <p:sldId id="273" r:id="rId5"/>
    <p:sldId id="272" r:id="rId6"/>
    <p:sldId id="263" r:id="rId7"/>
    <p:sldId id="259" r:id="rId8"/>
    <p:sldId id="264" r:id="rId9"/>
    <p:sldId id="260" r:id="rId10"/>
    <p:sldId id="269" r:id="rId11"/>
    <p:sldId id="265" r:id="rId12"/>
    <p:sldId id="276" r:id="rId13"/>
    <p:sldId id="271" r:id="rId14"/>
    <p:sldId id="275"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eczorek, Mikolaj A" initials="WA" lastIdx="1" clrIdx="0">
    <p:extLst>
      <p:ext uri="{19B8F6BF-5375-455C-9EA6-DF929625EA0E}">
        <p15:presenceInfo xmlns:p15="http://schemas.microsoft.com/office/powerpoint/2012/main" userId="S::wz1741fs@go.minnstate.edu::e2c9ba4d-cc49-4291-aecb-14ad3ae91d9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1CFE6E-0792-3A6F-F4C1-EC9CD438D7B2}" v="306" dt="2018-12-12T05:03:02.021"/>
    <p1510:client id="{7DE355A0-2602-5B64-A0C1-C66D4F1AB659}" v="381" dt="2018-12-11T19:17:00.920"/>
    <p1510:client id="{7E42BCD0-18BE-6E45-F726-E7076BA22188}" v="15" dt="2018-12-12T19:09:41.066"/>
    <p1510:client id="{C2222173-20DF-4BBB-3039-ADE4FBDC7EA7}" v="411" dt="2018-12-11T19:21:59.474"/>
    <p1510:client id="{9A21E077-DADD-E897-69A2-133EFB5607D9}" v="214" dt="2018-12-12T04:56:07.332"/>
    <p1510:client id="{F27ADD99-2884-83E7-869B-1D52E7AAEBE2}" v="387" dt="2018-12-12T05:18:56.049"/>
    <p1510:client id="{E7FDA297-4F8A-30B1-6614-FA7CF8AD00AA}" v="29" dt="2018-12-12T19:14:06.867"/>
    <p1510:client id="{283B65D3-F444-E671-69C6-699309FD34F6}" v="102" dt="2018-12-12T18:44:35.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89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lahan, Neil D" userId="S::xj4833uy@go.minnstate.edu::96bfbed4-207e-4b4d-a3be-5dafa3af1606" providerId="AD" clId="Web-{9A21E077-DADD-E897-69A2-133EFB5607D9}"/>
    <pc:docChg chg="modSld">
      <pc:chgData name="Callahan, Neil D" userId="S::xj4833uy@go.minnstate.edu::96bfbed4-207e-4b4d-a3be-5dafa3af1606" providerId="AD" clId="Web-{9A21E077-DADD-E897-69A2-133EFB5607D9}" dt="2018-12-12T04:56:07.332" v="263" actId="20577"/>
      <pc:docMkLst>
        <pc:docMk/>
      </pc:docMkLst>
      <pc:sldChg chg="addSp delSp modSp mod setBg setClrOvrMap delDesignElem">
        <pc:chgData name="Callahan, Neil D" userId="S::xj4833uy@go.minnstate.edu::96bfbed4-207e-4b4d-a3be-5dafa3af1606" providerId="AD" clId="Web-{9A21E077-DADD-E897-69A2-133EFB5607D9}" dt="2018-12-12T04:33:58.326" v="140" actId="20577"/>
        <pc:sldMkLst>
          <pc:docMk/>
          <pc:sldMk cId="1304706489" sldId="262"/>
        </pc:sldMkLst>
        <pc:spChg chg="mod">
          <ac:chgData name="Callahan, Neil D" userId="S::xj4833uy@go.minnstate.edu::96bfbed4-207e-4b4d-a3be-5dafa3af1606" providerId="AD" clId="Web-{9A21E077-DADD-E897-69A2-133EFB5607D9}" dt="2018-12-12T04:22:36.105" v="137" actId="20577"/>
          <ac:spMkLst>
            <pc:docMk/>
            <pc:sldMk cId="1304706489" sldId="262"/>
            <ac:spMk id="2" creationId="{A231217B-CBA1-4205-AC2A-61205E94F7CF}"/>
          </ac:spMkLst>
        </pc:spChg>
        <pc:spChg chg="del">
          <ac:chgData name="Callahan, Neil D" userId="S::xj4833uy@go.minnstate.edu::96bfbed4-207e-4b4d-a3be-5dafa3af1606" providerId="AD" clId="Web-{9A21E077-DADD-E897-69A2-133EFB5607D9}" dt="2018-12-12T04:22:36.105" v="137" actId="20577"/>
          <ac:spMkLst>
            <pc:docMk/>
            <pc:sldMk cId="1304706489" sldId="262"/>
            <ac:spMk id="13" creationId="{4AC0CD9D-7610-4620-93B4-798CCD9AB581}"/>
          </ac:spMkLst>
        </pc:spChg>
        <pc:spChg chg="del">
          <ac:chgData name="Callahan, Neil D" userId="S::xj4833uy@go.minnstate.edu::96bfbed4-207e-4b4d-a3be-5dafa3af1606" providerId="AD" clId="Web-{9A21E077-DADD-E897-69A2-133EFB5607D9}" dt="2018-12-12T04:22:36.105" v="137" actId="20577"/>
          <ac:spMkLst>
            <pc:docMk/>
            <pc:sldMk cId="1304706489" sldId="262"/>
            <ac:spMk id="19" creationId="{DE4D62F9-188E-4530-84C2-24BDEE4BEB82}"/>
          </ac:spMkLst>
        </pc:spChg>
        <pc:spChg chg="del">
          <ac:chgData name="Callahan, Neil D" userId="S::xj4833uy@go.minnstate.edu::96bfbed4-207e-4b4d-a3be-5dafa3af1606" providerId="AD" clId="Web-{9A21E077-DADD-E897-69A2-133EFB5607D9}" dt="2018-12-12T04:22:36.105" v="137" actId="20577"/>
          <ac:spMkLst>
            <pc:docMk/>
            <pc:sldMk cId="1304706489" sldId="262"/>
            <ac:spMk id="21" creationId="{C72330AA-E11E-458E-8798-12C7F77383B8}"/>
          </ac:spMkLst>
        </pc:spChg>
        <pc:spChg chg="mod">
          <ac:chgData name="Callahan, Neil D" userId="S::xj4833uy@go.minnstate.edu::96bfbed4-207e-4b4d-a3be-5dafa3af1606" providerId="AD" clId="Web-{9A21E077-DADD-E897-69A2-133EFB5607D9}" dt="2018-12-12T04:33:58.326" v="140" actId="20577"/>
          <ac:spMkLst>
            <pc:docMk/>
            <pc:sldMk cId="1304706489" sldId="262"/>
            <ac:spMk id="29" creationId="{862F8646-42B8-4A41-AA51-F1F67C0CF98A}"/>
          </ac:spMkLst>
        </pc:spChg>
        <pc:spChg chg="del">
          <ac:chgData name="Callahan, Neil D" userId="S::xj4833uy@go.minnstate.edu::96bfbed4-207e-4b4d-a3be-5dafa3af1606" providerId="AD" clId="Web-{9A21E077-DADD-E897-69A2-133EFB5607D9}" dt="2018-12-12T04:22:36.105" v="137" actId="20577"/>
          <ac:spMkLst>
            <pc:docMk/>
            <pc:sldMk cId="1304706489" sldId="262"/>
            <ac:spMk id="30" creationId="{A6BDC1B0-0C91-4230-BFEB-9C8ED19B9A3A}"/>
          </ac:spMkLst>
        </pc:spChg>
        <pc:spChg chg="add del">
          <ac:chgData name="Callahan, Neil D" userId="S::xj4833uy@go.minnstate.edu::96bfbed4-207e-4b4d-a3be-5dafa3af1606" providerId="AD" clId="Web-{9A21E077-DADD-E897-69A2-133EFB5607D9}" dt="2018-12-12T04:22:11.761" v="136" actId="20577"/>
          <ac:spMkLst>
            <pc:docMk/>
            <pc:sldMk cId="1304706489" sldId="262"/>
            <ac:spMk id="31" creationId="{923E8915-D2AA-4327-A45A-972C3CA9574B}"/>
          </ac:spMkLst>
        </pc:spChg>
        <pc:spChg chg="del">
          <ac:chgData name="Callahan, Neil D" userId="S::xj4833uy@go.minnstate.edu::96bfbed4-207e-4b4d-a3be-5dafa3af1606" providerId="AD" clId="Web-{9A21E077-DADD-E897-69A2-133EFB5607D9}" dt="2018-12-12T04:22:36.105" v="137" actId="20577"/>
          <ac:spMkLst>
            <pc:docMk/>
            <pc:sldMk cId="1304706489" sldId="262"/>
            <ac:spMk id="32" creationId="{68E0A26E-4EA8-4E6C-97A2-7B6C1C13F8CF}"/>
          </ac:spMkLst>
        </pc:spChg>
        <pc:spChg chg="del">
          <ac:chgData name="Callahan, Neil D" userId="S::xj4833uy@go.minnstate.edu::96bfbed4-207e-4b4d-a3be-5dafa3af1606" providerId="AD" clId="Web-{9A21E077-DADD-E897-69A2-133EFB5607D9}" dt="2018-12-12T04:22:36.105" v="137" actId="20577"/>
          <ac:spMkLst>
            <pc:docMk/>
            <pc:sldMk cId="1304706489" sldId="262"/>
            <ac:spMk id="34" creationId="{C1841CC0-B7A9-4828-B82F-9C6B433BDCAE}"/>
          </ac:spMkLst>
        </pc:spChg>
        <pc:spChg chg="add del">
          <ac:chgData name="Callahan, Neil D" userId="S::xj4833uy@go.minnstate.edu::96bfbed4-207e-4b4d-a3be-5dafa3af1606" providerId="AD" clId="Web-{9A21E077-DADD-E897-69A2-133EFB5607D9}" dt="2018-12-12T04:22:11.761" v="136" actId="20577"/>
          <ac:spMkLst>
            <pc:docMk/>
            <pc:sldMk cId="1304706489" sldId="262"/>
            <ac:spMk id="36" creationId="{8302FC3C-9804-4950-B721-5FD704BA6065}"/>
          </ac:spMkLst>
        </pc:spChg>
        <pc:spChg chg="add del">
          <ac:chgData name="Callahan, Neil D" userId="S::xj4833uy@go.minnstate.edu::96bfbed4-207e-4b4d-a3be-5dafa3af1606" providerId="AD" clId="Web-{9A21E077-DADD-E897-69A2-133EFB5607D9}" dt="2018-12-12T04:22:11.761" v="136" actId="20577"/>
          <ac:spMkLst>
            <pc:docMk/>
            <pc:sldMk cId="1304706489" sldId="262"/>
            <ac:spMk id="41" creationId="{F3798573-F27B-47EB-8EA4-7EE34954C2D6}"/>
          </ac:spMkLst>
        </pc:spChg>
        <pc:spChg chg="add">
          <ac:chgData name="Callahan, Neil D" userId="S::xj4833uy@go.minnstate.edu::96bfbed4-207e-4b4d-a3be-5dafa3af1606" providerId="AD" clId="Web-{9A21E077-DADD-E897-69A2-133EFB5607D9}" dt="2018-12-12T04:22:36.105" v="137" actId="20577"/>
          <ac:spMkLst>
            <pc:docMk/>
            <pc:sldMk cId="1304706489" sldId="262"/>
            <ac:spMk id="54" creationId="{923E8915-D2AA-4327-A45A-972C3CA9574B}"/>
          </ac:spMkLst>
        </pc:spChg>
        <pc:spChg chg="add">
          <ac:chgData name="Callahan, Neil D" userId="S::xj4833uy@go.minnstate.edu::96bfbed4-207e-4b4d-a3be-5dafa3af1606" providerId="AD" clId="Web-{9A21E077-DADD-E897-69A2-133EFB5607D9}" dt="2018-12-12T04:22:36.105" v="137" actId="20577"/>
          <ac:spMkLst>
            <pc:docMk/>
            <pc:sldMk cId="1304706489" sldId="262"/>
            <ac:spMk id="55" creationId="{8302FC3C-9804-4950-B721-5FD704BA6065}"/>
          </ac:spMkLst>
        </pc:spChg>
        <pc:spChg chg="add">
          <ac:chgData name="Callahan, Neil D" userId="S::xj4833uy@go.minnstate.edu::96bfbed4-207e-4b4d-a3be-5dafa3af1606" providerId="AD" clId="Web-{9A21E077-DADD-E897-69A2-133EFB5607D9}" dt="2018-12-12T04:22:36.105" v="137" actId="20577"/>
          <ac:spMkLst>
            <pc:docMk/>
            <pc:sldMk cId="1304706489" sldId="262"/>
            <ac:spMk id="58" creationId="{F3798573-F27B-47EB-8EA4-7EE34954C2D6}"/>
          </ac:spMkLst>
        </pc:spChg>
        <pc:grpChg chg="del">
          <ac:chgData name="Callahan, Neil D" userId="S::xj4833uy@go.minnstate.edu::96bfbed4-207e-4b4d-a3be-5dafa3af1606" providerId="AD" clId="Web-{9A21E077-DADD-E897-69A2-133EFB5607D9}" dt="2018-12-12T04:22:36.105" v="137" actId="20577"/>
          <ac:grpSpMkLst>
            <pc:docMk/>
            <pc:sldMk cId="1304706489" sldId="262"/>
            <ac:grpSpMk id="23" creationId="{08E05919-D800-40FD-A3BD-4B9CC4078E7A}"/>
          </ac:grpSpMkLst>
        </pc:grpChg>
        <pc:picChg chg="del">
          <ac:chgData name="Callahan, Neil D" userId="S::xj4833uy@go.minnstate.edu::96bfbed4-207e-4b4d-a3be-5dafa3af1606" providerId="AD" clId="Web-{9A21E077-DADD-E897-69A2-133EFB5607D9}" dt="2018-12-12T04:22:36.105" v="137" actId="20577"/>
          <ac:picMkLst>
            <pc:docMk/>
            <pc:sldMk cId="1304706489" sldId="262"/>
            <ac:picMk id="9" creationId="{41B68C77-138E-4BF7-A276-BD0C78A4219F}"/>
          </ac:picMkLst>
        </pc:picChg>
        <pc:picChg chg="del">
          <ac:chgData name="Callahan, Neil D" userId="S::xj4833uy@go.minnstate.edu::96bfbed4-207e-4b4d-a3be-5dafa3af1606" providerId="AD" clId="Web-{9A21E077-DADD-E897-69A2-133EFB5607D9}" dt="2018-12-12T04:22:36.105" v="137" actId="20577"/>
          <ac:picMkLst>
            <pc:docMk/>
            <pc:sldMk cId="1304706489" sldId="262"/>
            <ac:picMk id="11" creationId="{7C268552-D473-46ED-B1B8-422042C4DEF1}"/>
          </ac:picMkLst>
        </pc:picChg>
        <pc:picChg chg="del">
          <ac:chgData name="Callahan, Neil D" userId="S::xj4833uy@go.minnstate.edu::96bfbed4-207e-4b4d-a3be-5dafa3af1606" providerId="AD" clId="Web-{9A21E077-DADD-E897-69A2-133EFB5607D9}" dt="2018-12-12T04:22:36.105" v="137" actId="20577"/>
          <ac:picMkLst>
            <pc:docMk/>
            <pc:sldMk cId="1304706489" sldId="262"/>
            <ac:picMk id="15" creationId="{B9238B3E-24AA-439A-B527-6C5DF6D72145}"/>
          </ac:picMkLst>
        </pc:picChg>
        <pc:picChg chg="del">
          <ac:chgData name="Callahan, Neil D" userId="S::xj4833uy@go.minnstate.edu::96bfbed4-207e-4b4d-a3be-5dafa3af1606" providerId="AD" clId="Web-{9A21E077-DADD-E897-69A2-133EFB5607D9}" dt="2018-12-12T04:22:36.105" v="137" actId="20577"/>
          <ac:picMkLst>
            <pc:docMk/>
            <pc:sldMk cId="1304706489" sldId="262"/>
            <ac:picMk id="17" creationId="{69F01145-BEA3-4CBF-AA21-10077B948CA8}"/>
          </ac:picMkLst>
        </pc:picChg>
        <pc:picChg chg="add del">
          <ac:chgData name="Callahan, Neil D" userId="S::xj4833uy@go.minnstate.edu::96bfbed4-207e-4b4d-a3be-5dafa3af1606" providerId="AD" clId="Web-{9A21E077-DADD-E897-69A2-133EFB5607D9}" dt="2018-12-12T04:22:11.761" v="136" actId="20577"/>
          <ac:picMkLst>
            <pc:docMk/>
            <pc:sldMk cId="1304706489" sldId="262"/>
            <ac:picMk id="40" creationId="{3BC6EBB2-9BDC-4075-BA6B-43A9FBF9C86C}"/>
          </ac:picMkLst>
        </pc:picChg>
        <pc:picChg chg="add">
          <ac:chgData name="Callahan, Neil D" userId="S::xj4833uy@go.minnstate.edu::96bfbed4-207e-4b4d-a3be-5dafa3af1606" providerId="AD" clId="Web-{9A21E077-DADD-E897-69A2-133EFB5607D9}" dt="2018-12-12T04:22:36.105" v="137" actId="20577"/>
          <ac:picMkLst>
            <pc:docMk/>
            <pc:sldMk cId="1304706489" sldId="262"/>
            <ac:picMk id="57" creationId="{3BC6EBB2-9BDC-4075-BA6B-43A9FBF9C86C}"/>
          </ac:picMkLst>
        </pc:picChg>
        <pc:cxnChg chg="add del">
          <ac:chgData name="Callahan, Neil D" userId="S::xj4833uy@go.minnstate.edu::96bfbed4-207e-4b4d-a3be-5dafa3af1606" providerId="AD" clId="Web-{9A21E077-DADD-E897-69A2-133EFB5607D9}" dt="2018-12-12T04:22:11.761" v="136" actId="20577"/>
          <ac:cxnSpMkLst>
            <pc:docMk/>
            <pc:sldMk cId="1304706489" sldId="262"/>
            <ac:cxnSpMk id="37" creationId="{6B9695BD-ECF6-49CA-8877-8C493193C65D}"/>
          </ac:cxnSpMkLst>
        </pc:cxnChg>
        <pc:cxnChg chg="add">
          <ac:chgData name="Callahan, Neil D" userId="S::xj4833uy@go.minnstate.edu::96bfbed4-207e-4b4d-a3be-5dafa3af1606" providerId="AD" clId="Web-{9A21E077-DADD-E897-69A2-133EFB5607D9}" dt="2018-12-12T04:22:36.105" v="137" actId="20577"/>
          <ac:cxnSpMkLst>
            <pc:docMk/>
            <pc:sldMk cId="1304706489" sldId="262"/>
            <ac:cxnSpMk id="56" creationId="{6B9695BD-ECF6-49CA-8877-8C493193C65D}"/>
          </ac:cxnSpMkLst>
        </pc:cxnChg>
      </pc:sldChg>
      <pc:sldChg chg="delDesignElem">
        <pc:chgData name="Callahan, Neil D" userId="S::xj4833uy@go.minnstate.edu::96bfbed4-207e-4b4d-a3be-5dafa3af1606" providerId="AD" clId="Web-{9A21E077-DADD-E897-69A2-133EFB5607D9}" dt="2018-12-12T04:16:22.260" v="125" actId="20577"/>
        <pc:sldMkLst>
          <pc:docMk/>
          <pc:sldMk cId="2336236600" sldId="269"/>
        </pc:sldMkLst>
      </pc:sldChg>
      <pc:sldChg chg="modSp delDesignElem">
        <pc:chgData name="Callahan, Neil D" userId="S::xj4833uy@go.minnstate.edu::96bfbed4-207e-4b4d-a3be-5dafa3af1606" providerId="AD" clId="Web-{9A21E077-DADD-E897-69A2-133EFB5607D9}" dt="2018-12-12T04:56:06.129" v="261" actId="20577"/>
        <pc:sldMkLst>
          <pc:docMk/>
          <pc:sldMk cId="2574739838" sldId="271"/>
        </pc:sldMkLst>
        <pc:spChg chg="mod">
          <ac:chgData name="Callahan, Neil D" userId="S::xj4833uy@go.minnstate.edu::96bfbed4-207e-4b4d-a3be-5dafa3af1606" providerId="AD" clId="Web-{9A21E077-DADD-E897-69A2-133EFB5607D9}" dt="2018-12-12T04:21:47.104" v="135" actId="20577"/>
          <ac:spMkLst>
            <pc:docMk/>
            <pc:sldMk cId="2574739838" sldId="271"/>
            <ac:spMk id="2" creationId="{A231217B-CBA1-4205-AC2A-61205E94F7CF}"/>
          </ac:spMkLst>
        </pc:spChg>
        <pc:spChg chg="mod">
          <ac:chgData name="Callahan, Neil D" userId="S::xj4833uy@go.minnstate.edu::96bfbed4-207e-4b4d-a3be-5dafa3af1606" providerId="AD" clId="Web-{9A21E077-DADD-E897-69A2-133EFB5607D9}" dt="2018-12-12T03:14:39.591" v="89" actId="20577"/>
          <ac:spMkLst>
            <pc:docMk/>
            <pc:sldMk cId="2574739838" sldId="271"/>
            <ac:spMk id="22" creationId="{B963AC04-DE48-460D-91EE-EBEE591BCC5E}"/>
          </ac:spMkLst>
        </pc:spChg>
        <pc:spChg chg="mod">
          <ac:chgData name="Callahan, Neil D" userId="S::xj4833uy@go.minnstate.edu::96bfbed4-207e-4b4d-a3be-5dafa3af1606" providerId="AD" clId="Web-{9A21E077-DADD-E897-69A2-133EFB5607D9}" dt="2018-12-12T04:56:06.129" v="261" actId="20577"/>
          <ac:spMkLst>
            <pc:docMk/>
            <pc:sldMk cId="2574739838" sldId="271"/>
            <ac:spMk id="29" creationId="{862F8646-42B8-4A41-AA51-F1F67C0CF98A}"/>
          </ac:spMkLst>
        </pc:spChg>
        <pc:graphicFrameChg chg="mod modGraphic">
          <ac:chgData name="Callahan, Neil D" userId="S::xj4833uy@go.minnstate.edu::96bfbed4-207e-4b4d-a3be-5dafa3af1606" providerId="AD" clId="Web-{9A21E077-DADD-E897-69A2-133EFB5607D9}" dt="2018-12-12T03:16:07.528" v="124" actId="20577"/>
          <ac:graphicFrameMkLst>
            <pc:docMk/>
            <pc:sldMk cId="2574739838" sldId="271"/>
            <ac:graphicFrameMk id="12" creationId="{A125060D-2B90-4267-A198-DE5596E39471}"/>
          </ac:graphicFrameMkLst>
        </pc:graphicFrameChg>
      </pc:sldChg>
      <pc:sldChg chg="modSp">
        <pc:chgData name="Callahan, Neil D" userId="S::xj4833uy@go.minnstate.edu::96bfbed4-207e-4b4d-a3be-5dafa3af1606" providerId="AD" clId="Web-{9A21E077-DADD-E897-69A2-133EFB5607D9}" dt="2018-12-12T04:34:17.404" v="143" actId="14100"/>
        <pc:sldMkLst>
          <pc:docMk/>
          <pc:sldMk cId="3148006957" sldId="275"/>
        </pc:sldMkLst>
        <pc:spChg chg="mod">
          <ac:chgData name="Callahan, Neil D" userId="S::xj4833uy@go.minnstate.edu::96bfbed4-207e-4b4d-a3be-5dafa3af1606" providerId="AD" clId="Web-{9A21E077-DADD-E897-69A2-133EFB5607D9}" dt="2018-12-12T04:34:17.404" v="143" actId="14100"/>
          <ac:spMkLst>
            <pc:docMk/>
            <pc:sldMk cId="3148006957" sldId="275"/>
            <ac:spMk id="7" creationId="{2D57306F-6AF4-4BDD-8F8C-BA48073065C7}"/>
          </ac:spMkLst>
        </pc:spChg>
      </pc:sldChg>
      <pc:sldChg chg="modSp">
        <pc:chgData name="Callahan, Neil D" userId="S::xj4833uy@go.minnstate.edu::96bfbed4-207e-4b4d-a3be-5dafa3af1606" providerId="AD" clId="Web-{9A21E077-DADD-E897-69A2-133EFB5607D9}" dt="2018-12-12T04:52:46.316" v="243" actId="20577"/>
        <pc:sldMkLst>
          <pc:docMk/>
          <pc:sldMk cId="2452773981" sldId="276"/>
        </pc:sldMkLst>
        <pc:spChg chg="mod">
          <ac:chgData name="Callahan, Neil D" userId="S::xj4833uy@go.minnstate.edu::96bfbed4-207e-4b4d-a3be-5dafa3af1606" providerId="AD" clId="Web-{9A21E077-DADD-E897-69A2-133EFB5607D9}" dt="2018-12-12T04:52:46.316" v="243" actId="20577"/>
          <ac:spMkLst>
            <pc:docMk/>
            <pc:sldMk cId="2452773981" sldId="276"/>
            <ac:spMk id="3" creationId="{3A9409D6-EF03-4486-85A1-DF3866F9693F}"/>
          </ac:spMkLst>
        </pc:spChg>
      </pc:sldChg>
    </pc:docChg>
  </pc:docChgLst>
  <pc:docChgLst>
    <pc:chgData name="Callahan, Neil D" userId="S::xj4833uy@go.minnstate.edu::96bfbed4-207e-4b4d-a3be-5dafa3af1606" providerId="AD" clId="Web-{7DE355A0-2602-5B64-A0C1-C66D4F1AB659}"/>
    <pc:docChg chg="modSld">
      <pc:chgData name="Callahan, Neil D" userId="S::xj4833uy@go.minnstate.edu::96bfbed4-207e-4b4d-a3be-5dafa3af1606" providerId="AD" clId="Web-{7DE355A0-2602-5B64-A0C1-C66D4F1AB659}" dt="2018-12-11T19:17:00.920" v="461" actId="20577"/>
      <pc:docMkLst>
        <pc:docMk/>
      </pc:docMkLst>
      <pc:sldChg chg="modSp">
        <pc:chgData name="Callahan, Neil D" userId="S::xj4833uy@go.minnstate.edu::96bfbed4-207e-4b4d-a3be-5dafa3af1606" providerId="AD" clId="Web-{7DE355A0-2602-5B64-A0C1-C66D4F1AB659}" dt="2018-12-11T17:06:27.030" v="2" actId="20577"/>
        <pc:sldMkLst>
          <pc:docMk/>
          <pc:sldMk cId="3609801658" sldId="259"/>
        </pc:sldMkLst>
        <pc:spChg chg="mod">
          <ac:chgData name="Callahan, Neil D" userId="S::xj4833uy@go.minnstate.edu::96bfbed4-207e-4b4d-a3be-5dafa3af1606" providerId="AD" clId="Web-{7DE355A0-2602-5B64-A0C1-C66D4F1AB659}" dt="2018-12-11T17:06:27.030" v="2" actId="20577"/>
          <ac:spMkLst>
            <pc:docMk/>
            <pc:sldMk cId="3609801658" sldId="259"/>
            <ac:spMk id="2" creationId="{9130E037-9D98-43DE-B79D-1C775ADE698D}"/>
          </ac:spMkLst>
        </pc:spChg>
      </pc:sldChg>
      <pc:sldChg chg="addSp delSp modSp">
        <pc:chgData name="Callahan, Neil D" userId="S::xj4833uy@go.minnstate.edu::96bfbed4-207e-4b4d-a3be-5dafa3af1606" providerId="AD" clId="Web-{7DE355A0-2602-5B64-A0C1-C66D4F1AB659}" dt="2018-12-11T19:15:59.576" v="450" actId="20577"/>
        <pc:sldMkLst>
          <pc:docMk/>
          <pc:sldMk cId="1304706489" sldId="262"/>
        </pc:sldMkLst>
        <pc:spChg chg="add del mod">
          <ac:chgData name="Callahan, Neil D" userId="S::xj4833uy@go.minnstate.edu::96bfbed4-207e-4b4d-a3be-5dafa3af1606" providerId="AD" clId="Web-{7DE355A0-2602-5B64-A0C1-C66D4F1AB659}" dt="2018-12-11T18:18:50.631" v="30" actId="20577"/>
          <ac:spMkLst>
            <pc:docMk/>
            <pc:sldMk cId="1304706489" sldId="262"/>
            <ac:spMk id="5" creationId="{D449CCF6-0106-4876-8BA2-F77754CDFF6C}"/>
          </ac:spMkLst>
        </pc:spChg>
        <pc:spChg chg="add del mod">
          <ac:chgData name="Callahan, Neil D" userId="S::xj4833uy@go.minnstate.edu::96bfbed4-207e-4b4d-a3be-5dafa3af1606" providerId="AD" clId="Web-{7DE355A0-2602-5B64-A0C1-C66D4F1AB659}" dt="2018-12-11T18:24:46.208" v="52" actId="20577"/>
          <ac:spMkLst>
            <pc:docMk/>
            <pc:sldMk cId="1304706489" sldId="262"/>
            <ac:spMk id="10" creationId="{57E56BF7-E463-4189-ABAE-2C4166C0F483}"/>
          </ac:spMkLst>
        </pc:spChg>
        <pc:spChg chg="add del mod">
          <ac:chgData name="Callahan, Neil D" userId="S::xj4833uy@go.minnstate.edu::96bfbed4-207e-4b4d-a3be-5dafa3af1606" providerId="AD" clId="Web-{7DE355A0-2602-5B64-A0C1-C66D4F1AB659}" dt="2018-12-11T18:27:13.083" v="66" actId="20577"/>
          <ac:spMkLst>
            <pc:docMk/>
            <pc:sldMk cId="1304706489" sldId="262"/>
            <ac:spMk id="18" creationId="{83E4CFAB-D3A6-4D2E-96DE-D6124AB98718}"/>
          </ac:spMkLst>
        </pc:spChg>
        <pc:spChg chg="add del mod">
          <ac:chgData name="Callahan, Neil D" userId="S::xj4833uy@go.minnstate.edu::96bfbed4-207e-4b4d-a3be-5dafa3af1606" providerId="AD" clId="Web-{7DE355A0-2602-5B64-A0C1-C66D4F1AB659}" dt="2018-12-11T18:27:54.317" v="68" actId="20577"/>
          <ac:spMkLst>
            <pc:docMk/>
            <pc:sldMk cId="1304706489" sldId="262"/>
            <ac:spMk id="33" creationId="{F691FEEF-D6F8-40B3-B019-EFC5813625AE}"/>
          </ac:spMkLst>
        </pc:spChg>
        <pc:spChg chg="add del mod">
          <ac:chgData name="Callahan, Neil D" userId="S::xj4833uy@go.minnstate.edu::96bfbed4-207e-4b4d-a3be-5dafa3af1606" providerId="AD" clId="Web-{7DE355A0-2602-5B64-A0C1-C66D4F1AB659}" dt="2018-12-11T18:34:57.316" v="157" actId="20577"/>
          <ac:spMkLst>
            <pc:docMk/>
            <pc:sldMk cId="1304706489" sldId="262"/>
            <ac:spMk id="38" creationId="{7A97E2EA-0465-4C60-8566-30FF7C1B3BA8}"/>
          </ac:spMkLst>
        </pc:spChg>
        <pc:spChg chg="add del mod">
          <ac:chgData name="Callahan, Neil D" userId="S::xj4833uy@go.minnstate.edu::96bfbed4-207e-4b4d-a3be-5dafa3af1606" providerId="AD" clId="Web-{7DE355A0-2602-5B64-A0C1-C66D4F1AB659}" dt="2018-12-11T18:37:03.582" v="163" actId="20577"/>
          <ac:spMkLst>
            <pc:docMk/>
            <pc:sldMk cId="1304706489" sldId="262"/>
            <ac:spMk id="42" creationId="{CF6BE127-E848-456E-9FCF-F5FDC240594B}"/>
          </ac:spMkLst>
        </pc:spChg>
        <pc:spChg chg="add del mod">
          <ac:chgData name="Callahan, Neil D" userId="S::xj4833uy@go.minnstate.edu::96bfbed4-207e-4b4d-a3be-5dafa3af1606" providerId="AD" clId="Web-{7DE355A0-2602-5B64-A0C1-C66D4F1AB659}" dt="2018-12-11T18:52:23.923" v="281" actId="20577"/>
          <ac:spMkLst>
            <pc:docMk/>
            <pc:sldMk cId="1304706489" sldId="262"/>
            <ac:spMk id="46" creationId="{B0C0992D-AF79-483B-B19C-52CE01379C93}"/>
          </ac:spMkLst>
        </pc:spChg>
        <pc:spChg chg="add del mod">
          <ac:chgData name="Callahan, Neil D" userId="S::xj4833uy@go.minnstate.edu::96bfbed4-207e-4b4d-a3be-5dafa3af1606" providerId="AD" clId="Web-{7DE355A0-2602-5B64-A0C1-C66D4F1AB659}" dt="2018-12-11T19:15:59.576" v="450" actId="20577"/>
          <ac:spMkLst>
            <pc:docMk/>
            <pc:sldMk cId="1304706489" sldId="262"/>
            <ac:spMk id="50" creationId="{07531F38-673F-4C8B-8AE8-86EE1C680001}"/>
          </ac:spMkLst>
        </pc:spChg>
        <pc:graphicFrameChg chg="add del mod ord modGraphic">
          <ac:chgData name="Callahan, Neil D" userId="S::xj4833uy@go.minnstate.edu::96bfbed4-207e-4b4d-a3be-5dafa3af1606" providerId="AD" clId="Web-{7DE355A0-2602-5B64-A0C1-C66D4F1AB659}" dt="2018-12-11T18:24:37.224" v="51" actId="20577"/>
          <ac:graphicFrameMkLst>
            <pc:docMk/>
            <pc:sldMk cId="1304706489" sldId="262"/>
            <ac:graphicFrameMk id="6" creationId="{38DEDC62-D70A-4122-A97E-7B513798F197}"/>
          </ac:graphicFrameMkLst>
        </pc:graphicFrameChg>
        <pc:graphicFrameChg chg="add del mod ord modGraphic">
          <ac:chgData name="Callahan, Neil D" userId="S::xj4833uy@go.minnstate.edu::96bfbed4-207e-4b4d-a3be-5dafa3af1606" providerId="AD" clId="Web-{7DE355A0-2602-5B64-A0C1-C66D4F1AB659}" dt="2018-12-11T18:26:11.333" v="65" actId="20577"/>
          <ac:graphicFrameMkLst>
            <pc:docMk/>
            <pc:sldMk cId="1304706489" sldId="262"/>
            <ac:graphicFrameMk id="12" creationId="{5BA9B5A1-318D-4AE9-99CC-1A49C619301C}"/>
          </ac:graphicFrameMkLst>
        </pc:graphicFrameChg>
        <pc:graphicFrameChg chg="add del mod ord modGraphic">
          <ac:chgData name="Callahan, Neil D" userId="S::xj4833uy@go.minnstate.edu::96bfbed4-207e-4b4d-a3be-5dafa3af1606" providerId="AD" clId="Web-{7DE355A0-2602-5B64-A0C1-C66D4F1AB659}" dt="2018-12-11T18:27:38.833" v="67" actId="20577"/>
          <ac:graphicFrameMkLst>
            <pc:docMk/>
            <pc:sldMk cId="1304706489" sldId="262"/>
            <ac:graphicFrameMk id="20" creationId="{DD35CE1B-8720-4A42-9774-B68BC25E7328}"/>
          </ac:graphicFrameMkLst>
        </pc:graphicFrameChg>
        <pc:graphicFrameChg chg="add del mod ord modGraphic">
          <ac:chgData name="Callahan, Neil D" userId="S::xj4833uy@go.minnstate.edu::96bfbed4-207e-4b4d-a3be-5dafa3af1606" providerId="AD" clId="Web-{7DE355A0-2602-5B64-A0C1-C66D4F1AB659}" dt="2018-12-11T18:34:51.082" v="156" actId="20577"/>
          <ac:graphicFrameMkLst>
            <pc:docMk/>
            <pc:sldMk cId="1304706489" sldId="262"/>
            <ac:graphicFrameMk id="35" creationId="{117EB22F-C960-4016-BEC0-239F1E2C561B}"/>
          </ac:graphicFrameMkLst>
        </pc:graphicFrameChg>
        <pc:graphicFrameChg chg="add del mod ord modGraphic">
          <ac:chgData name="Callahan, Neil D" userId="S::xj4833uy@go.minnstate.edu::96bfbed4-207e-4b4d-a3be-5dafa3af1606" providerId="AD" clId="Web-{7DE355A0-2602-5B64-A0C1-C66D4F1AB659}" dt="2018-12-11T18:52:04.533" v="280" actId="20577"/>
          <ac:graphicFrameMkLst>
            <pc:docMk/>
            <pc:sldMk cId="1304706489" sldId="262"/>
            <ac:graphicFrameMk id="43" creationId="{07E1E2E5-61C8-4D5D-A175-7F220D0100B2}"/>
          </ac:graphicFrameMkLst>
        </pc:graphicFrameChg>
        <pc:graphicFrameChg chg="add del mod ord modGraphic">
          <ac:chgData name="Callahan, Neil D" userId="S::xj4833uy@go.minnstate.edu::96bfbed4-207e-4b4d-a3be-5dafa3af1606" providerId="AD" clId="Web-{7DE355A0-2602-5B64-A0C1-C66D4F1AB659}" dt="2018-12-11T19:14:25.014" v="445" actId="20577"/>
          <ac:graphicFrameMkLst>
            <pc:docMk/>
            <pc:sldMk cId="1304706489" sldId="262"/>
            <ac:graphicFrameMk id="47" creationId="{4A9E7B0A-1539-4DF6-9B44-EBEFFADB0C6E}"/>
          </ac:graphicFrameMkLst>
        </pc:graphicFrameChg>
        <pc:picChg chg="del mod">
          <ac:chgData name="Callahan, Neil D" userId="S::xj4833uy@go.minnstate.edu::96bfbed4-207e-4b4d-a3be-5dafa3af1606" providerId="AD" clId="Web-{7DE355A0-2602-5B64-A0C1-C66D4F1AB659}" dt="2018-12-11T18:18:08.772" v="29" actId="20577"/>
          <ac:picMkLst>
            <pc:docMk/>
            <pc:sldMk cId="1304706489" sldId="262"/>
            <ac:picMk id="4" creationId="{F18A2B05-FB06-4E8B-B34B-6C3DA1812F12}"/>
          </ac:picMkLst>
        </pc:picChg>
        <pc:picChg chg="add del mod ord">
          <ac:chgData name="Callahan, Neil D" userId="S::xj4833uy@go.minnstate.edu::96bfbed4-207e-4b4d-a3be-5dafa3af1606" providerId="AD" clId="Web-{7DE355A0-2602-5B64-A0C1-C66D4F1AB659}" dt="2018-12-11T18:35:27.191" v="162" actId="20577"/>
          <ac:picMkLst>
            <pc:docMk/>
            <pc:sldMk cId="1304706489" sldId="262"/>
            <ac:picMk id="39" creationId="{17A4082F-5125-489D-8102-12A017D64ABE}"/>
          </ac:picMkLst>
        </pc:picChg>
      </pc:sldChg>
      <pc:sldChg chg="modSp">
        <pc:chgData name="Callahan, Neil D" userId="S::xj4833uy@go.minnstate.edu::96bfbed4-207e-4b4d-a3be-5dafa3af1606" providerId="AD" clId="Web-{7DE355A0-2602-5B64-A0C1-C66D4F1AB659}" dt="2018-12-11T17:06:21.389" v="1" actId="20577"/>
        <pc:sldMkLst>
          <pc:docMk/>
          <pc:sldMk cId="2332739390" sldId="263"/>
        </pc:sldMkLst>
        <pc:spChg chg="mod">
          <ac:chgData name="Callahan, Neil D" userId="S::xj4833uy@go.minnstate.edu::96bfbed4-207e-4b4d-a3be-5dafa3af1606" providerId="AD" clId="Web-{7DE355A0-2602-5B64-A0C1-C66D4F1AB659}" dt="2018-12-11T17:06:21.389" v="1" actId="20577"/>
          <ac:spMkLst>
            <pc:docMk/>
            <pc:sldMk cId="2332739390" sldId="263"/>
            <ac:spMk id="2" creationId="{3A89F181-2715-4707-ABCE-294E11CBF1B1}"/>
          </ac:spMkLst>
        </pc:spChg>
      </pc:sldChg>
      <pc:sldChg chg="modSp">
        <pc:chgData name="Callahan, Neil D" userId="S::xj4833uy@go.minnstate.edu::96bfbed4-207e-4b4d-a3be-5dafa3af1606" providerId="AD" clId="Web-{7DE355A0-2602-5B64-A0C1-C66D4F1AB659}" dt="2018-12-11T17:06:33.046" v="3" actId="20577"/>
        <pc:sldMkLst>
          <pc:docMk/>
          <pc:sldMk cId="1660218565" sldId="264"/>
        </pc:sldMkLst>
        <pc:spChg chg="mod">
          <ac:chgData name="Callahan, Neil D" userId="S::xj4833uy@go.minnstate.edu::96bfbed4-207e-4b4d-a3be-5dafa3af1606" providerId="AD" clId="Web-{7DE355A0-2602-5B64-A0C1-C66D4F1AB659}" dt="2018-12-11T17:06:33.046" v="3" actId="20577"/>
          <ac:spMkLst>
            <pc:docMk/>
            <pc:sldMk cId="1660218565" sldId="264"/>
            <ac:spMk id="2" creationId="{1CFDC07D-FE26-49C4-990B-36928CB20B09}"/>
          </ac:spMkLst>
        </pc:spChg>
      </pc:sldChg>
      <pc:sldChg chg="modSp">
        <pc:chgData name="Callahan, Neil D" userId="S::xj4833uy@go.minnstate.edu::96bfbed4-207e-4b4d-a3be-5dafa3af1606" providerId="AD" clId="Web-{7DE355A0-2602-5B64-A0C1-C66D4F1AB659}" dt="2018-12-11T17:06:52.937" v="25" actId="20577"/>
        <pc:sldMkLst>
          <pc:docMk/>
          <pc:sldMk cId="2336236600" sldId="269"/>
        </pc:sldMkLst>
        <pc:spChg chg="mod">
          <ac:chgData name="Callahan, Neil D" userId="S::xj4833uy@go.minnstate.edu::96bfbed4-207e-4b4d-a3be-5dafa3af1606" providerId="AD" clId="Web-{7DE355A0-2602-5B64-A0C1-C66D4F1AB659}" dt="2018-12-11T17:06:52.937" v="25" actId="20577"/>
          <ac:spMkLst>
            <pc:docMk/>
            <pc:sldMk cId="2336236600" sldId="269"/>
            <ac:spMk id="17" creationId="{09B8F6F9-EB8C-4526-9886-42541C3FC312}"/>
          </ac:spMkLst>
        </pc:spChg>
      </pc:sldChg>
      <pc:sldChg chg="addSp delSp modSp modCm">
        <pc:chgData name="Callahan, Neil D" userId="S::xj4833uy@go.minnstate.edu::96bfbed4-207e-4b4d-a3be-5dafa3af1606" providerId="AD" clId="Web-{7DE355A0-2602-5B64-A0C1-C66D4F1AB659}" dt="2018-12-11T19:16:52.498" v="459" actId="20577"/>
        <pc:sldMkLst>
          <pc:docMk/>
          <pc:sldMk cId="2574739838" sldId="271"/>
        </pc:sldMkLst>
        <pc:spChg chg="add del mod">
          <ac:chgData name="Callahan, Neil D" userId="S::xj4833uy@go.minnstate.edu::96bfbed4-207e-4b4d-a3be-5dafa3af1606" providerId="AD" clId="Web-{7DE355A0-2602-5B64-A0C1-C66D4F1AB659}" dt="2018-12-11T19:00:37.705" v="402" actId="20577"/>
          <ac:spMkLst>
            <pc:docMk/>
            <pc:sldMk cId="2574739838" sldId="271"/>
            <ac:spMk id="5" creationId="{11C46460-DE18-41B6-9CD8-0888FB327576}"/>
          </ac:spMkLst>
        </pc:spChg>
        <pc:spChg chg="add del mod">
          <ac:chgData name="Callahan, Neil D" userId="S::xj4833uy@go.minnstate.edu::96bfbed4-207e-4b4d-a3be-5dafa3af1606" providerId="AD" clId="Web-{7DE355A0-2602-5B64-A0C1-C66D4F1AB659}" dt="2018-12-11T19:01:33.641" v="405" actId="20577"/>
          <ac:spMkLst>
            <pc:docMk/>
            <pc:sldMk cId="2574739838" sldId="271"/>
            <ac:spMk id="10" creationId="{2EDD0EBE-DD01-44E0-A5F3-9B8BC2F64F72}"/>
          </ac:spMkLst>
        </pc:spChg>
        <pc:spChg chg="add del mod">
          <ac:chgData name="Callahan, Neil D" userId="S::xj4833uy@go.minnstate.edu::96bfbed4-207e-4b4d-a3be-5dafa3af1606" providerId="AD" clId="Web-{7DE355A0-2602-5B64-A0C1-C66D4F1AB659}" dt="2018-12-11T19:13:15.592" v="437" actId="20577"/>
          <ac:spMkLst>
            <pc:docMk/>
            <pc:sldMk cId="2574739838" sldId="271"/>
            <ac:spMk id="22" creationId="{B963AC04-DE48-460D-91EE-EBEE591BCC5E}"/>
          </ac:spMkLst>
        </pc:spChg>
        <pc:spChg chg="mod">
          <ac:chgData name="Callahan, Neil D" userId="S::xj4833uy@go.minnstate.edu::96bfbed4-207e-4b4d-a3be-5dafa3af1606" providerId="AD" clId="Web-{7DE355A0-2602-5B64-A0C1-C66D4F1AB659}" dt="2018-12-11T19:16:52.498" v="459" actId="20577"/>
          <ac:spMkLst>
            <pc:docMk/>
            <pc:sldMk cId="2574739838" sldId="271"/>
            <ac:spMk id="29" creationId="{862F8646-42B8-4A41-AA51-F1F67C0CF98A}"/>
          </ac:spMkLst>
        </pc:spChg>
        <pc:graphicFrameChg chg="add mod modGraphic">
          <ac:chgData name="Callahan, Neil D" userId="S::xj4833uy@go.minnstate.edu::96bfbed4-207e-4b4d-a3be-5dafa3af1606" providerId="AD" clId="Web-{7DE355A0-2602-5B64-A0C1-C66D4F1AB659}" dt="2018-12-11T19:13:44.670" v="444" actId="20577"/>
          <ac:graphicFrameMkLst>
            <pc:docMk/>
            <pc:sldMk cId="2574739838" sldId="271"/>
            <ac:graphicFrameMk id="12" creationId="{A125060D-2B90-4267-A198-DE5596E39471}"/>
          </ac:graphicFrameMkLst>
        </pc:graphicFrameChg>
        <pc:picChg chg="del">
          <ac:chgData name="Callahan, Neil D" userId="S::xj4833uy@go.minnstate.edu::96bfbed4-207e-4b4d-a3be-5dafa3af1606" providerId="AD" clId="Web-{7DE355A0-2602-5B64-A0C1-C66D4F1AB659}" dt="2018-12-11T19:00:31.313" v="401" actId="20577"/>
          <ac:picMkLst>
            <pc:docMk/>
            <pc:sldMk cId="2574739838" sldId="271"/>
            <ac:picMk id="4" creationId="{F18A2B05-FB06-4E8B-B34B-6C3DA1812F12}"/>
          </ac:picMkLst>
        </pc:picChg>
        <pc:picChg chg="add del mod ord">
          <ac:chgData name="Callahan, Neil D" userId="S::xj4833uy@go.minnstate.edu::96bfbed4-207e-4b4d-a3be-5dafa3af1606" providerId="AD" clId="Web-{7DE355A0-2602-5B64-A0C1-C66D4F1AB659}" dt="2018-12-11T19:00:42.328" v="403" actId="20577"/>
          <ac:picMkLst>
            <pc:docMk/>
            <pc:sldMk cId="2574739838" sldId="271"/>
            <ac:picMk id="6" creationId="{2AE881BB-4AA9-4727-B129-7F4055DBB330}"/>
          </ac:picMkLst>
        </pc:picChg>
      </pc:sldChg>
      <pc:sldChg chg="modSp">
        <pc:chgData name="Callahan, Neil D" userId="S::xj4833uy@go.minnstate.edu::96bfbed4-207e-4b4d-a3be-5dafa3af1606" providerId="AD" clId="Web-{7DE355A0-2602-5B64-A0C1-C66D4F1AB659}" dt="2018-12-11T17:06:15.920" v="0" actId="20577"/>
        <pc:sldMkLst>
          <pc:docMk/>
          <pc:sldMk cId="232493244" sldId="272"/>
        </pc:sldMkLst>
        <pc:spChg chg="mod">
          <ac:chgData name="Callahan, Neil D" userId="S::xj4833uy@go.minnstate.edu::96bfbed4-207e-4b4d-a3be-5dafa3af1606" providerId="AD" clId="Web-{7DE355A0-2602-5B64-A0C1-C66D4F1AB659}" dt="2018-12-11T17:06:15.920" v="0" actId="20577"/>
          <ac:spMkLst>
            <pc:docMk/>
            <pc:sldMk cId="232493244" sldId="272"/>
            <ac:spMk id="2" creationId="{6D1CF765-C1F4-487B-8634-EF0268CA8224}"/>
          </ac:spMkLst>
        </pc:spChg>
      </pc:sldChg>
    </pc:docChg>
  </pc:docChgLst>
  <pc:docChgLst>
    <pc:chgData name="Will, Marshal J" userId="S::lp6358ni@go.minnstate.edu::68a41572-7a1c-45ac-8e1b-0c249b1b03d2" providerId="AD" clId="Web-{0D7D9AF8-382B-6C96-EEAE-B74854BB22FA}"/>
    <pc:docChg chg="modSld">
      <pc:chgData name="Will, Marshal J" userId="S::lp6358ni@go.minnstate.edu::68a41572-7a1c-45ac-8e1b-0c249b1b03d2" providerId="AD" clId="Web-{0D7D9AF8-382B-6C96-EEAE-B74854BB22FA}" dt="2018-12-09T08:23:49.755" v="193" actId="20577"/>
      <pc:docMkLst>
        <pc:docMk/>
      </pc:docMkLst>
      <pc:sldChg chg="modSp">
        <pc:chgData name="Will, Marshal J" userId="S::lp6358ni@go.minnstate.edu::68a41572-7a1c-45ac-8e1b-0c249b1b03d2" providerId="AD" clId="Web-{0D7D9AF8-382B-6C96-EEAE-B74854BB22FA}" dt="2018-12-09T03:51:30.367" v="1" actId="20577"/>
        <pc:sldMkLst>
          <pc:docMk/>
          <pc:sldMk cId="3430671280" sldId="258"/>
        </pc:sldMkLst>
        <pc:graphicFrameChg chg="modGraphic">
          <ac:chgData name="Will, Marshal J" userId="S::lp6358ni@go.minnstate.edu::68a41572-7a1c-45ac-8e1b-0c249b1b03d2" providerId="AD" clId="Web-{0D7D9AF8-382B-6C96-EEAE-B74854BB22FA}" dt="2018-12-09T03:51:30.367" v="1" actId="20577"/>
          <ac:graphicFrameMkLst>
            <pc:docMk/>
            <pc:sldMk cId="3430671280" sldId="258"/>
            <ac:graphicFrameMk id="5" creationId="{E6E79E05-43FD-4509-A0F0-178E88D86A42}"/>
          </ac:graphicFrameMkLst>
        </pc:graphicFrameChg>
      </pc:sldChg>
      <pc:sldChg chg="modSp">
        <pc:chgData name="Will, Marshal J" userId="S::lp6358ni@go.minnstate.edu::68a41572-7a1c-45ac-8e1b-0c249b1b03d2" providerId="AD" clId="Web-{0D7D9AF8-382B-6C96-EEAE-B74854BB22FA}" dt="2018-12-09T08:23:46.271" v="191" actId="20577"/>
        <pc:sldMkLst>
          <pc:docMk/>
          <pc:sldMk cId="654480804" sldId="260"/>
        </pc:sldMkLst>
        <pc:spChg chg="mod">
          <ac:chgData name="Will, Marshal J" userId="S::lp6358ni@go.minnstate.edu::68a41572-7a1c-45ac-8e1b-0c249b1b03d2" providerId="AD" clId="Web-{0D7D9AF8-382B-6C96-EEAE-B74854BB22FA}" dt="2018-12-09T08:15:59.263" v="3" actId="20577"/>
          <ac:spMkLst>
            <pc:docMk/>
            <pc:sldMk cId="654480804" sldId="260"/>
            <ac:spMk id="2" creationId="{A9045342-8081-42B0-ACE3-2FFE15D35536}"/>
          </ac:spMkLst>
        </pc:spChg>
        <pc:spChg chg="mod">
          <ac:chgData name="Will, Marshal J" userId="S::lp6358ni@go.minnstate.edu::68a41572-7a1c-45ac-8e1b-0c249b1b03d2" providerId="AD" clId="Web-{0D7D9AF8-382B-6C96-EEAE-B74854BB22FA}" dt="2018-12-09T08:23:46.271" v="191" actId="20577"/>
          <ac:spMkLst>
            <pc:docMk/>
            <pc:sldMk cId="654480804" sldId="260"/>
            <ac:spMk id="3" creationId="{02888809-EBD4-4D4A-94F6-6764CA2B8FE7}"/>
          </ac:spMkLst>
        </pc:spChg>
      </pc:sldChg>
    </pc:docChg>
  </pc:docChgLst>
  <pc:docChgLst>
    <pc:chgData name="Wieczorek, Mikolaj A" userId="S::wz1741fs@go.minnstate.edu::e2c9ba4d-cc49-4291-aecb-14ad3ae91d9b" providerId="AD" clId="Web-{811CFE6E-0792-3A6F-F4C1-EC9CD438D7B2}"/>
    <pc:docChg chg="addSld delSld modSld sldOrd">
      <pc:chgData name="Wieczorek, Mikolaj A" userId="S::wz1741fs@go.minnstate.edu::e2c9ba4d-cc49-4291-aecb-14ad3ae91d9b" providerId="AD" clId="Web-{811CFE6E-0792-3A6F-F4C1-EC9CD438D7B2}" dt="2018-12-12T05:03:02.021" v="414" actId="1076"/>
      <pc:docMkLst>
        <pc:docMk/>
      </pc:docMkLst>
      <pc:sldChg chg="addSp modSp mod setBg setClrOvrMap">
        <pc:chgData name="Wieczorek, Mikolaj A" userId="S::wz1741fs@go.minnstate.edu::e2c9ba4d-cc49-4291-aecb-14ad3ae91d9b" providerId="AD" clId="Web-{811CFE6E-0792-3A6F-F4C1-EC9CD438D7B2}" dt="2018-12-12T05:03:02.021" v="414" actId="1076"/>
        <pc:sldMkLst>
          <pc:docMk/>
          <pc:sldMk cId="181296006" sldId="256"/>
        </pc:sldMkLst>
        <pc:spChg chg="mod">
          <ac:chgData name="Wieczorek, Mikolaj A" userId="S::wz1741fs@go.minnstate.edu::e2c9ba4d-cc49-4291-aecb-14ad3ae91d9b" providerId="AD" clId="Web-{811CFE6E-0792-3A6F-F4C1-EC9CD438D7B2}" dt="2018-12-12T05:02:49.193" v="413" actId="1076"/>
          <ac:spMkLst>
            <pc:docMk/>
            <pc:sldMk cId="181296006" sldId="256"/>
            <ac:spMk id="2" creationId="{E0E2AF35-3FB0-4D57-A9CA-BA9F2DD6865B}"/>
          </ac:spMkLst>
        </pc:spChg>
        <pc:spChg chg="mod">
          <ac:chgData name="Wieczorek, Mikolaj A" userId="S::wz1741fs@go.minnstate.edu::e2c9ba4d-cc49-4291-aecb-14ad3ae91d9b" providerId="AD" clId="Web-{811CFE6E-0792-3A6F-F4C1-EC9CD438D7B2}" dt="2018-12-12T05:03:02.021" v="414" actId="1076"/>
          <ac:spMkLst>
            <pc:docMk/>
            <pc:sldMk cId="181296006" sldId="256"/>
            <ac:spMk id="3" creationId="{1FE8043E-BB9A-4134-A702-1819C49E016D}"/>
          </ac:spMkLst>
        </pc:spChg>
        <pc:spChg chg="add">
          <ac:chgData name="Wieczorek, Mikolaj A" userId="S::wz1741fs@go.minnstate.edu::e2c9ba4d-cc49-4291-aecb-14ad3ae91d9b" providerId="AD" clId="Web-{811CFE6E-0792-3A6F-F4C1-EC9CD438D7B2}" dt="2018-12-12T05:02:43.052" v="412" actId="1076"/>
          <ac:spMkLst>
            <pc:docMk/>
            <pc:sldMk cId="181296006" sldId="256"/>
            <ac:spMk id="9" creationId="{C6A81905-F480-46A4-BC10-215D24EA1AE6}"/>
          </ac:spMkLst>
        </pc:spChg>
        <pc:spChg chg="add">
          <ac:chgData name="Wieczorek, Mikolaj A" userId="S::wz1741fs@go.minnstate.edu::e2c9ba4d-cc49-4291-aecb-14ad3ae91d9b" providerId="AD" clId="Web-{811CFE6E-0792-3A6F-F4C1-EC9CD438D7B2}" dt="2018-12-12T05:02:43.052" v="412" actId="1076"/>
          <ac:spMkLst>
            <pc:docMk/>
            <pc:sldMk cId="181296006" sldId="256"/>
            <ac:spMk id="11" creationId="{36FD4D9D-3784-41E8-8405-A42B72F51331}"/>
          </ac:spMkLst>
        </pc:spChg>
        <pc:spChg chg="add">
          <ac:chgData name="Wieczorek, Mikolaj A" userId="S::wz1741fs@go.minnstate.edu::e2c9ba4d-cc49-4291-aecb-14ad3ae91d9b" providerId="AD" clId="Web-{811CFE6E-0792-3A6F-F4C1-EC9CD438D7B2}" dt="2018-12-12T05:02:43.052" v="412" actId="1076"/>
          <ac:spMkLst>
            <pc:docMk/>
            <pc:sldMk cId="181296006" sldId="256"/>
            <ac:spMk id="13" creationId="{09811DF6-66E4-43D5-B564-3151796531ED}"/>
          </ac:spMkLst>
        </pc:spChg>
        <pc:spChg chg="add">
          <ac:chgData name="Wieczorek, Mikolaj A" userId="S::wz1741fs@go.minnstate.edu::e2c9ba4d-cc49-4291-aecb-14ad3ae91d9b" providerId="AD" clId="Web-{811CFE6E-0792-3A6F-F4C1-EC9CD438D7B2}" dt="2018-12-12T05:02:43.052" v="412" actId="1076"/>
          <ac:spMkLst>
            <pc:docMk/>
            <pc:sldMk cId="181296006" sldId="256"/>
            <ac:spMk id="15" creationId="{60817A52-B891-4228-A61E-0C0A57632DDA}"/>
          </ac:spMkLst>
        </pc:spChg>
        <pc:picChg chg="add mod">
          <ac:chgData name="Wieczorek, Mikolaj A" userId="S::wz1741fs@go.minnstate.edu::e2c9ba4d-cc49-4291-aecb-14ad3ae91d9b" providerId="AD" clId="Web-{811CFE6E-0792-3A6F-F4C1-EC9CD438D7B2}" dt="2018-12-12T05:02:43.052" v="412" actId="1076"/>
          <ac:picMkLst>
            <pc:docMk/>
            <pc:sldMk cId="181296006" sldId="256"/>
            <ac:picMk id="4" creationId="{5D7D7794-3AF3-462B-8F6B-A997CD6A99D4}"/>
          </ac:picMkLst>
        </pc:picChg>
      </pc:sldChg>
      <pc:sldChg chg="modSp">
        <pc:chgData name="Wieczorek, Mikolaj A" userId="S::wz1741fs@go.minnstate.edu::e2c9ba4d-cc49-4291-aecb-14ad3ae91d9b" providerId="AD" clId="Web-{811CFE6E-0792-3A6F-F4C1-EC9CD438D7B2}" dt="2018-12-12T04:58:06.830" v="391" actId="20577"/>
        <pc:sldMkLst>
          <pc:docMk/>
          <pc:sldMk cId="1182618597" sldId="265"/>
        </pc:sldMkLst>
        <pc:spChg chg="mod">
          <ac:chgData name="Wieczorek, Mikolaj A" userId="S::wz1741fs@go.minnstate.edu::e2c9ba4d-cc49-4291-aecb-14ad3ae91d9b" providerId="AD" clId="Web-{811CFE6E-0792-3A6F-F4C1-EC9CD438D7B2}" dt="2018-12-12T04:58:06.830" v="391" actId="20577"/>
          <ac:spMkLst>
            <pc:docMk/>
            <pc:sldMk cId="1182618597" sldId="265"/>
            <ac:spMk id="3" creationId="{059012EC-EE90-4686-AD9B-13A1200BFF0D}"/>
          </ac:spMkLst>
        </pc:spChg>
      </pc:sldChg>
      <pc:sldChg chg="ord">
        <pc:chgData name="Wieczorek, Mikolaj A" userId="S::wz1741fs@go.minnstate.edu::e2c9ba4d-cc49-4291-aecb-14ad3ae91d9b" providerId="AD" clId="Web-{811CFE6E-0792-3A6F-F4C1-EC9CD438D7B2}" dt="2018-12-12T02:21:58.876" v="12" actId="1076"/>
        <pc:sldMkLst>
          <pc:docMk/>
          <pc:sldMk cId="2336236600" sldId="269"/>
        </pc:sldMkLst>
      </pc:sldChg>
      <pc:sldChg chg="modSp">
        <pc:chgData name="Wieczorek, Mikolaj A" userId="S::wz1741fs@go.minnstate.edu::e2c9ba4d-cc49-4291-aecb-14ad3ae91d9b" providerId="AD" clId="Web-{811CFE6E-0792-3A6F-F4C1-EC9CD438D7B2}" dt="2018-12-12T04:35:23.468" v="144" actId="20577"/>
        <pc:sldMkLst>
          <pc:docMk/>
          <pc:sldMk cId="3668432892" sldId="270"/>
        </pc:sldMkLst>
        <pc:spChg chg="mod">
          <ac:chgData name="Wieczorek, Mikolaj A" userId="S::wz1741fs@go.minnstate.edu::e2c9ba4d-cc49-4291-aecb-14ad3ae91d9b" providerId="AD" clId="Web-{811CFE6E-0792-3A6F-F4C1-EC9CD438D7B2}" dt="2018-12-12T04:35:23.468" v="144" actId="20577"/>
          <ac:spMkLst>
            <pc:docMk/>
            <pc:sldMk cId="3668432892" sldId="270"/>
            <ac:spMk id="2" creationId="{47300FA7-AEA8-4BDF-BCA9-3A1BDDB35C40}"/>
          </ac:spMkLst>
        </pc:spChg>
      </pc:sldChg>
      <pc:sldChg chg="modSp">
        <pc:chgData name="Wieczorek, Mikolaj A" userId="S::wz1741fs@go.minnstate.edu::e2c9ba4d-cc49-4291-aecb-14ad3ae91d9b" providerId="AD" clId="Web-{811CFE6E-0792-3A6F-F4C1-EC9CD438D7B2}" dt="2018-12-12T04:56:36.986" v="380" actId="20577"/>
        <pc:sldMkLst>
          <pc:docMk/>
          <pc:sldMk cId="2574739838" sldId="271"/>
        </pc:sldMkLst>
        <pc:spChg chg="mod">
          <ac:chgData name="Wieczorek, Mikolaj A" userId="S::wz1741fs@go.minnstate.edu::e2c9ba4d-cc49-4291-aecb-14ad3ae91d9b" providerId="AD" clId="Web-{811CFE6E-0792-3A6F-F4C1-EC9CD438D7B2}" dt="2018-12-12T04:55:50.908" v="359" actId="20577"/>
          <ac:spMkLst>
            <pc:docMk/>
            <pc:sldMk cId="2574739838" sldId="271"/>
            <ac:spMk id="22" creationId="{B963AC04-DE48-460D-91EE-EBEE591BCC5E}"/>
          </ac:spMkLst>
        </pc:spChg>
        <pc:spChg chg="mod">
          <ac:chgData name="Wieczorek, Mikolaj A" userId="S::wz1741fs@go.minnstate.edu::e2c9ba4d-cc49-4291-aecb-14ad3ae91d9b" providerId="AD" clId="Web-{811CFE6E-0792-3A6F-F4C1-EC9CD438D7B2}" dt="2018-12-12T04:56:36.986" v="380" actId="20577"/>
          <ac:spMkLst>
            <pc:docMk/>
            <pc:sldMk cId="2574739838" sldId="271"/>
            <ac:spMk id="29" creationId="{862F8646-42B8-4A41-AA51-F1F67C0CF98A}"/>
          </ac:spMkLst>
        </pc:spChg>
      </pc:sldChg>
      <pc:sldChg chg="modSp">
        <pc:chgData name="Wieczorek, Mikolaj A" userId="S::wz1741fs@go.minnstate.edu::e2c9ba4d-cc49-4291-aecb-14ad3ae91d9b" providerId="AD" clId="Web-{811CFE6E-0792-3A6F-F4C1-EC9CD438D7B2}" dt="2018-12-12T01:39:56.981" v="4" actId="20577"/>
        <pc:sldMkLst>
          <pc:docMk/>
          <pc:sldMk cId="882496270" sldId="273"/>
        </pc:sldMkLst>
        <pc:spChg chg="mod">
          <ac:chgData name="Wieczorek, Mikolaj A" userId="S::wz1741fs@go.minnstate.edu::e2c9ba4d-cc49-4291-aecb-14ad3ae91d9b" providerId="AD" clId="Web-{811CFE6E-0792-3A6F-F4C1-EC9CD438D7B2}" dt="2018-12-12T01:39:56.981" v="4" actId="20577"/>
          <ac:spMkLst>
            <pc:docMk/>
            <pc:sldMk cId="882496270" sldId="273"/>
            <ac:spMk id="3" creationId="{DA741E47-2FE5-4E65-B6F2-7776709D0DA3}"/>
          </ac:spMkLst>
        </pc:spChg>
      </pc:sldChg>
      <pc:sldChg chg="addSp delSp modSp ord">
        <pc:chgData name="Wieczorek, Mikolaj A" userId="S::wz1741fs@go.minnstate.edu::e2c9ba4d-cc49-4291-aecb-14ad3ae91d9b" providerId="AD" clId="Web-{811CFE6E-0792-3A6F-F4C1-EC9CD438D7B2}" dt="2018-12-12T04:34:04.858" v="131" actId="1076"/>
        <pc:sldMkLst>
          <pc:docMk/>
          <pc:sldMk cId="3148006957" sldId="275"/>
        </pc:sldMkLst>
        <pc:spChg chg="del">
          <ac:chgData name="Wieczorek, Mikolaj A" userId="S::wz1741fs@go.minnstate.edu::e2c9ba4d-cc49-4291-aecb-14ad3ae91d9b" providerId="AD" clId="Web-{811CFE6E-0792-3A6F-F4C1-EC9CD438D7B2}" dt="2018-12-12T04:32:33.561" v="100" actId="1076"/>
          <ac:spMkLst>
            <pc:docMk/>
            <pc:sldMk cId="3148006957" sldId="275"/>
            <ac:spMk id="2" creationId="{A7A54CE8-5139-4CA7-A4CB-B4E3E0273F03}"/>
          </ac:spMkLst>
        </pc:spChg>
        <pc:spChg chg="mod">
          <ac:chgData name="Wieczorek, Mikolaj A" userId="S::wz1741fs@go.minnstate.edu::e2c9ba4d-cc49-4291-aecb-14ad3ae91d9b" providerId="AD" clId="Web-{811CFE6E-0792-3A6F-F4C1-EC9CD438D7B2}" dt="2018-12-12T04:33:50.264" v="120" actId="14100"/>
          <ac:spMkLst>
            <pc:docMk/>
            <pc:sldMk cId="3148006957" sldId="275"/>
            <ac:spMk id="3" creationId="{CC1FA1A6-9534-4D71-BB6A-C9C28B10298C}"/>
          </ac:spMkLst>
        </pc:spChg>
        <pc:spChg chg="add del mod">
          <ac:chgData name="Wieczorek, Mikolaj A" userId="S::wz1741fs@go.minnstate.edu::e2c9ba4d-cc49-4291-aecb-14ad3ae91d9b" providerId="AD" clId="Web-{811CFE6E-0792-3A6F-F4C1-EC9CD438D7B2}" dt="2018-12-12T04:32:38.280" v="102" actId="1076"/>
          <ac:spMkLst>
            <pc:docMk/>
            <pc:sldMk cId="3148006957" sldId="275"/>
            <ac:spMk id="6" creationId="{E5031B87-DFD4-4447-A96F-A8107A39F293}"/>
          </ac:spMkLst>
        </pc:spChg>
        <pc:spChg chg="add mod">
          <ac:chgData name="Wieczorek, Mikolaj A" userId="S::wz1741fs@go.minnstate.edu::e2c9ba4d-cc49-4291-aecb-14ad3ae91d9b" providerId="AD" clId="Web-{811CFE6E-0792-3A6F-F4C1-EC9CD438D7B2}" dt="2018-12-12T04:34:04.858" v="131" actId="1076"/>
          <ac:spMkLst>
            <pc:docMk/>
            <pc:sldMk cId="3148006957" sldId="275"/>
            <ac:spMk id="7" creationId="{2D57306F-6AF4-4BDD-8F8C-BA48073065C7}"/>
          </ac:spMkLst>
        </pc:spChg>
      </pc:sldChg>
      <pc:sldChg chg="addSp delSp modSp new del">
        <pc:chgData name="Wieczorek, Mikolaj A" userId="S::wz1741fs@go.minnstate.edu::e2c9ba4d-cc49-4291-aecb-14ad3ae91d9b" providerId="AD" clId="Web-{811CFE6E-0792-3A6F-F4C1-EC9CD438D7B2}" dt="2018-12-12T04:34:18.702" v="132" actId="1076"/>
        <pc:sldMkLst>
          <pc:docMk/>
          <pc:sldMk cId="3260577545" sldId="276"/>
        </pc:sldMkLst>
        <pc:spChg chg="add del mod">
          <ac:chgData name="Wieczorek, Mikolaj A" userId="S::wz1741fs@go.minnstate.edu::e2c9ba4d-cc49-4291-aecb-14ad3ae91d9b" providerId="AD" clId="Web-{811CFE6E-0792-3A6F-F4C1-EC9CD438D7B2}" dt="2018-12-12T04:33:06.030" v="106" actId="20577"/>
          <ac:spMkLst>
            <pc:docMk/>
            <pc:sldMk cId="3260577545" sldId="276"/>
            <ac:spMk id="2" creationId="{7D1D3720-4867-4DCA-A98A-E2444B216552}"/>
          </ac:spMkLst>
        </pc:spChg>
        <pc:spChg chg="del mod">
          <ac:chgData name="Wieczorek, Mikolaj A" userId="S::wz1741fs@go.minnstate.edu::e2c9ba4d-cc49-4291-aecb-14ad3ae91d9b" providerId="AD" clId="Web-{811CFE6E-0792-3A6F-F4C1-EC9CD438D7B2}" dt="2018-12-12T04:30:23.904" v="75" actId="1076"/>
          <ac:spMkLst>
            <pc:docMk/>
            <pc:sldMk cId="3260577545" sldId="276"/>
            <ac:spMk id="3" creationId="{0E910047-18D6-415D-9316-4759458352D1}"/>
          </ac:spMkLst>
        </pc:spChg>
        <pc:spChg chg="add del mod">
          <ac:chgData name="Wieczorek, Mikolaj A" userId="S::wz1741fs@go.minnstate.edu::e2c9ba4d-cc49-4291-aecb-14ad3ae91d9b" providerId="AD" clId="Web-{811CFE6E-0792-3A6F-F4C1-EC9CD438D7B2}" dt="2018-12-12T04:33:00.373" v="105" actId="1076"/>
          <ac:spMkLst>
            <pc:docMk/>
            <pc:sldMk cId="3260577545" sldId="276"/>
            <ac:spMk id="5" creationId="{72384DEA-CE6A-4EA2-AEE8-98A055958987}"/>
          </ac:spMkLst>
        </pc:spChg>
      </pc:sldChg>
    </pc:docChg>
  </pc:docChgLst>
  <pc:docChgLst>
    <pc:chgData name="Will, Marshal J" userId="S::lp6358ni@go.minnstate.edu::68a41572-7a1c-45ac-8e1b-0c249b1b03d2" providerId="AD" clId="Web-{4833C9DD-1E91-F34A-3E4A-77EDDCA42028}"/>
    <pc:docChg chg="addSld delSld modSld">
      <pc:chgData name="Will, Marshal J" userId="S::lp6358ni@go.minnstate.edu::68a41572-7a1c-45ac-8e1b-0c249b1b03d2" providerId="AD" clId="Web-{4833C9DD-1E91-F34A-3E4A-77EDDCA42028}" dt="2018-12-09T21:56:48.230" v="3283" actId="20577"/>
      <pc:docMkLst>
        <pc:docMk/>
      </pc:docMkLst>
      <pc:sldChg chg="modSp">
        <pc:chgData name="Will, Marshal J" userId="S::lp6358ni@go.minnstate.edu::68a41572-7a1c-45ac-8e1b-0c249b1b03d2" providerId="AD" clId="Web-{4833C9DD-1E91-F34A-3E4A-77EDDCA42028}" dt="2018-12-09T21:56:48.230" v="3282" actId="20577"/>
        <pc:sldMkLst>
          <pc:docMk/>
          <pc:sldMk cId="2922059795" sldId="257"/>
        </pc:sldMkLst>
        <pc:spChg chg="mod">
          <ac:chgData name="Will, Marshal J" userId="S::lp6358ni@go.minnstate.edu::68a41572-7a1c-45ac-8e1b-0c249b1b03d2" providerId="AD" clId="Web-{4833C9DD-1E91-F34A-3E4A-77EDDCA42028}" dt="2018-12-09T21:56:48.230" v="3282" actId="20577"/>
          <ac:spMkLst>
            <pc:docMk/>
            <pc:sldMk cId="2922059795" sldId="257"/>
            <ac:spMk id="3" creationId="{AA11119E-2F39-44B1-88A1-4F11E00DF4B8}"/>
          </ac:spMkLst>
        </pc:spChg>
      </pc:sldChg>
      <pc:sldChg chg="modSp">
        <pc:chgData name="Will, Marshal J" userId="S::lp6358ni@go.minnstate.edu::68a41572-7a1c-45ac-8e1b-0c249b1b03d2" providerId="AD" clId="Web-{4833C9DD-1E91-F34A-3E4A-77EDDCA42028}" dt="2018-12-09T21:44:45.851" v="3013" actId="20577"/>
        <pc:sldMkLst>
          <pc:docMk/>
          <pc:sldMk cId="3430671280" sldId="258"/>
        </pc:sldMkLst>
        <pc:spChg chg="mod">
          <ac:chgData name="Will, Marshal J" userId="S::lp6358ni@go.minnstate.edu::68a41572-7a1c-45ac-8e1b-0c249b1b03d2" providerId="AD" clId="Web-{4833C9DD-1E91-F34A-3E4A-77EDDCA42028}" dt="2018-12-09T21:44:45.851" v="3013" actId="20577"/>
          <ac:spMkLst>
            <pc:docMk/>
            <pc:sldMk cId="3430671280" sldId="258"/>
            <ac:spMk id="2" creationId="{6D1CF765-C1F4-487B-8634-EF0268CA8224}"/>
          </ac:spMkLst>
        </pc:spChg>
        <pc:graphicFrameChg chg="mod modGraphic">
          <ac:chgData name="Will, Marshal J" userId="S::lp6358ni@go.minnstate.edu::68a41572-7a1c-45ac-8e1b-0c249b1b03d2" providerId="AD" clId="Web-{4833C9DD-1E91-F34A-3E4A-77EDDCA42028}" dt="2018-12-09T21:39:14.555" v="3007" actId="20577"/>
          <ac:graphicFrameMkLst>
            <pc:docMk/>
            <pc:sldMk cId="3430671280" sldId="258"/>
            <ac:graphicFrameMk id="5" creationId="{E6E79E05-43FD-4509-A0F0-178E88D86A42}"/>
          </ac:graphicFrameMkLst>
        </pc:graphicFrameChg>
      </pc:sldChg>
      <pc:sldChg chg="modSp">
        <pc:chgData name="Will, Marshal J" userId="S::lp6358ni@go.minnstate.edu::68a41572-7a1c-45ac-8e1b-0c249b1b03d2" providerId="AD" clId="Web-{4833C9DD-1E91-F34A-3E4A-77EDDCA42028}" dt="2018-12-09T21:44:50.554" v="3015" actId="20577"/>
        <pc:sldMkLst>
          <pc:docMk/>
          <pc:sldMk cId="3609801658" sldId="259"/>
        </pc:sldMkLst>
        <pc:spChg chg="mod">
          <ac:chgData name="Will, Marshal J" userId="S::lp6358ni@go.minnstate.edu::68a41572-7a1c-45ac-8e1b-0c249b1b03d2" providerId="AD" clId="Web-{4833C9DD-1E91-F34A-3E4A-77EDDCA42028}" dt="2018-12-09T21:44:50.554" v="3015" actId="20577"/>
          <ac:spMkLst>
            <pc:docMk/>
            <pc:sldMk cId="3609801658" sldId="259"/>
            <ac:spMk id="2" creationId="{9130E037-9D98-43DE-B79D-1C775ADE698D}"/>
          </ac:spMkLst>
        </pc:spChg>
        <pc:graphicFrameChg chg="mod modGraphic">
          <ac:chgData name="Will, Marshal J" userId="S::lp6358ni@go.minnstate.edu::68a41572-7a1c-45ac-8e1b-0c249b1b03d2" providerId="AD" clId="Web-{4833C9DD-1E91-F34A-3E4A-77EDDCA42028}" dt="2018-12-09T21:39:27.724" v="3011" actId="20577"/>
          <ac:graphicFrameMkLst>
            <pc:docMk/>
            <pc:sldMk cId="3609801658" sldId="259"/>
            <ac:graphicFrameMk id="4" creationId="{7A72830E-4BB0-477C-82D3-08261BCA25D2}"/>
          </ac:graphicFrameMkLst>
        </pc:graphicFrameChg>
      </pc:sldChg>
      <pc:sldChg chg="modSp">
        <pc:chgData name="Will, Marshal J" userId="S::lp6358ni@go.minnstate.edu::68a41572-7a1c-45ac-8e1b-0c249b1b03d2" providerId="AD" clId="Web-{4833C9DD-1E91-F34A-3E4A-77EDDCA42028}" dt="2018-12-09T21:45:27.211" v="3022" actId="20577"/>
        <pc:sldMkLst>
          <pc:docMk/>
          <pc:sldMk cId="654480804" sldId="260"/>
        </pc:sldMkLst>
        <pc:spChg chg="mod">
          <ac:chgData name="Will, Marshal J" userId="S::lp6358ni@go.minnstate.edu::68a41572-7a1c-45ac-8e1b-0c249b1b03d2" providerId="AD" clId="Web-{4833C9DD-1E91-F34A-3E4A-77EDDCA42028}" dt="2018-12-09T21:45:27.211" v="3022" actId="20577"/>
          <ac:spMkLst>
            <pc:docMk/>
            <pc:sldMk cId="654480804" sldId="260"/>
            <ac:spMk id="3" creationId="{02888809-EBD4-4D4A-94F6-6764CA2B8FE7}"/>
          </ac:spMkLst>
        </pc:spChg>
      </pc:sldChg>
      <pc:sldChg chg="del">
        <pc:chgData name="Will, Marshal J" userId="S::lp6358ni@go.minnstate.edu::68a41572-7a1c-45ac-8e1b-0c249b1b03d2" providerId="AD" clId="Web-{4833C9DD-1E91-F34A-3E4A-77EDDCA42028}" dt="2018-12-09T20:58:41.645" v="2067" actId="20577"/>
        <pc:sldMkLst>
          <pc:docMk/>
          <pc:sldMk cId="1719143507" sldId="261"/>
        </pc:sldMkLst>
      </pc:sldChg>
      <pc:sldChg chg="modSp">
        <pc:chgData name="Will, Marshal J" userId="S::lp6358ni@go.minnstate.edu::68a41572-7a1c-45ac-8e1b-0c249b1b03d2" providerId="AD" clId="Web-{4833C9DD-1E91-F34A-3E4A-77EDDCA42028}" dt="2018-12-09T21:45:02.476" v="3017" actId="20577"/>
        <pc:sldMkLst>
          <pc:docMk/>
          <pc:sldMk cId="2332739390" sldId="263"/>
        </pc:sldMkLst>
        <pc:spChg chg="mod">
          <ac:chgData name="Will, Marshal J" userId="S::lp6358ni@go.minnstate.edu::68a41572-7a1c-45ac-8e1b-0c249b1b03d2" providerId="AD" clId="Web-{4833C9DD-1E91-F34A-3E4A-77EDDCA42028}" dt="2018-12-09T21:45:02.476" v="3017" actId="20577"/>
          <ac:spMkLst>
            <pc:docMk/>
            <pc:sldMk cId="2332739390" sldId="263"/>
            <ac:spMk id="2" creationId="{3A89F181-2715-4707-ABCE-294E11CBF1B1}"/>
          </ac:spMkLst>
        </pc:spChg>
        <pc:spChg chg="mod">
          <ac:chgData name="Will, Marshal J" userId="S::lp6358ni@go.minnstate.edu::68a41572-7a1c-45ac-8e1b-0c249b1b03d2" providerId="AD" clId="Web-{4833C9DD-1E91-F34A-3E4A-77EDDCA42028}" dt="2018-12-09T20:46:48.157" v="1259" actId="20577"/>
          <ac:spMkLst>
            <pc:docMk/>
            <pc:sldMk cId="2332739390" sldId="263"/>
            <ac:spMk id="3" creationId="{C17E1832-F63A-4F0F-8923-49C54131E98B}"/>
          </ac:spMkLst>
        </pc:spChg>
      </pc:sldChg>
      <pc:sldChg chg="modSp mod modShow">
        <pc:chgData name="Will, Marshal J" userId="S::lp6358ni@go.minnstate.edu::68a41572-7a1c-45ac-8e1b-0c249b1b03d2" providerId="AD" clId="Web-{4833C9DD-1E91-F34A-3E4A-77EDDCA42028}" dt="2018-12-09T21:45:07.430" v="3019" actId="20577"/>
        <pc:sldMkLst>
          <pc:docMk/>
          <pc:sldMk cId="1660218565" sldId="264"/>
        </pc:sldMkLst>
        <pc:spChg chg="mod">
          <ac:chgData name="Will, Marshal J" userId="S::lp6358ni@go.minnstate.edu::68a41572-7a1c-45ac-8e1b-0c249b1b03d2" providerId="AD" clId="Web-{4833C9DD-1E91-F34A-3E4A-77EDDCA42028}" dt="2018-12-09T21:45:07.430" v="3019" actId="20577"/>
          <ac:spMkLst>
            <pc:docMk/>
            <pc:sldMk cId="1660218565" sldId="264"/>
            <ac:spMk id="2" creationId="{1CFDC07D-FE26-49C4-990B-36928CB20B09}"/>
          </ac:spMkLst>
        </pc:spChg>
        <pc:spChg chg="mod">
          <ac:chgData name="Will, Marshal J" userId="S::lp6358ni@go.minnstate.edu::68a41572-7a1c-45ac-8e1b-0c249b1b03d2" providerId="AD" clId="Web-{4833C9DD-1E91-F34A-3E4A-77EDDCA42028}" dt="2018-12-09T21:01:58.149" v="2100" actId="20577"/>
          <ac:spMkLst>
            <pc:docMk/>
            <pc:sldMk cId="1660218565" sldId="264"/>
            <ac:spMk id="3" creationId="{D0A02507-F431-4A74-8E1C-1D666EDF2CAD}"/>
          </ac:spMkLst>
        </pc:spChg>
      </pc:sldChg>
      <pc:sldChg chg="modSp">
        <pc:chgData name="Will, Marshal J" userId="S::lp6358ni@go.minnstate.edu::68a41572-7a1c-45ac-8e1b-0c249b1b03d2" providerId="AD" clId="Web-{4833C9DD-1E91-F34A-3E4A-77EDDCA42028}" dt="2018-12-09T21:45:49.992" v="3033" actId="20577"/>
        <pc:sldMkLst>
          <pc:docMk/>
          <pc:sldMk cId="1182618597" sldId="265"/>
        </pc:sldMkLst>
        <pc:spChg chg="mod">
          <ac:chgData name="Will, Marshal J" userId="S::lp6358ni@go.minnstate.edu::68a41572-7a1c-45ac-8e1b-0c249b1b03d2" providerId="AD" clId="Web-{4833C9DD-1E91-F34A-3E4A-77EDDCA42028}" dt="2018-12-09T21:45:49.992" v="3033" actId="20577"/>
          <ac:spMkLst>
            <pc:docMk/>
            <pc:sldMk cId="1182618597" sldId="265"/>
            <ac:spMk id="2" creationId="{B5BF6AF4-2AA4-426E-9888-DCA50157A639}"/>
          </ac:spMkLst>
        </pc:spChg>
        <pc:spChg chg="mod">
          <ac:chgData name="Will, Marshal J" userId="S::lp6358ni@go.minnstate.edu::68a41572-7a1c-45ac-8e1b-0c249b1b03d2" providerId="AD" clId="Web-{4833C9DD-1E91-F34A-3E4A-77EDDCA42028}" dt="2018-12-09T20:59:29.833" v="2097" actId="20577"/>
          <ac:spMkLst>
            <pc:docMk/>
            <pc:sldMk cId="1182618597" sldId="265"/>
            <ac:spMk id="3" creationId="{059012EC-EE90-4686-AD9B-13A1200BFF0D}"/>
          </ac:spMkLst>
        </pc:spChg>
      </pc:sldChg>
      <pc:sldChg chg="del">
        <pc:chgData name="Will, Marshal J" userId="S::lp6358ni@go.minnstate.edu::68a41572-7a1c-45ac-8e1b-0c249b1b03d2" providerId="AD" clId="Web-{4833C9DD-1E91-F34A-3E4A-77EDDCA42028}" dt="2018-12-09T19:16:03.181" v="74" actId="20577"/>
        <pc:sldMkLst>
          <pc:docMk/>
          <pc:sldMk cId="2662408345" sldId="266"/>
        </pc:sldMkLst>
      </pc:sldChg>
      <pc:sldChg chg="del">
        <pc:chgData name="Will, Marshal J" userId="S::lp6358ni@go.minnstate.edu::68a41572-7a1c-45ac-8e1b-0c249b1b03d2" providerId="AD" clId="Web-{4833C9DD-1E91-F34A-3E4A-77EDDCA42028}" dt="2018-12-09T21:03:37.196" v="2154" actId="20577"/>
        <pc:sldMkLst>
          <pc:docMk/>
          <pc:sldMk cId="4151082262" sldId="268"/>
        </pc:sldMkLst>
      </pc:sldChg>
      <pc:sldChg chg="modSp new">
        <pc:chgData name="Will, Marshal J" userId="S::lp6358ni@go.minnstate.edu::68a41572-7a1c-45ac-8e1b-0c249b1b03d2" providerId="AD" clId="Web-{4833C9DD-1E91-F34A-3E4A-77EDDCA42028}" dt="2018-12-09T21:27:36.235" v="3004" actId="20577"/>
        <pc:sldMkLst>
          <pc:docMk/>
          <pc:sldMk cId="3668432892" sldId="270"/>
        </pc:sldMkLst>
        <pc:spChg chg="mod">
          <ac:chgData name="Will, Marshal J" userId="S::lp6358ni@go.minnstate.edu::68a41572-7a1c-45ac-8e1b-0c249b1b03d2" providerId="AD" clId="Web-{4833C9DD-1E91-F34A-3E4A-77EDDCA42028}" dt="2018-12-09T21:15:00.918" v="2163" actId="20577"/>
          <ac:spMkLst>
            <pc:docMk/>
            <pc:sldMk cId="3668432892" sldId="270"/>
            <ac:spMk id="2" creationId="{47300FA7-AEA8-4BDF-BCA9-3A1BDDB35C40}"/>
          </ac:spMkLst>
        </pc:spChg>
        <pc:spChg chg="mod">
          <ac:chgData name="Will, Marshal J" userId="S::lp6358ni@go.minnstate.edu::68a41572-7a1c-45ac-8e1b-0c249b1b03d2" providerId="AD" clId="Web-{4833C9DD-1E91-F34A-3E4A-77EDDCA42028}" dt="2018-12-09T21:27:36.235" v="3004" actId="20577"/>
          <ac:spMkLst>
            <pc:docMk/>
            <pc:sldMk cId="3668432892" sldId="270"/>
            <ac:spMk id="3" creationId="{DE376049-6A0A-4B52-A78E-B010DD904D97}"/>
          </ac:spMkLst>
        </pc:spChg>
      </pc:sldChg>
    </pc:docChg>
  </pc:docChgLst>
  <pc:docChgLst>
    <pc:chgData name="Wieczorek, Mikolaj A" userId="S::wz1741fs@go.minnstate.edu::e2c9ba4d-cc49-4291-aecb-14ad3ae91d9b" providerId="AD" clId="Web-{E7FDA297-4F8A-30B1-6614-FA7CF8AD00AA}"/>
    <pc:docChg chg="modSld">
      <pc:chgData name="Wieczorek, Mikolaj A" userId="S::wz1741fs@go.minnstate.edu::e2c9ba4d-cc49-4291-aecb-14ad3ae91d9b" providerId="AD" clId="Web-{E7FDA297-4F8A-30B1-6614-FA7CF8AD00AA}" dt="2018-12-12T19:14:06.883" v="57" actId="20577"/>
      <pc:docMkLst>
        <pc:docMk/>
      </pc:docMkLst>
      <pc:sldChg chg="modSp">
        <pc:chgData name="Wieczorek, Mikolaj A" userId="S::wz1741fs@go.minnstate.edu::e2c9ba4d-cc49-4291-aecb-14ad3ae91d9b" providerId="AD" clId="Web-{E7FDA297-4F8A-30B1-6614-FA7CF8AD00AA}" dt="2018-12-12T19:14:06.867" v="56" actId="20577"/>
        <pc:sldMkLst>
          <pc:docMk/>
          <pc:sldMk cId="1660218565" sldId="264"/>
        </pc:sldMkLst>
        <pc:spChg chg="mod">
          <ac:chgData name="Wieczorek, Mikolaj A" userId="S::wz1741fs@go.minnstate.edu::e2c9ba4d-cc49-4291-aecb-14ad3ae91d9b" providerId="AD" clId="Web-{E7FDA297-4F8A-30B1-6614-FA7CF8AD00AA}" dt="2018-12-12T19:14:06.867" v="56" actId="20577"/>
          <ac:spMkLst>
            <pc:docMk/>
            <pc:sldMk cId="1660218565" sldId="264"/>
            <ac:spMk id="3" creationId="{D0A02507-F431-4A74-8E1C-1D666EDF2CAD}"/>
          </ac:spMkLst>
        </pc:spChg>
      </pc:sldChg>
    </pc:docChg>
  </pc:docChgLst>
  <pc:docChgLst>
    <pc:chgData name="Will, Marshal J" userId="S::lp6358ni@go.minnstate.edu::68a41572-7a1c-45ac-8e1b-0c249b1b03d2" providerId="AD" clId="Web-{C2222173-20DF-4BBB-3039-ADE4FBDC7EA7}"/>
    <pc:docChg chg="addSld delSld modSld">
      <pc:chgData name="Will, Marshal J" userId="S::lp6358ni@go.minnstate.edu::68a41572-7a1c-45ac-8e1b-0c249b1b03d2" providerId="AD" clId="Web-{C2222173-20DF-4BBB-3039-ADE4FBDC7EA7}" dt="2018-12-11T19:25:21.308" v="908" actId="20577"/>
      <pc:docMkLst>
        <pc:docMk/>
      </pc:docMkLst>
      <pc:sldChg chg="modSp">
        <pc:chgData name="Will, Marshal J" userId="S::lp6358ni@go.minnstate.edu::68a41572-7a1c-45ac-8e1b-0c249b1b03d2" providerId="AD" clId="Web-{C2222173-20DF-4BBB-3039-ADE4FBDC7EA7}" dt="2018-12-11T17:21:43.403" v="771" actId="20577"/>
        <pc:sldMkLst>
          <pc:docMk/>
          <pc:sldMk cId="2922059795" sldId="257"/>
        </pc:sldMkLst>
        <pc:spChg chg="mod">
          <ac:chgData name="Will, Marshal J" userId="S::lp6358ni@go.minnstate.edu::68a41572-7a1c-45ac-8e1b-0c249b1b03d2" providerId="AD" clId="Web-{C2222173-20DF-4BBB-3039-ADE4FBDC7EA7}" dt="2018-12-11T17:21:43.403" v="771" actId="20577"/>
          <ac:spMkLst>
            <pc:docMk/>
            <pc:sldMk cId="2922059795" sldId="257"/>
            <ac:spMk id="3" creationId="{AA11119E-2F39-44B1-88A1-4F11E00DF4B8}"/>
          </ac:spMkLst>
        </pc:spChg>
      </pc:sldChg>
      <pc:sldChg chg="del">
        <pc:chgData name="Will, Marshal J" userId="S::lp6358ni@go.minnstate.edu::68a41572-7a1c-45ac-8e1b-0c249b1b03d2" providerId="AD" clId="Web-{C2222173-20DF-4BBB-3039-ADE4FBDC7EA7}" dt="2018-12-11T17:05:10.311" v="1" actId="20577"/>
        <pc:sldMkLst>
          <pc:docMk/>
          <pc:sldMk cId="3430671280" sldId="258"/>
        </pc:sldMkLst>
      </pc:sldChg>
      <pc:sldChg chg="modSp">
        <pc:chgData name="Will, Marshal J" userId="S::lp6358ni@go.minnstate.edu::68a41572-7a1c-45ac-8e1b-0c249b1b03d2" providerId="AD" clId="Web-{C2222173-20DF-4BBB-3039-ADE4FBDC7EA7}" dt="2018-12-11T19:24:36.557" v="888" actId="20577"/>
        <pc:sldMkLst>
          <pc:docMk/>
          <pc:sldMk cId="1660218565" sldId="264"/>
        </pc:sldMkLst>
        <pc:spChg chg="mod">
          <ac:chgData name="Will, Marshal J" userId="S::lp6358ni@go.minnstate.edu::68a41572-7a1c-45ac-8e1b-0c249b1b03d2" providerId="AD" clId="Web-{C2222173-20DF-4BBB-3039-ADE4FBDC7EA7}" dt="2018-12-11T19:24:36.557" v="888" actId="20577"/>
          <ac:spMkLst>
            <pc:docMk/>
            <pc:sldMk cId="1660218565" sldId="264"/>
            <ac:spMk id="3" creationId="{D0A02507-F431-4A74-8E1C-1D666EDF2CAD}"/>
          </ac:spMkLst>
        </pc:spChg>
      </pc:sldChg>
      <pc:sldChg chg="modSp">
        <pc:chgData name="Will, Marshal J" userId="S::lp6358ni@go.minnstate.edu::68a41572-7a1c-45ac-8e1b-0c249b1b03d2" providerId="AD" clId="Web-{C2222173-20DF-4BBB-3039-ADE4FBDC7EA7}" dt="2018-12-11T17:10:10.186" v="24" actId="20577"/>
        <pc:sldMkLst>
          <pc:docMk/>
          <pc:sldMk cId="1182618597" sldId="265"/>
        </pc:sldMkLst>
        <pc:spChg chg="mod">
          <ac:chgData name="Will, Marshal J" userId="S::lp6358ni@go.minnstate.edu::68a41572-7a1c-45ac-8e1b-0c249b1b03d2" providerId="AD" clId="Web-{C2222173-20DF-4BBB-3039-ADE4FBDC7EA7}" dt="2018-12-11T17:10:10.186" v="24" actId="20577"/>
          <ac:spMkLst>
            <pc:docMk/>
            <pc:sldMk cId="1182618597" sldId="265"/>
            <ac:spMk id="3" creationId="{059012EC-EE90-4686-AD9B-13A1200BFF0D}"/>
          </ac:spMkLst>
        </pc:spChg>
      </pc:sldChg>
      <pc:sldChg chg="add">
        <pc:chgData name="Will, Marshal J" userId="S::lp6358ni@go.minnstate.edu::68a41572-7a1c-45ac-8e1b-0c249b1b03d2" providerId="AD" clId="Web-{C2222173-20DF-4BBB-3039-ADE4FBDC7EA7}" dt="2018-12-11T17:05:03.108" v="0" actId="20577"/>
        <pc:sldMkLst>
          <pc:docMk/>
          <pc:sldMk cId="232493244" sldId="272"/>
        </pc:sldMkLst>
      </pc:sldChg>
      <pc:sldChg chg="modSp new">
        <pc:chgData name="Will, Marshal J" userId="S::lp6358ni@go.minnstate.edu::68a41572-7a1c-45ac-8e1b-0c249b1b03d2" providerId="AD" clId="Web-{C2222173-20DF-4BBB-3039-ADE4FBDC7EA7}" dt="2018-12-11T17:19:19.794" v="654" actId="20577"/>
        <pc:sldMkLst>
          <pc:docMk/>
          <pc:sldMk cId="882496270" sldId="273"/>
        </pc:sldMkLst>
        <pc:spChg chg="mod">
          <ac:chgData name="Will, Marshal J" userId="S::lp6358ni@go.minnstate.edu::68a41572-7a1c-45ac-8e1b-0c249b1b03d2" providerId="AD" clId="Web-{C2222173-20DF-4BBB-3039-ADE4FBDC7EA7}" dt="2018-12-11T17:08:59.029" v="21" actId="20577"/>
          <ac:spMkLst>
            <pc:docMk/>
            <pc:sldMk cId="882496270" sldId="273"/>
            <ac:spMk id="2" creationId="{320420EB-5386-4A1F-A5E7-4ED726C46214}"/>
          </ac:spMkLst>
        </pc:spChg>
        <pc:spChg chg="mod">
          <ac:chgData name="Will, Marshal J" userId="S::lp6358ni@go.minnstate.edu::68a41572-7a1c-45ac-8e1b-0c249b1b03d2" providerId="AD" clId="Web-{C2222173-20DF-4BBB-3039-ADE4FBDC7EA7}" dt="2018-12-11T17:19:19.794" v="654" actId="20577"/>
          <ac:spMkLst>
            <pc:docMk/>
            <pc:sldMk cId="882496270" sldId="273"/>
            <ac:spMk id="3" creationId="{DA741E47-2FE5-4E65-B6F2-7776709D0DA3}"/>
          </ac:spMkLst>
        </pc:spChg>
      </pc:sldChg>
      <pc:sldChg chg="modSp new">
        <pc:chgData name="Will, Marshal J" userId="S::lp6358ni@go.minnstate.edu::68a41572-7a1c-45ac-8e1b-0c249b1b03d2" providerId="AD" clId="Web-{C2222173-20DF-4BBB-3039-ADE4FBDC7EA7}" dt="2018-12-11T19:25:18.793" v="907" actId="20577"/>
        <pc:sldMkLst>
          <pc:docMk/>
          <pc:sldMk cId="3040169843" sldId="274"/>
        </pc:sldMkLst>
        <pc:spChg chg="mod">
          <ac:chgData name="Will, Marshal J" userId="S::lp6358ni@go.minnstate.edu::68a41572-7a1c-45ac-8e1b-0c249b1b03d2" providerId="AD" clId="Web-{C2222173-20DF-4BBB-3039-ADE4FBDC7EA7}" dt="2018-12-11T19:21:48.989" v="789" actId="20577"/>
          <ac:spMkLst>
            <pc:docMk/>
            <pc:sldMk cId="3040169843" sldId="274"/>
            <ac:spMk id="2" creationId="{239D5C65-098E-480A-8733-90D85EBF541E}"/>
          </ac:spMkLst>
        </pc:spChg>
        <pc:spChg chg="mod">
          <ac:chgData name="Will, Marshal J" userId="S::lp6358ni@go.minnstate.edu::68a41572-7a1c-45ac-8e1b-0c249b1b03d2" providerId="AD" clId="Web-{C2222173-20DF-4BBB-3039-ADE4FBDC7EA7}" dt="2018-12-11T19:25:18.793" v="907" actId="20577"/>
          <ac:spMkLst>
            <pc:docMk/>
            <pc:sldMk cId="3040169843" sldId="274"/>
            <ac:spMk id="3" creationId="{285CADF7-AE4B-4D60-A269-8E82493BC18E}"/>
          </ac:spMkLst>
        </pc:spChg>
      </pc:sldChg>
    </pc:docChg>
  </pc:docChgLst>
  <pc:docChgLst>
    <pc:chgData name="Callahan, Neil D" userId="S::xj4833uy@go.minnstate.edu::96bfbed4-207e-4b4d-a3be-5dafa3af1606" providerId="AD" clId="Web-{044F2F75-849F-4DCE-AD50-EBF0CE5E1001}"/>
    <pc:docChg chg="modSld">
      <pc:chgData name="Callahan, Neil D" userId="S::xj4833uy@go.minnstate.edu::96bfbed4-207e-4b4d-a3be-5dafa3af1606" providerId="AD" clId="Web-{044F2F75-849F-4DCE-AD50-EBF0CE5E1001}" dt="2018-12-08T05:44:12.472" v="1056" actId="14100"/>
      <pc:docMkLst>
        <pc:docMk/>
      </pc:docMkLst>
      <pc:sldChg chg="modSp">
        <pc:chgData name="Callahan, Neil D" userId="S::xj4833uy@go.minnstate.edu::96bfbed4-207e-4b4d-a3be-5dafa3af1606" providerId="AD" clId="Web-{044F2F75-849F-4DCE-AD50-EBF0CE5E1001}" dt="2018-12-08T02:52:49.624" v="437" actId="20577"/>
        <pc:sldMkLst>
          <pc:docMk/>
          <pc:sldMk cId="2922059795" sldId="257"/>
        </pc:sldMkLst>
        <pc:spChg chg="mod">
          <ac:chgData name="Callahan, Neil D" userId="S::xj4833uy@go.minnstate.edu::96bfbed4-207e-4b4d-a3be-5dafa3af1606" providerId="AD" clId="Web-{044F2F75-849F-4DCE-AD50-EBF0CE5E1001}" dt="2018-12-08T02:52:49.624" v="437" actId="20577"/>
          <ac:spMkLst>
            <pc:docMk/>
            <pc:sldMk cId="2922059795" sldId="257"/>
            <ac:spMk id="3" creationId="{AA11119E-2F39-44B1-88A1-4F11E00DF4B8}"/>
          </ac:spMkLst>
        </pc:spChg>
      </pc:sldChg>
      <pc:sldChg chg="modSp">
        <pc:chgData name="Callahan, Neil D" userId="S::xj4833uy@go.minnstate.edu::96bfbed4-207e-4b4d-a3be-5dafa3af1606" providerId="AD" clId="Web-{044F2F75-849F-4DCE-AD50-EBF0CE5E1001}" dt="2018-12-08T05:17:45.072" v="1046" actId="14100"/>
        <pc:sldMkLst>
          <pc:docMk/>
          <pc:sldMk cId="3430671280" sldId="258"/>
        </pc:sldMkLst>
        <pc:spChg chg="mod">
          <ac:chgData name="Callahan, Neil D" userId="S::xj4833uy@go.minnstate.edu::96bfbed4-207e-4b4d-a3be-5dafa3af1606" providerId="AD" clId="Web-{044F2F75-849F-4DCE-AD50-EBF0CE5E1001}" dt="2018-12-08T02:49:27.553" v="376" actId="20577"/>
          <ac:spMkLst>
            <pc:docMk/>
            <pc:sldMk cId="3430671280" sldId="258"/>
            <ac:spMk id="2" creationId="{6D1CF765-C1F4-487B-8634-EF0268CA8224}"/>
          </ac:spMkLst>
        </pc:spChg>
        <pc:graphicFrameChg chg="mod modGraphic">
          <ac:chgData name="Callahan, Neil D" userId="S::xj4833uy@go.minnstate.edu::96bfbed4-207e-4b4d-a3be-5dafa3af1606" providerId="AD" clId="Web-{044F2F75-849F-4DCE-AD50-EBF0CE5E1001}" dt="2018-12-08T05:17:45.072" v="1046" actId="14100"/>
          <ac:graphicFrameMkLst>
            <pc:docMk/>
            <pc:sldMk cId="3430671280" sldId="258"/>
            <ac:graphicFrameMk id="5" creationId="{E6E79E05-43FD-4509-A0F0-178E88D86A42}"/>
          </ac:graphicFrameMkLst>
        </pc:graphicFrameChg>
      </pc:sldChg>
      <pc:sldChg chg="modSp">
        <pc:chgData name="Callahan, Neil D" userId="S::xj4833uy@go.minnstate.edu::96bfbed4-207e-4b4d-a3be-5dafa3af1606" providerId="AD" clId="Web-{044F2F75-849F-4DCE-AD50-EBF0CE5E1001}" dt="2018-12-08T04:50:03.575" v="816" actId="14100"/>
        <pc:sldMkLst>
          <pc:docMk/>
          <pc:sldMk cId="3609801658" sldId="259"/>
        </pc:sldMkLst>
        <pc:spChg chg="mod">
          <ac:chgData name="Callahan, Neil D" userId="S::xj4833uy@go.minnstate.edu::96bfbed4-207e-4b4d-a3be-5dafa3af1606" providerId="AD" clId="Web-{044F2F75-849F-4DCE-AD50-EBF0CE5E1001}" dt="2018-12-08T02:49:37.569" v="378" actId="20577"/>
          <ac:spMkLst>
            <pc:docMk/>
            <pc:sldMk cId="3609801658" sldId="259"/>
            <ac:spMk id="2" creationId="{9130E037-9D98-43DE-B79D-1C775ADE698D}"/>
          </ac:spMkLst>
        </pc:spChg>
        <pc:graphicFrameChg chg="mod modGraphic">
          <ac:chgData name="Callahan, Neil D" userId="S::xj4833uy@go.minnstate.edu::96bfbed4-207e-4b4d-a3be-5dafa3af1606" providerId="AD" clId="Web-{044F2F75-849F-4DCE-AD50-EBF0CE5E1001}" dt="2018-12-08T04:50:03.575" v="816" actId="14100"/>
          <ac:graphicFrameMkLst>
            <pc:docMk/>
            <pc:sldMk cId="3609801658" sldId="259"/>
            <ac:graphicFrameMk id="4" creationId="{7A72830E-4BB0-477C-82D3-08261BCA25D2}"/>
          </ac:graphicFrameMkLst>
        </pc:graphicFrameChg>
      </pc:sldChg>
      <pc:sldChg chg="modSp">
        <pc:chgData name="Callahan, Neil D" userId="S::xj4833uy@go.minnstate.edu::96bfbed4-207e-4b4d-a3be-5dafa3af1606" providerId="AD" clId="Web-{044F2F75-849F-4DCE-AD50-EBF0CE5E1001}" dt="2018-12-08T04:47:45.040" v="795" actId="20577"/>
        <pc:sldMkLst>
          <pc:docMk/>
          <pc:sldMk cId="1660218565" sldId="264"/>
        </pc:sldMkLst>
        <pc:spChg chg="mod">
          <ac:chgData name="Callahan, Neil D" userId="S::xj4833uy@go.minnstate.edu::96bfbed4-207e-4b4d-a3be-5dafa3af1606" providerId="AD" clId="Web-{044F2F75-849F-4DCE-AD50-EBF0CE5E1001}" dt="2018-12-08T04:47:45.040" v="795" actId="20577"/>
          <ac:spMkLst>
            <pc:docMk/>
            <pc:sldMk cId="1660218565" sldId="264"/>
            <ac:spMk id="3" creationId="{D0A02507-F431-4A74-8E1C-1D666EDF2CAD}"/>
          </ac:spMkLst>
        </pc:spChg>
      </pc:sldChg>
      <pc:sldChg chg="addSp delSp modSp mod setBg setClrOvrMap">
        <pc:chgData name="Callahan, Neil D" userId="S::xj4833uy@go.minnstate.edu::96bfbed4-207e-4b4d-a3be-5dafa3af1606" providerId="AD" clId="Web-{044F2F75-849F-4DCE-AD50-EBF0CE5E1001}" dt="2018-12-08T05:44:12.472" v="1056" actId="14100"/>
        <pc:sldMkLst>
          <pc:docMk/>
          <pc:sldMk cId="2662408345" sldId="266"/>
        </pc:sldMkLst>
        <pc:spChg chg="mod ord">
          <ac:chgData name="Callahan, Neil D" userId="S::xj4833uy@go.minnstate.edu::96bfbed4-207e-4b4d-a3be-5dafa3af1606" providerId="AD" clId="Web-{044F2F75-849F-4DCE-AD50-EBF0CE5E1001}" dt="2018-12-08T05:43:57.847" v="1054" actId="14100"/>
          <ac:spMkLst>
            <pc:docMk/>
            <pc:sldMk cId="2662408345" sldId="266"/>
            <ac:spMk id="2" creationId="{DA7B0D95-3B6D-41E2-8B26-C3C072E2314D}"/>
          </ac:spMkLst>
        </pc:spChg>
        <pc:spChg chg="add del mod">
          <ac:chgData name="Callahan, Neil D" userId="S::xj4833uy@go.minnstate.edu::96bfbed4-207e-4b4d-a3be-5dafa3af1606" providerId="AD" clId="Web-{044F2F75-849F-4DCE-AD50-EBF0CE5E1001}" dt="2018-12-08T05:42:31.877" v="1048" actId="14100"/>
          <ac:spMkLst>
            <pc:docMk/>
            <pc:sldMk cId="2662408345" sldId="266"/>
            <ac:spMk id="4" creationId="{64A58ACA-8DD7-4509-8B21-DFA54FE0A264}"/>
          </ac:spMkLst>
        </pc:spChg>
        <pc:spChg chg="add">
          <ac:chgData name="Callahan, Neil D" userId="S::xj4833uy@go.minnstate.edu::96bfbed4-207e-4b4d-a3be-5dafa3af1606" providerId="AD" clId="Web-{044F2F75-849F-4DCE-AD50-EBF0CE5E1001}" dt="2018-12-08T05:43:57.847" v="1054" actId="14100"/>
          <ac:spMkLst>
            <pc:docMk/>
            <pc:sldMk cId="2662408345" sldId="266"/>
            <ac:spMk id="14" creationId="{4AC0CD9D-7610-4620-93B4-798CCD9AB581}"/>
          </ac:spMkLst>
        </pc:spChg>
        <pc:spChg chg="add">
          <ac:chgData name="Callahan, Neil D" userId="S::xj4833uy@go.minnstate.edu::96bfbed4-207e-4b4d-a3be-5dafa3af1606" providerId="AD" clId="Web-{044F2F75-849F-4DCE-AD50-EBF0CE5E1001}" dt="2018-12-08T05:43:57.847" v="1054" actId="14100"/>
          <ac:spMkLst>
            <pc:docMk/>
            <pc:sldMk cId="2662408345" sldId="266"/>
            <ac:spMk id="20" creationId="{DE4D62F9-188E-4530-84C2-24BDEE4BEB82}"/>
          </ac:spMkLst>
        </pc:spChg>
        <pc:spChg chg="add">
          <ac:chgData name="Callahan, Neil D" userId="S::xj4833uy@go.minnstate.edu::96bfbed4-207e-4b4d-a3be-5dafa3af1606" providerId="AD" clId="Web-{044F2F75-849F-4DCE-AD50-EBF0CE5E1001}" dt="2018-12-08T05:43:57.847" v="1054" actId="14100"/>
          <ac:spMkLst>
            <pc:docMk/>
            <pc:sldMk cId="2662408345" sldId="266"/>
            <ac:spMk id="22" creationId="{20F6071B-48FA-4685-A9C9-A7B21E1C14CC}"/>
          </ac:spMkLst>
        </pc:spChg>
        <pc:spChg chg="add">
          <ac:chgData name="Callahan, Neil D" userId="S::xj4833uy@go.minnstate.edu::96bfbed4-207e-4b4d-a3be-5dafa3af1606" providerId="AD" clId="Web-{044F2F75-849F-4DCE-AD50-EBF0CE5E1001}" dt="2018-12-08T05:43:57.847" v="1054" actId="14100"/>
          <ac:spMkLst>
            <pc:docMk/>
            <pc:sldMk cId="2662408345" sldId="266"/>
            <ac:spMk id="24" creationId="{8C56044C-1580-4C45-8AA3-F2A07478B455}"/>
          </ac:spMkLst>
        </pc:spChg>
        <pc:spChg chg="add">
          <ac:chgData name="Callahan, Neil D" userId="S::xj4833uy@go.minnstate.edu::96bfbed4-207e-4b4d-a3be-5dafa3af1606" providerId="AD" clId="Web-{044F2F75-849F-4DCE-AD50-EBF0CE5E1001}" dt="2018-12-08T05:43:57.847" v="1054" actId="14100"/>
          <ac:spMkLst>
            <pc:docMk/>
            <pc:sldMk cId="2662408345" sldId="266"/>
            <ac:spMk id="26" creationId="{7DE548AA-7E1A-497C-8B79-C74F42ACFB16}"/>
          </ac:spMkLst>
        </pc:spChg>
        <pc:spChg chg="add">
          <ac:chgData name="Callahan, Neil D" userId="S::xj4833uy@go.minnstate.edu::96bfbed4-207e-4b4d-a3be-5dafa3af1606" providerId="AD" clId="Web-{044F2F75-849F-4DCE-AD50-EBF0CE5E1001}" dt="2018-12-08T05:43:57.847" v="1054" actId="14100"/>
          <ac:spMkLst>
            <pc:docMk/>
            <pc:sldMk cId="2662408345" sldId="266"/>
            <ac:spMk id="28" creationId="{51A8E3CE-561F-42BE-B6A2-FBE96F9A8280}"/>
          </ac:spMkLst>
        </pc:spChg>
        <pc:picChg chg="add mod ord">
          <ac:chgData name="Callahan, Neil D" userId="S::xj4833uy@go.minnstate.edu::96bfbed4-207e-4b4d-a3be-5dafa3af1606" providerId="AD" clId="Web-{044F2F75-849F-4DCE-AD50-EBF0CE5E1001}" dt="2018-12-08T05:44:12.472" v="1056" actId="14100"/>
          <ac:picMkLst>
            <pc:docMk/>
            <pc:sldMk cId="2662408345" sldId="266"/>
            <ac:picMk id="5" creationId="{0AA0DADF-965D-41BD-BD45-900DB55ADBBB}"/>
          </ac:picMkLst>
        </pc:picChg>
        <pc:picChg chg="del">
          <ac:chgData name="Callahan, Neil D" userId="S::xj4833uy@go.minnstate.edu::96bfbed4-207e-4b4d-a3be-5dafa3af1606" providerId="AD" clId="Web-{044F2F75-849F-4DCE-AD50-EBF0CE5E1001}" dt="2018-12-08T05:41:48.612" v="1047" actId="14100"/>
          <ac:picMkLst>
            <pc:docMk/>
            <pc:sldMk cId="2662408345" sldId="266"/>
            <ac:picMk id="9" creationId="{E9686C6F-52E8-4CD1-BCE6-33314C1F70BD}"/>
          </ac:picMkLst>
        </pc:picChg>
        <pc:picChg chg="add">
          <ac:chgData name="Callahan, Neil D" userId="S::xj4833uy@go.minnstate.edu::96bfbed4-207e-4b4d-a3be-5dafa3af1606" providerId="AD" clId="Web-{044F2F75-849F-4DCE-AD50-EBF0CE5E1001}" dt="2018-12-08T05:43:57.847" v="1054" actId="14100"/>
          <ac:picMkLst>
            <pc:docMk/>
            <pc:sldMk cId="2662408345" sldId="266"/>
            <ac:picMk id="10" creationId="{41B68C77-138E-4BF7-A276-BD0C78A4219F}"/>
          </ac:picMkLst>
        </pc:picChg>
        <pc:picChg chg="add">
          <ac:chgData name="Callahan, Neil D" userId="S::xj4833uy@go.minnstate.edu::96bfbed4-207e-4b4d-a3be-5dafa3af1606" providerId="AD" clId="Web-{044F2F75-849F-4DCE-AD50-EBF0CE5E1001}" dt="2018-12-08T05:43:57.847" v="1054" actId="14100"/>
          <ac:picMkLst>
            <pc:docMk/>
            <pc:sldMk cId="2662408345" sldId="266"/>
            <ac:picMk id="12" creationId="{7C268552-D473-46ED-B1B8-422042C4DEF1}"/>
          </ac:picMkLst>
        </pc:picChg>
        <pc:picChg chg="add">
          <ac:chgData name="Callahan, Neil D" userId="S::xj4833uy@go.minnstate.edu::96bfbed4-207e-4b4d-a3be-5dafa3af1606" providerId="AD" clId="Web-{044F2F75-849F-4DCE-AD50-EBF0CE5E1001}" dt="2018-12-08T05:43:57.847" v="1054" actId="14100"/>
          <ac:picMkLst>
            <pc:docMk/>
            <pc:sldMk cId="2662408345" sldId="266"/>
            <ac:picMk id="16" creationId="{B9238B3E-24AA-439A-B527-6C5DF6D72145}"/>
          </ac:picMkLst>
        </pc:picChg>
        <pc:picChg chg="add">
          <ac:chgData name="Callahan, Neil D" userId="S::xj4833uy@go.minnstate.edu::96bfbed4-207e-4b4d-a3be-5dafa3af1606" providerId="AD" clId="Web-{044F2F75-849F-4DCE-AD50-EBF0CE5E1001}" dt="2018-12-08T05:43:57.847" v="1054" actId="14100"/>
          <ac:picMkLst>
            <pc:docMk/>
            <pc:sldMk cId="2662408345" sldId="266"/>
            <ac:picMk id="18" creationId="{69F01145-BEA3-4CBF-AA21-10077B948CA8}"/>
          </ac:picMkLst>
        </pc:picChg>
      </pc:sldChg>
      <pc:sldChg chg="addSp delSp modSp mod setBg setClrOvrMap">
        <pc:chgData name="Callahan, Neil D" userId="S::xj4833uy@go.minnstate.edu::96bfbed4-207e-4b4d-a3be-5dafa3af1606" providerId="AD" clId="Web-{044F2F75-849F-4DCE-AD50-EBF0CE5E1001}" dt="2018-12-08T05:43:36.347" v="1053" actId="14100"/>
        <pc:sldMkLst>
          <pc:docMk/>
          <pc:sldMk cId="3654450301" sldId="267"/>
        </pc:sldMkLst>
        <pc:spChg chg="mod ord">
          <ac:chgData name="Callahan, Neil D" userId="S::xj4833uy@go.minnstate.edu::96bfbed4-207e-4b4d-a3be-5dafa3af1606" providerId="AD" clId="Web-{044F2F75-849F-4DCE-AD50-EBF0CE5E1001}" dt="2018-12-08T05:43:36.347" v="1053" actId="14100"/>
          <ac:spMkLst>
            <pc:docMk/>
            <pc:sldMk cId="3654450301" sldId="267"/>
            <ac:spMk id="2" creationId="{A728D49A-5DC1-497A-ACE5-C9284EE5134C}"/>
          </ac:spMkLst>
        </pc:spChg>
        <pc:spChg chg="add del mod">
          <ac:chgData name="Callahan, Neil D" userId="S::xj4833uy@go.minnstate.edu::96bfbed4-207e-4b4d-a3be-5dafa3af1606" providerId="AD" clId="Web-{044F2F75-849F-4DCE-AD50-EBF0CE5E1001}" dt="2018-12-08T05:43:05.018" v="1052" actId="14100"/>
          <ac:spMkLst>
            <pc:docMk/>
            <pc:sldMk cId="3654450301" sldId="267"/>
            <ac:spMk id="4" creationId="{0F172C39-1C45-4C7A-B17A-E262EB7132A3}"/>
          </ac:spMkLst>
        </pc:spChg>
        <pc:spChg chg="add">
          <ac:chgData name="Callahan, Neil D" userId="S::xj4833uy@go.minnstate.edu::96bfbed4-207e-4b4d-a3be-5dafa3af1606" providerId="AD" clId="Web-{044F2F75-849F-4DCE-AD50-EBF0CE5E1001}" dt="2018-12-08T05:43:36.347" v="1053" actId="14100"/>
          <ac:spMkLst>
            <pc:docMk/>
            <pc:sldMk cId="3654450301" sldId="267"/>
            <ac:spMk id="15" creationId="{4AC0CD9D-7610-4620-93B4-798CCD9AB581}"/>
          </ac:spMkLst>
        </pc:spChg>
        <pc:spChg chg="add">
          <ac:chgData name="Callahan, Neil D" userId="S::xj4833uy@go.minnstate.edu::96bfbed4-207e-4b4d-a3be-5dafa3af1606" providerId="AD" clId="Web-{044F2F75-849F-4DCE-AD50-EBF0CE5E1001}" dt="2018-12-08T05:43:36.347" v="1053" actId="14100"/>
          <ac:spMkLst>
            <pc:docMk/>
            <pc:sldMk cId="3654450301" sldId="267"/>
            <ac:spMk id="21" creationId="{DE4D62F9-188E-4530-84C2-24BDEE4BEB82}"/>
          </ac:spMkLst>
        </pc:spChg>
        <pc:spChg chg="add">
          <ac:chgData name="Callahan, Neil D" userId="S::xj4833uy@go.minnstate.edu::96bfbed4-207e-4b4d-a3be-5dafa3af1606" providerId="AD" clId="Web-{044F2F75-849F-4DCE-AD50-EBF0CE5E1001}" dt="2018-12-08T05:43:36.347" v="1053" actId="14100"/>
          <ac:spMkLst>
            <pc:docMk/>
            <pc:sldMk cId="3654450301" sldId="267"/>
            <ac:spMk id="23" creationId="{D27CF008-4B18-436D-B2D5-C1346C12438E}"/>
          </ac:spMkLst>
        </pc:spChg>
        <pc:spChg chg="add">
          <ac:chgData name="Callahan, Neil D" userId="S::xj4833uy@go.minnstate.edu::96bfbed4-207e-4b4d-a3be-5dafa3af1606" providerId="AD" clId="Web-{044F2F75-849F-4DCE-AD50-EBF0CE5E1001}" dt="2018-12-08T05:43:36.347" v="1053" actId="14100"/>
          <ac:spMkLst>
            <pc:docMk/>
            <pc:sldMk cId="3654450301" sldId="267"/>
            <ac:spMk id="25" creationId="{CE22DAD8-5F67-4B73-ADA9-06EF381F7AD6}"/>
          </ac:spMkLst>
        </pc:spChg>
        <pc:spChg chg="add">
          <ac:chgData name="Callahan, Neil D" userId="S::xj4833uy@go.minnstate.edu::96bfbed4-207e-4b4d-a3be-5dafa3af1606" providerId="AD" clId="Web-{044F2F75-849F-4DCE-AD50-EBF0CE5E1001}" dt="2018-12-08T05:43:36.347" v="1053" actId="14100"/>
          <ac:spMkLst>
            <pc:docMk/>
            <pc:sldMk cId="3654450301" sldId="267"/>
            <ac:spMk id="27" creationId="{E4F17063-EDA4-417B-946F-BA357F3B390D}"/>
          </ac:spMkLst>
        </pc:spChg>
        <pc:spChg chg="add">
          <ac:chgData name="Callahan, Neil D" userId="S::xj4833uy@go.minnstate.edu::96bfbed4-207e-4b4d-a3be-5dafa3af1606" providerId="AD" clId="Web-{044F2F75-849F-4DCE-AD50-EBF0CE5E1001}" dt="2018-12-08T05:43:36.347" v="1053" actId="14100"/>
          <ac:spMkLst>
            <pc:docMk/>
            <pc:sldMk cId="3654450301" sldId="267"/>
            <ac:spMk id="29" creationId="{D36F3EEA-55D4-4677-80E7-92D00B8F343B}"/>
          </ac:spMkLst>
        </pc:spChg>
        <pc:picChg chg="del">
          <ac:chgData name="Callahan, Neil D" userId="S::xj4833uy@go.minnstate.edu::96bfbed4-207e-4b4d-a3be-5dafa3af1606" providerId="AD" clId="Web-{044F2F75-849F-4DCE-AD50-EBF0CE5E1001}" dt="2018-12-08T05:42:56.174" v="1051" actId="14100"/>
          <ac:picMkLst>
            <pc:docMk/>
            <pc:sldMk cId="3654450301" sldId="267"/>
            <ac:picMk id="5" creationId="{5039954D-FD95-4AE8-A6F3-8978CE5E3C2D}"/>
          </ac:picMkLst>
        </pc:picChg>
        <pc:picChg chg="add mod ord">
          <ac:chgData name="Callahan, Neil D" userId="S::xj4833uy@go.minnstate.edu::96bfbed4-207e-4b4d-a3be-5dafa3af1606" providerId="AD" clId="Web-{044F2F75-849F-4DCE-AD50-EBF0CE5E1001}" dt="2018-12-08T05:43:36.347" v="1053" actId="14100"/>
          <ac:picMkLst>
            <pc:docMk/>
            <pc:sldMk cId="3654450301" sldId="267"/>
            <ac:picMk id="6" creationId="{97DEFA17-6FC3-46A1-8DAC-F21B5B11153C}"/>
          </ac:picMkLst>
        </pc:picChg>
        <pc:picChg chg="add">
          <ac:chgData name="Callahan, Neil D" userId="S::xj4833uy@go.minnstate.edu::96bfbed4-207e-4b4d-a3be-5dafa3af1606" providerId="AD" clId="Web-{044F2F75-849F-4DCE-AD50-EBF0CE5E1001}" dt="2018-12-08T05:43:36.347" v="1053" actId="14100"/>
          <ac:picMkLst>
            <pc:docMk/>
            <pc:sldMk cId="3654450301" sldId="267"/>
            <ac:picMk id="11" creationId="{41B68C77-138E-4BF7-A276-BD0C78A4219F}"/>
          </ac:picMkLst>
        </pc:picChg>
        <pc:picChg chg="add">
          <ac:chgData name="Callahan, Neil D" userId="S::xj4833uy@go.minnstate.edu::96bfbed4-207e-4b4d-a3be-5dafa3af1606" providerId="AD" clId="Web-{044F2F75-849F-4DCE-AD50-EBF0CE5E1001}" dt="2018-12-08T05:43:36.347" v="1053" actId="14100"/>
          <ac:picMkLst>
            <pc:docMk/>
            <pc:sldMk cId="3654450301" sldId="267"/>
            <ac:picMk id="13" creationId="{7C268552-D473-46ED-B1B8-422042C4DEF1}"/>
          </ac:picMkLst>
        </pc:picChg>
        <pc:picChg chg="add">
          <ac:chgData name="Callahan, Neil D" userId="S::xj4833uy@go.minnstate.edu::96bfbed4-207e-4b4d-a3be-5dafa3af1606" providerId="AD" clId="Web-{044F2F75-849F-4DCE-AD50-EBF0CE5E1001}" dt="2018-12-08T05:43:36.347" v="1053" actId="14100"/>
          <ac:picMkLst>
            <pc:docMk/>
            <pc:sldMk cId="3654450301" sldId="267"/>
            <ac:picMk id="17" creationId="{B9238B3E-24AA-439A-B527-6C5DF6D72145}"/>
          </ac:picMkLst>
        </pc:picChg>
        <pc:picChg chg="add">
          <ac:chgData name="Callahan, Neil D" userId="S::xj4833uy@go.minnstate.edu::96bfbed4-207e-4b4d-a3be-5dafa3af1606" providerId="AD" clId="Web-{044F2F75-849F-4DCE-AD50-EBF0CE5E1001}" dt="2018-12-08T05:43:36.347" v="1053" actId="14100"/>
          <ac:picMkLst>
            <pc:docMk/>
            <pc:sldMk cId="3654450301" sldId="267"/>
            <ac:picMk id="19" creationId="{69F01145-BEA3-4CBF-AA21-10077B948CA8}"/>
          </ac:picMkLst>
        </pc:picChg>
      </pc:sldChg>
    </pc:docChg>
  </pc:docChgLst>
  <pc:docChgLst>
    <pc:chgData name="Will, Marshal J" userId="S::lp6358ni@go.minnstate.edu::68a41572-7a1c-45ac-8e1b-0c249b1b03d2" providerId="AD" clId="Web-{283B65D3-F444-E671-69C6-699309FD34F6}"/>
    <pc:docChg chg="modSld">
      <pc:chgData name="Will, Marshal J" userId="S::lp6358ni@go.minnstate.edu::68a41572-7a1c-45ac-8e1b-0c249b1b03d2" providerId="AD" clId="Web-{283B65D3-F444-E671-69C6-699309FD34F6}" dt="2018-12-12T18:44:35.851" v="79" actId="20577"/>
      <pc:docMkLst>
        <pc:docMk/>
      </pc:docMkLst>
      <pc:sldChg chg="modSp">
        <pc:chgData name="Will, Marshal J" userId="S::lp6358ni@go.minnstate.edu::68a41572-7a1c-45ac-8e1b-0c249b1b03d2" providerId="AD" clId="Web-{283B65D3-F444-E671-69C6-699309FD34F6}" dt="2018-12-12T18:34:15.895" v="26" actId="20577"/>
        <pc:sldMkLst>
          <pc:docMk/>
          <pc:sldMk cId="2922059795" sldId="257"/>
        </pc:sldMkLst>
        <pc:spChg chg="mod">
          <ac:chgData name="Will, Marshal J" userId="S::lp6358ni@go.minnstate.edu::68a41572-7a1c-45ac-8e1b-0c249b1b03d2" providerId="AD" clId="Web-{283B65D3-F444-E671-69C6-699309FD34F6}" dt="2018-12-12T18:34:15.895" v="26" actId="20577"/>
          <ac:spMkLst>
            <pc:docMk/>
            <pc:sldMk cId="2922059795" sldId="257"/>
            <ac:spMk id="3" creationId="{AA11119E-2F39-44B1-88A1-4F11E00DF4B8}"/>
          </ac:spMkLst>
        </pc:spChg>
      </pc:sldChg>
      <pc:sldChg chg="modSp">
        <pc:chgData name="Will, Marshal J" userId="S::lp6358ni@go.minnstate.edu::68a41572-7a1c-45ac-8e1b-0c249b1b03d2" providerId="AD" clId="Web-{283B65D3-F444-E671-69C6-699309FD34F6}" dt="2018-12-12T18:43:15.491" v="55" actId="20577"/>
        <pc:sldMkLst>
          <pc:docMk/>
          <pc:sldMk cId="3609801658" sldId="259"/>
        </pc:sldMkLst>
        <pc:graphicFrameChg chg="mod modGraphic">
          <ac:chgData name="Will, Marshal J" userId="S::lp6358ni@go.minnstate.edu::68a41572-7a1c-45ac-8e1b-0c249b1b03d2" providerId="AD" clId="Web-{283B65D3-F444-E671-69C6-699309FD34F6}" dt="2018-12-12T18:43:15.491" v="55" actId="20577"/>
          <ac:graphicFrameMkLst>
            <pc:docMk/>
            <pc:sldMk cId="3609801658" sldId="259"/>
            <ac:graphicFrameMk id="4" creationId="{7A72830E-4BB0-477C-82D3-08261BCA25D2}"/>
          </ac:graphicFrameMkLst>
        </pc:graphicFrameChg>
      </pc:sldChg>
      <pc:sldChg chg="modSp">
        <pc:chgData name="Will, Marshal J" userId="S::lp6358ni@go.minnstate.edu::68a41572-7a1c-45ac-8e1b-0c249b1b03d2" providerId="AD" clId="Web-{283B65D3-F444-E671-69C6-699309FD34F6}" dt="2018-12-12T18:43:49.679" v="58" actId="20577"/>
        <pc:sldMkLst>
          <pc:docMk/>
          <pc:sldMk cId="654480804" sldId="260"/>
        </pc:sldMkLst>
        <pc:spChg chg="mod">
          <ac:chgData name="Will, Marshal J" userId="S::lp6358ni@go.minnstate.edu::68a41572-7a1c-45ac-8e1b-0c249b1b03d2" providerId="AD" clId="Web-{283B65D3-F444-E671-69C6-699309FD34F6}" dt="2018-12-12T18:43:49.679" v="58" actId="20577"/>
          <ac:spMkLst>
            <pc:docMk/>
            <pc:sldMk cId="654480804" sldId="260"/>
            <ac:spMk id="3" creationId="{02888809-EBD4-4D4A-94F6-6764CA2B8FE7}"/>
          </ac:spMkLst>
        </pc:spChg>
      </pc:sldChg>
      <pc:sldChg chg="modSp">
        <pc:chgData name="Will, Marshal J" userId="S::lp6358ni@go.minnstate.edu::68a41572-7a1c-45ac-8e1b-0c249b1b03d2" providerId="AD" clId="Web-{283B65D3-F444-E671-69C6-699309FD34F6}" dt="2018-12-12T18:41:53.038" v="46" actId="20577"/>
        <pc:sldMkLst>
          <pc:docMk/>
          <pc:sldMk cId="2332739390" sldId="263"/>
        </pc:sldMkLst>
        <pc:spChg chg="mod">
          <ac:chgData name="Will, Marshal J" userId="S::lp6358ni@go.minnstate.edu::68a41572-7a1c-45ac-8e1b-0c249b1b03d2" providerId="AD" clId="Web-{283B65D3-F444-E671-69C6-699309FD34F6}" dt="2018-12-12T18:41:53.038" v="46" actId="20577"/>
          <ac:spMkLst>
            <pc:docMk/>
            <pc:sldMk cId="2332739390" sldId="263"/>
            <ac:spMk id="3" creationId="{C17E1832-F63A-4F0F-8923-49C54131E98B}"/>
          </ac:spMkLst>
        </pc:spChg>
      </pc:sldChg>
      <pc:sldChg chg="modSp">
        <pc:chgData name="Will, Marshal J" userId="S::lp6358ni@go.minnstate.edu::68a41572-7a1c-45ac-8e1b-0c249b1b03d2" providerId="AD" clId="Web-{283B65D3-F444-E671-69C6-699309FD34F6}" dt="2018-12-12T18:42:48.772" v="51" actId="20577"/>
        <pc:sldMkLst>
          <pc:docMk/>
          <pc:sldMk cId="232493244" sldId="272"/>
        </pc:sldMkLst>
        <pc:graphicFrameChg chg="mod modGraphic">
          <ac:chgData name="Will, Marshal J" userId="S::lp6358ni@go.minnstate.edu::68a41572-7a1c-45ac-8e1b-0c249b1b03d2" providerId="AD" clId="Web-{283B65D3-F444-E671-69C6-699309FD34F6}" dt="2018-12-12T18:42:48.772" v="51" actId="20577"/>
          <ac:graphicFrameMkLst>
            <pc:docMk/>
            <pc:sldMk cId="232493244" sldId="272"/>
            <ac:graphicFrameMk id="5" creationId="{E6E79E05-43FD-4509-A0F0-178E88D86A42}"/>
          </ac:graphicFrameMkLst>
        </pc:graphicFrameChg>
      </pc:sldChg>
      <pc:sldChg chg="modSp">
        <pc:chgData name="Will, Marshal J" userId="S::lp6358ni@go.minnstate.edu::68a41572-7a1c-45ac-8e1b-0c249b1b03d2" providerId="AD" clId="Web-{283B65D3-F444-E671-69C6-699309FD34F6}" dt="2018-12-12T18:36:12.755" v="32" actId="20577"/>
        <pc:sldMkLst>
          <pc:docMk/>
          <pc:sldMk cId="882496270" sldId="273"/>
        </pc:sldMkLst>
        <pc:spChg chg="mod">
          <ac:chgData name="Will, Marshal J" userId="S::lp6358ni@go.minnstate.edu::68a41572-7a1c-45ac-8e1b-0c249b1b03d2" providerId="AD" clId="Web-{283B65D3-F444-E671-69C6-699309FD34F6}" dt="2018-12-12T18:36:12.755" v="32" actId="20577"/>
          <ac:spMkLst>
            <pc:docMk/>
            <pc:sldMk cId="882496270" sldId="273"/>
            <ac:spMk id="3" creationId="{DA741E47-2FE5-4E65-B6F2-7776709D0DA3}"/>
          </ac:spMkLst>
        </pc:spChg>
      </pc:sldChg>
      <pc:sldChg chg="modSp">
        <pc:chgData name="Will, Marshal J" userId="S::lp6358ni@go.minnstate.edu::68a41572-7a1c-45ac-8e1b-0c249b1b03d2" providerId="AD" clId="Web-{283B65D3-F444-E671-69C6-699309FD34F6}" dt="2018-12-12T18:39:56.584" v="36" actId="20577"/>
        <pc:sldMkLst>
          <pc:docMk/>
          <pc:sldMk cId="3040169843" sldId="274"/>
        </pc:sldMkLst>
        <pc:spChg chg="mod">
          <ac:chgData name="Will, Marshal J" userId="S::lp6358ni@go.minnstate.edu::68a41572-7a1c-45ac-8e1b-0c249b1b03d2" providerId="AD" clId="Web-{283B65D3-F444-E671-69C6-699309FD34F6}" dt="2018-12-12T18:39:56.584" v="36" actId="20577"/>
          <ac:spMkLst>
            <pc:docMk/>
            <pc:sldMk cId="3040169843" sldId="274"/>
            <ac:spMk id="3" creationId="{285CADF7-AE4B-4D60-A269-8E82493BC18E}"/>
          </ac:spMkLst>
        </pc:spChg>
      </pc:sldChg>
      <pc:sldChg chg="modSp">
        <pc:chgData name="Will, Marshal J" userId="S::lp6358ni@go.minnstate.edu::68a41572-7a1c-45ac-8e1b-0c249b1b03d2" providerId="AD" clId="Web-{283B65D3-F444-E671-69C6-699309FD34F6}" dt="2018-12-12T18:44:35.835" v="78" actId="20577"/>
        <pc:sldMkLst>
          <pc:docMk/>
          <pc:sldMk cId="2452773981" sldId="276"/>
        </pc:sldMkLst>
        <pc:spChg chg="mod">
          <ac:chgData name="Will, Marshal J" userId="S::lp6358ni@go.minnstate.edu::68a41572-7a1c-45ac-8e1b-0c249b1b03d2" providerId="AD" clId="Web-{283B65D3-F444-E671-69C6-699309FD34F6}" dt="2018-12-12T18:44:35.835" v="78" actId="20577"/>
          <ac:spMkLst>
            <pc:docMk/>
            <pc:sldMk cId="2452773981" sldId="276"/>
            <ac:spMk id="3" creationId="{3A9409D6-EF03-4486-85A1-DF3866F9693F}"/>
          </ac:spMkLst>
        </pc:spChg>
      </pc:sldChg>
    </pc:docChg>
  </pc:docChgLst>
  <pc:docChgLst>
    <pc:chgData name="Will, Marshal J" userId="S::lp6358ni@go.minnstate.edu::68a41572-7a1c-45ac-8e1b-0c249b1b03d2" providerId="AD" clId="Web-{F27ADD99-2884-83E7-869B-1D52E7AAEBE2}"/>
    <pc:docChg chg="addSld delSld modSld">
      <pc:chgData name="Will, Marshal J" userId="S::lp6358ni@go.minnstate.edu::68a41572-7a1c-45ac-8e1b-0c249b1b03d2" providerId="AD" clId="Web-{F27ADD99-2884-83E7-869B-1D52E7AAEBE2}" dt="2018-12-12T05:19:04.643" v="707" actId="20577"/>
      <pc:docMkLst>
        <pc:docMk/>
      </pc:docMkLst>
      <pc:sldChg chg="modSp">
        <pc:chgData name="Will, Marshal J" userId="S::lp6358ni@go.minnstate.edu::68a41572-7a1c-45ac-8e1b-0c249b1b03d2" providerId="AD" clId="Web-{F27ADD99-2884-83E7-869B-1D52E7AAEBE2}" dt="2018-12-12T05:02:20.146" v="651" actId="1076"/>
        <pc:sldMkLst>
          <pc:docMk/>
          <pc:sldMk cId="181296006" sldId="256"/>
        </pc:sldMkLst>
        <pc:spChg chg="mod">
          <ac:chgData name="Will, Marshal J" userId="S::lp6358ni@go.minnstate.edu::68a41572-7a1c-45ac-8e1b-0c249b1b03d2" providerId="AD" clId="Web-{F27ADD99-2884-83E7-869B-1D52E7AAEBE2}" dt="2018-12-12T05:01:31.708" v="646" actId="1076"/>
          <ac:spMkLst>
            <pc:docMk/>
            <pc:sldMk cId="181296006" sldId="256"/>
            <ac:spMk id="2" creationId="{E0E2AF35-3FB0-4D57-A9CA-BA9F2DD6865B}"/>
          </ac:spMkLst>
        </pc:spChg>
        <pc:spChg chg="mod">
          <ac:chgData name="Will, Marshal J" userId="S::lp6358ni@go.minnstate.edu::68a41572-7a1c-45ac-8e1b-0c249b1b03d2" providerId="AD" clId="Web-{F27ADD99-2884-83E7-869B-1D52E7AAEBE2}" dt="2018-12-12T05:01:33.739" v="647" actId="1076"/>
          <ac:spMkLst>
            <pc:docMk/>
            <pc:sldMk cId="181296006" sldId="256"/>
            <ac:spMk id="3" creationId="{1FE8043E-BB9A-4134-A702-1819C49E016D}"/>
          </ac:spMkLst>
        </pc:spChg>
        <pc:picChg chg="mod">
          <ac:chgData name="Will, Marshal J" userId="S::lp6358ni@go.minnstate.edu::68a41572-7a1c-45ac-8e1b-0c249b1b03d2" providerId="AD" clId="Web-{F27ADD99-2884-83E7-869B-1D52E7AAEBE2}" dt="2018-12-12T05:02:20.146" v="651" actId="1076"/>
          <ac:picMkLst>
            <pc:docMk/>
            <pc:sldMk cId="181296006" sldId="256"/>
            <ac:picMk id="4" creationId="{5D7D7794-3AF3-462B-8F6B-A997CD6A99D4}"/>
          </ac:picMkLst>
        </pc:picChg>
      </pc:sldChg>
      <pc:sldChg chg="modSp">
        <pc:chgData name="Will, Marshal J" userId="S::lp6358ni@go.minnstate.edu::68a41572-7a1c-45ac-8e1b-0c249b1b03d2" providerId="AD" clId="Web-{F27ADD99-2884-83E7-869B-1D52E7AAEBE2}" dt="2018-12-12T04:16:06.477" v="219" actId="20577"/>
        <pc:sldMkLst>
          <pc:docMk/>
          <pc:sldMk cId="2922059795" sldId="257"/>
        </pc:sldMkLst>
        <pc:spChg chg="mod">
          <ac:chgData name="Will, Marshal J" userId="S::lp6358ni@go.minnstate.edu::68a41572-7a1c-45ac-8e1b-0c249b1b03d2" providerId="AD" clId="Web-{F27ADD99-2884-83E7-869B-1D52E7AAEBE2}" dt="2018-12-12T04:16:06.477" v="219" actId="20577"/>
          <ac:spMkLst>
            <pc:docMk/>
            <pc:sldMk cId="2922059795" sldId="257"/>
            <ac:spMk id="3" creationId="{AA11119E-2F39-44B1-88A1-4F11E00DF4B8}"/>
          </ac:spMkLst>
        </pc:spChg>
      </pc:sldChg>
      <pc:sldChg chg="addSp delSp modSp del">
        <pc:chgData name="Will, Marshal J" userId="S::lp6358ni@go.minnstate.edu::68a41572-7a1c-45ac-8e1b-0c249b1b03d2" providerId="AD" clId="Web-{F27ADD99-2884-83E7-869B-1D52E7AAEBE2}" dt="2018-12-12T04:44:25.436" v="431" actId="20577"/>
        <pc:sldMkLst>
          <pc:docMk/>
          <pc:sldMk cId="1304706489" sldId="262"/>
        </pc:sldMkLst>
        <pc:spChg chg="mod">
          <ac:chgData name="Will, Marshal J" userId="S::lp6358ni@go.minnstate.edu::68a41572-7a1c-45ac-8e1b-0c249b1b03d2" providerId="AD" clId="Web-{F27ADD99-2884-83E7-869B-1D52E7AAEBE2}" dt="2018-12-12T04:19:28.712" v="223" actId="20577"/>
          <ac:spMkLst>
            <pc:docMk/>
            <pc:sldMk cId="1304706489" sldId="262"/>
            <ac:spMk id="2" creationId="{A231217B-CBA1-4205-AC2A-61205E94F7CF}"/>
          </ac:spMkLst>
        </pc:spChg>
        <pc:spChg chg="mod">
          <ac:chgData name="Will, Marshal J" userId="S::lp6358ni@go.minnstate.edu::68a41572-7a1c-45ac-8e1b-0c249b1b03d2" providerId="AD" clId="Web-{F27ADD99-2884-83E7-869B-1D52E7AAEBE2}" dt="2018-12-12T04:19:28.712" v="223" actId="20577"/>
          <ac:spMkLst>
            <pc:docMk/>
            <pc:sldMk cId="1304706489" sldId="262"/>
            <ac:spMk id="29" creationId="{862F8646-42B8-4A41-AA51-F1F67C0CF98A}"/>
          </ac:spMkLst>
        </pc:spChg>
        <pc:spChg chg="add del">
          <ac:chgData name="Will, Marshal J" userId="S::lp6358ni@go.minnstate.edu::68a41572-7a1c-45ac-8e1b-0c249b1b03d2" providerId="AD" clId="Web-{F27ADD99-2884-83E7-869B-1D52E7AAEBE2}" dt="2018-12-12T04:19:28.712" v="223" actId="20577"/>
          <ac:spMkLst>
            <pc:docMk/>
            <pc:sldMk cId="1304706489" sldId="262"/>
            <ac:spMk id="44" creationId="{CDB5D784-8B10-427C-B69F-040C0E2BB2E8}"/>
          </ac:spMkLst>
        </pc:spChg>
        <pc:spChg chg="add del">
          <ac:chgData name="Will, Marshal J" userId="S::lp6358ni@go.minnstate.edu::68a41572-7a1c-45ac-8e1b-0c249b1b03d2" providerId="AD" clId="Web-{F27ADD99-2884-83E7-869B-1D52E7AAEBE2}" dt="2018-12-12T04:19:28.712" v="223" actId="20577"/>
          <ac:spMkLst>
            <pc:docMk/>
            <pc:sldMk cId="1304706489" sldId="262"/>
            <ac:spMk id="45" creationId="{DDBA86CC-34C3-43C1-B328-62490FE69046}"/>
          </ac:spMkLst>
        </pc:spChg>
        <pc:spChg chg="add del">
          <ac:chgData name="Will, Marshal J" userId="S::lp6358ni@go.minnstate.edu::68a41572-7a1c-45ac-8e1b-0c249b1b03d2" providerId="AD" clId="Web-{F27ADD99-2884-83E7-869B-1D52E7AAEBE2}" dt="2018-12-12T04:19:28.712" v="223" actId="20577"/>
          <ac:spMkLst>
            <pc:docMk/>
            <pc:sldMk cId="1304706489" sldId="262"/>
            <ac:spMk id="49" creationId="{9CF4C9D6-90BC-48A0-91E8-0F0373CA11B5}"/>
          </ac:spMkLst>
        </pc:spChg>
        <pc:picChg chg="add del">
          <ac:chgData name="Will, Marshal J" userId="S::lp6358ni@go.minnstate.edu::68a41572-7a1c-45ac-8e1b-0c249b1b03d2" providerId="AD" clId="Web-{F27ADD99-2884-83E7-869B-1D52E7AAEBE2}" dt="2018-12-12T04:19:28.712" v="223" actId="20577"/>
          <ac:picMkLst>
            <pc:docMk/>
            <pc:sldMk cId="1304706489" sldId="262"/>
            <ac:picMk id="48" creationId="{714A34FB-8C90-4D4F-8FA5-32F48D37B72C}"/>
          </ac:picMkLst>
        </pc:picChg>
        <pc:picChg chg="add del">
          <ac:chgData name="Will, Marshal J" userId="S::lp6358ni@go.minnstate.edu::68a41572-7a1c-45ac-8e1b-0c249b1b03d2" providerId="AD" clId="Web-{F27ADD99-2884-83E7-869B-1D52E7AAEBE2}" dt="2018-12-12T04:19:28.712" v="223" actId="20577"/>
          <ac:picMkLst>
            <pc:docMk/>
            <pc:sldMk cId="1304706489" sldId="262"/>
            <ac:picMk id="51" creationId="{E78ABD5E-93A2-4B90-8AA6-F0E768DEED40}"/>
          </ac:picMkLst>
        </pc:picChg>
        <pc:picChg chg="add del">
          <ac:chgData name="Will, Marshal J" userId="S::lp6358ni@go.minnstate.edu::68a41572-7a1c-45ac-8e1b-0c249b1b03d2" providerId="AD" clId="Web-{F27ADD99-2884-83E7-869B-1D52E7AAEBE2}" dt="2018-12-12T04:19:28.712" v="223" actId="20577"/>
          <ac:picMkLst>
            <pc:docMk/>
            <pc:sldMk cId="1304706489" sldId="262"/>
            <ac:picMk id="52" creationId="{83B28B30-CE66-4E15-8ED6-99ED9DD7062E}"/>
          </ac:picMkLst>
        </pc:picChg>
        <pc:picChg chg="add del">
          <ac:chgData name="Will, Marshal J" userId="S::lp6358ni@go.minnstate.edu::68a41572-7a1c-45ac-8e1b-0c249b1b03d2" providerId="AD" clId="Web-{F27ADD99-2884-83E7-869B-1D52E7AAEBE2}" dt="2018-12-12T04:19:28.712" v="223" actId="20577"/>
          <ac:picMkLst>
            <pc:docMk/>
            <pc:sldMk cId="1304706489" sldId="262"/>
            <ac:picMk id="53" creationId="{BD8E3D7A-A77B-4350-B783-A006D0E568E2}"/>
          </ac:picMkLst>
        </pc:picChg>
      </pc:sldChg>
      <pc:sldChg chg="modSp">
        <pc:chgData name="Will, Marshal J" userId="S::lp6358ni@go.minnstate.edu::68a41572-7a1c-45ac-8e1b-0c249b1b03d2" providerId="AD" clId="Web-{F27ADD99-2884-83E7-869B-1D52E7AAEBE2}" dt="2018-12-12T05:18:56.049" v="705" actId="20577"/>
        <pc:sldMkLst>
          <pc:docMk/>
          <pc:sldMk cId="3668432892" sldId="270"/>
        </pc:sldMkLst>
        <pc:spChg chg="mod">
          <ac:chgData name="Will, Marshal J" userId="S::lp6358ni@go.minnstate.edu::68a41572-7a1c-45ac-8e1b-0c249b1b03d2" providerId="AD" clId="Web-{F27ADD99-2884-83E7-869B-1D52E7AAEBE2}" dt="2018-12-12T05:18:56.049" v="705" actId="20577"/>
          <ac:spMkLst>
            <pc:docMk/>
            <pc:sldMk cId="3668432892" sldId="270"/>
            <ac:spMk id="3" creationId="{DE376049-6A0A-4B52-A78E-B010DD904D97}"/>
          </ac:spMkLst>
        </pc:spChg>
      </pc:sldChg>
      <pc:sldChg chg="modSp">
        <pc:chgData name="Will, Marshal J" userId="S::lp6358ni@go.minnstate.edu::68a41572-7a1c-45ac-8e1b-0c249b1b03d2" providerId="AD" clId="Web-{F27ADD99-2884-83E7-869B-1D52E7AAEBE2}" dt="2018-12-12T05:00:00.940" v="641" actId="20577"/>
        <pc:sldMkLst>
          <pc:docMk/>
          <pc:sldMk cId="2574739838" sldId="271"/>
        </pc:sldMkLst>
        <pc:spChg chg="mod">
          <ac:chgData name="Will, Marshal J" userId="S::lp6358ni@go.minnstate.edu::68a41572-7a1c-45ac-8e1b-0c249b1b03d2" providerId="AD" clId="Web-{F27ADD99-2884-83E7-869B-1D52E7AAEBE2}" dt="2018-12-12T04:59:39.049" v="615" actId="1076"/>
          <ac:spMkLst>
            <pc:docMk/>
            <pc:sldMk cId="2574739838" sldId="271"/>
            <ac:spMk id="2" creationId="{A231217B-CBA1-4205-AC2A-61205E94F7CF}"/>
          </ac:spMkLst>
        </pc:spChg>
        <pc:spChg chg="mod">
          <ac:chgData name="Will, Marshal J" userId="S::lp6358ni@go.minnstate.edu::68a41572-7a1c-45ac-8e1b-0c249b1b03d2" providerId="AD" clId="Web-{F27ADD99-2884-83E7-869B-1D52E7AAEBE2}" dt="2018-12-12T04:59:05.736" v="612" actId="1076"/>
          <ac:spMkLst>
            <pc:docMk/>
            <pc:sldMk cId="2574739838" sldId="271"/>
            <ac:spMk id="22" creationId="{B963AC04-DE48-460D-91EE-EBEE591BCC5E}"/>
          </ac:spMkLst>
        </pc:spChg>
        <pc:spChg chg="mod">
          <ac:chgData name="Will, Marshal J" userId="S::lp6358ni@go.minnstate.edu::68a41572-7a1c-45ac-8e1b-0c249b1b03d2" providerId="AD" clId="Web-{F27ADD99-2884-83E7-869B-1D52E7AAEBE2}" dt="2018-12-12T04:57:44.002" v="600" actId="20577"/>
          <ac:spMkLst>
            <pc:docMk/>
            <pc:sldMk cId="2574739838" sldId="271"/>
            <ac:spMk id="29" creationId="{862F8646-42B8-4A41-AA51-F1F67C0CF98A}"/>
          </ac:spMkLst>
        </pc:spChg>
        <pc:graphicFrameChg chg="mod modGraphic">
          <ac:chgData name="Will, Marshal J" userId="S::lp6358ni@go.minnstate.edu::68a41572-7a1c-45ac-8e1b-0c249b1b03d2" providerId="AD" clId="Web-{F27ADD99-2884-83E7-869B-1D52E7AAEBE2}" dt="2018-12-12T05:00:00.940" v="641" actId="20577"/>
          <ac:graphicFrameMkLst>
            <pc:docMk/>
            <pc:sldMk cId="2574739838" sldId="271"/>
            <ac:graphicFrameMk id="12" creationId="{A125060D-2B90-4267-A198-DE5596E39471}"/>
          </ac:graphicFrameMkLst>
        </pc:graphicFrameChg>
      </pc:sldChg>
      <pc:sldChg chg="addSp delSp modSp new">
        <pc:chgData name="Will, Marshal J" userId="S::lp6358ni@go.minnstate.edu::68a41572-7a1c-45ac-8e1b-0c249b1b03d2" providerId="AD" clId="Web-{F27ADD99-2884-83E7-869B-1D52E7AAEBE2}" dt="2018-12-12T04:58:33.799" v="609" actId="20577"/>
        <pc:sldMkLst>
          <pc:docMk/>
          <pc:sldMk cId="3148006957" sldId="275"/>
        </pc:sldMkLst>
        <pc:spChg chg="mod">
          <ac:chgData name="Will, Marshal J" userId="S::lp6358ni@go.minnstate.edu::68a41572-7a1c-45ac-8e1b-0c249b1b03d2" providerId="AD" clId="Web-{F27ADD99-2884-83E7-869B-1D52E7AAEBE2}" dt="2018-12-12T04:26:50.667" v="387" actId="1076"/>
          <ac:spMkLst>
            <pc:docMk/>
            <pc:sldMk cId="3148006957" sldId="275"/>
            <ac:spMk id="2" creationId="{A7A54CE8-5139-4CA7-A4CB-B4E3E0273F03}"/>
          </ac:spMkLst>
        </pc:spChg>
        <pc:spChg chg="mod">
          <ac:chgData name="Will, Marshal J" userId="S::lp6358ni@go.minnstate.edu::68a41572-7a1c-45ac-8e1b-0c249b1b03d2" providerId="AD" clId="Web-{F27ADD99-2884-83E7-869B-1D52E7AAEBE2}" dt="2018-12-12T04:58:33.799" v="609" actId="20577"/>
          <ac:spMkLst>
            <pc:docMk/>
            <pc:sldMk cId="3148006957" sldId="275"/>
            <ac:spMk id="3" creationId="{CC1FA1A6-9534-4D71-BB6A-C9C28B10298C}"/>
          </ac:spMkLst>
        </pc:spChg>
        <pc:spChg chg="add del mod">
          <ac:chgData name="Will, Marshal J" userId="S::lp6358ni@go.minnstate.edu::68a41572-7a1c-45ac-8e1b-0c249b1b03d2" providerId="AD" clId="Web-{F27ADD99-2884-83E7-869B-1D52E7AAEBE2}" dt="2018-12-12T04:26:35.901" v="385" actId="20577"/>
          <ac:spMkLst>
            <pc:docMk/>
            <pc:sldMk cId="3148006957" sldId="275"/>
            <ac:spMk id="4" creationId="{08E6061D-2E1F-4E4F-A8E1-898244CBB0CB}"/>
          </ac:spMkLst>
        </pc:spChg>
        <pc:spChg chg="mod">
          <ac:chgData name="Will, Marshal J" userId="S::lp6358ni@go.minnstate.edu::68a41572-7a1c-45ac-8e1b-0c249b1b03d2" providerId="AD" clId="Web-{F27ADD99-2884-83E7-869B-1D52E7AAEBE2}" dt="2018-12-12T04:34:57.762" v="403" actId="20577"/>
          <ac:spMkLst>
            <pc:docMk/>
            <pc:sldMk cId="3148006957" sldId="275"/>
            <ac:spMk id="7" creationId="{2D57306F-6AF4-4BDD-8F8C-BA48073065C7}"/>
          </ac:spMkLst>
        </pc:spChg>
      </pc:sldChg>
      <pc:sldChg chg="modSp new">
        <pc:chgData name="Will, Marshal J" userId="S::lp6358ni@go.minnstate.edu::68a41572-7a1c-45ac-8e1b-0c249b1b03d2" providerId="AD" clId="Web-{F27ADD99-2884-83E7-869B-1D52E7AAEBE2}" dt="2018-12-12T05:17:59.391" v="654" actId="20577"/>
        <pc:sldMkLst>
          <pc:docMk/>
          <pc:sldMk cId="2452773981" sldId="276"/>
        </pc:sldMkLst>
        <pc:spChg chg="mod">
          <ac:chgData name="Will, Marshal J" userId="S::lp6358ni@go.minnstate.edu::68a41572-7a1c-45ac-8e1b-0c249b1b03d2" providerId="AD" clId="Web-{F27ADD99-2884-83E7-869B-1D52E7AAEBE2}" dt="2018-12-12T04:44:11.436" v="427" actId="20577"/>
          <ac:spMkLst>
            <pc:docMk/>
            <pc:sldMk cId="2452773981" sldId="276"/>
            <ac:spMk id="2" creationId="{71C4B46F-5374-4662-9806-AAC550853EFE}"/>
          </ac:spMkLst>
        </pc:spChg>
        <pc:spChg chg="mod">
          <ac:chgData name="Will, Marshal J" userId="S::lp6358ni@go.minnstate.edu::68a41572-7a1c-45ac-8e1b-0c249b1b03d2" providerId="AD" clId="Web-{F27ADD99-2884-83E7-869B-1D52E7AAEBE2}" dt="2018-12-12T05:17:59.391" v="654" actId="20577"/>
          <ac:spMkLst>
            <pc:docMk/>
            <pc:sldMk cId="2452773981" sldId="276"/>
            <ac:spMk id="3" creationId="{3A9409D6-EF03-4486-85A1-DF3866F9693F}"/>
          </ac:spMkLst>
        </pc:spChg>
      </pc:sldChg>
    </pc:docChg>
  </pc:docChgLst>
  <pc:docChgLst>
    <pc:chgData name="Callahan, Neil D" userId="S::xj4833uy@go.minnstate.edu::96bfbed4-207e-4b4d-a3be-5dafa3af1606" providerId="AD" clId="Web-{7E42BCD0-18BE-6E45-F726-E7076BA22188}"/>
    <pc:docChg chg="modSld">
      <pc:chgData name="Callahan, Neil D" userId="S::xj4833uy@go.minnstate.edu::96bfbed4-207e-4b4d-a3be-5dafa3af1606" providerId="AD" clId="Web-{7E42BCD0-18BE-6E45-F726-E7076BA22188}" dt="2018-12-12T19:09:39.878" v="1"/>
      <pc:docMkLst>
        <pc:docMk/>
      </pc:docMkLst>
      <pc:sldChg chg="modSp">
        <pc:chgData name="Callahan, Neil D" userId="S::xj4833uy@go.minnstate.edu::96bfbed4-207e-4b4d-a3be-5dafa3af1606" providerId="AD" clId="Web-{7E42BCD0-18BE-6E45-F726-E7076BA22188}" dt="2018-12-12T19:09:39.878" v="1"/>
        <pc:sldMkLst>
          <pc:docMk/>
          <pc:sldMk cId="2574739838" sldId="271"/>
        </pc:sldMkLst>
        <pc:graphicFrameChg chg="mod modGraphic">
          <ac:chgData name="Callahan, Neil D" userId="S::xj4833uy@go.minnstate.edu::96bfbed4-207e-4b4d-a3be-5dafa3af1606" providerId="AD" clId="Web-{7E42BCD0-18BE-6E45-F726-E7076BA22188}" dt="2018-12-12T19:09:39.878" v="1"/>
          <ac:graphicFrameMkLst>
            <pc:docMk/>
            <pc:sldMk cId="2574739838" sldId="271"/>
            <ac:graphicFrameMk id="12" creationId="{A125060D-2B90-4267-A198-DE5596E39471}"/>
          </ac:graphicFrameMkLst>
        </pc:graphicFrameChg>
      </pc:sldChg>
    </pc:docChg>
  </pc:docChgLst>
  <pc:docChgLst>
    <pc:chgData name="Will, Marshal J" userId="S::lp6358ni@go.minnstate.edu::68a41572-7a1c-45ac-8e1b-0c249b1b03d2" providerId="AD" clId="Web-{506689AD-9D14-48EF-9B24-AC3AAB697A48}"/>
    <pc:docChg chg="modSld">
      <pc:chgData name="Will, Marshal J" userId="S::lp6358ni@go.minnstate.edu::68a41572-7a1c-45ac-8e1b-0c249b1b03d2" providerId="AD" clId="Web-{506689AD-9D14-48EF-9B24-AC3AAB697A48}" dt="2018-12-08T18:41:47.435" v="3" actId="20577"/>
      <pc:docMkLst>
        <pc:docMk/>
      </pc:docMkLst>
      <pc:sldChg chg="modSp">
        <pc:chgData name="Will, Marshal J" userId="S::lp6358ni@go.minnstate.edu::68a41572-7a1c-45ac-8e1b-0c249b1b03d2" providerId="AD" clId="Web-{506689AD-9D14-48EF-9B24-AC3AAB697A48}" dt="2018-12-08T18:41:47.419" v="2" actId="20577"/>
        <pc:sldMkLst>
          <pc:docMk/>
          <pc:sldMk cId="2922059795" sldId="257"/>
        </pc:sldMkLst>
        <pc:spChg chg="mod">
          <ac:chgData name="Will, Marshal J" userId="S::lp6358ni@go.minnstate.edu::68a41572-7a1c-45ac-8e1b-0c249b1b03d2" providerId="AD" clId="Web-{506689AD-9D14-48EF-9B24-AC3AAB697A48}" dt="2018-12-08T18:41:47.419" v="2" actId="20577"/>
          <ac:spMkLst>
            <pc:docMk/>
            <pc:sldMk cId="2922059795" sldId="257"/>
            <ac:spMk id="3" creationId="{AA11119E-2F39-44B1-88A1-4F11E00DF4B8}"/>
          </ac:spMkLst>
        </pc:spChg>
      </pc:sldChg>
    </pc:docChg>
  </pc:docChgLst>
  <pc:docChgLst>
    <pc:chgData name="Callahan, Neil D" userId="S::xj4833uy@go.minnstate.edu::96bfbed4-207e-4b4d-a3be-5dafa3af1606" providerId="AD" clId="Web-{CF1A1A9A-689D-7D3F-E3A8-1001C0B45014}"/>
    <pc:docChg chg="modSld">
      <pc:chgData name="Callahan, Neil D" userId="S::xj4833uy@go.minnstate.edu::96bfbed4-207e-4b4d-a3be-5dafa3af1606" providerId="AD" clId="Web-{CF1A1A9A-689D-7D3F-E3A8-1001C0B45014}" dt="2018-12-10T21:18:59.490" v="4" actId="20577"/>
      <pc:docMkLst>
        <pc:docMk/>
      </pc:docMkLst>
      <pc:sldChg chg="modSp">
        <pc:chgData name="Callahan, Neil D" userId="S::xj4833uy@go.minnstate.edu::96bfbed4-207e-4b4d-a3be-5dafa3af1606" providerId="AD" clId="Web-{CF1A1A9A-689D-7D3F-E3A8-1001C0B45014}" dt="2018-12-10T21:15:50.609" v="0" actId="20577"/>
        <pc:sldMkLst>
          <pc:docMk/>
          <pc:sldMk cId="1182618597" sldId="265"/>
        </pc:sldMkLst>
        <pc:spChg chg="mod">
          <ac:chgData name="Callahan, Neil D" userId="S::xj4833uy@go.minnstate.edu::96bfbed4-207e-4b4d-a3be-5dafa3af1606" providerId="AD" clId="Web-{CF1A1A9A-689D-7D3F-E3A8-1001C0B45014}" dt="2018-12-10T21:15:50.609" v="0" actId="20577"/>
          <ac:spMkLst>
            <pc:docMk/>
            <pc:sldMk cId="1182618597" sldId="265"/>
            <ac:spMk id="2" creationId="{B5BF6AF4-2AA4-426E-9888-DCA50157A639}"/>
          </ac:spMkLst>
        </pc:spChg>
      </pc:sldChg>
      <pc:sldChg chg="modSp">
        <pc:chgData name="Callahan, Neil D" userId="S::xj4833uy@go.minnstate.edu::96bfbed4-207e-4b4d-a3be-5dafa3af1606" providerId="AD" clId="Web-{CF1A1A9A-689D-7D3F-E3A8-1001C0B45014}" dt="2018-12-10T21:18:59.490" v="4" actId="20577"/>
        <pc:sldMkLst>
          <pc:docMk/>
          <pc:sldMk cId="3668432892" sldId="270"/>
        </pc:sldMkLst>
        <pc:spChg chg="mod">
          <ac:chgData name="Callahan, Neil D" userId="S::xj4833uy@go.minnstate.edu::96bfbed4-207e-4b4d-a3be-5dafa3af1606" providerId="AD" clId="Web-{CF1A1A9A-689D-7D3F-E3A8-1001C0B45014}" dt="2018-12-10T21:18:59.490" v="4" actId="20577"/>
          <ac:spMkLst>
            <pc:docMk/>
            <pc:sldMk cId="3668432892" sldId="270"/>
            <ac:spMk id="2" creationId="{47300FA7-AEA8-4BDF-BCA9-3A1BDDB35C40}"/>
          </ac:spMkLst>
        </pc:spChg>
      </pc:sldChg>
    </pc:docChg>
  </pc:docChgLst>
  <pc:docChgLst>
    <pc:chgData name="Wieczorek, Mikolaj A" userId="S::wz1741fs@go.minnstate.edu::e2c9ba4d-cc49-4291-aecb-14ad3ae91d9b" providerId="AD" clId="Web-{2EF44352-4E43-B75C-A6B6-8BB7C0689245}"/>
    <pc:docChg chg="addSld delSld modSld">
      <pc:chgData name="Wieczorek, Mikolaj A" userId="S::wz1741fs@go.minnstate.edu::e2c9ba4d-cc49-4291-aecb-14ad3ae91d9b" providerId="AD" clId="Web-{2EF44352-4E43-B75C-A6B6-8BB7C0689245}" dt="2018-12-09T21:54:30.157" v="2123" actId="1076"/>
      <pc:docMkLst>
        <pc:docMk/>
      </pc:docMkLst>
      <pc:sldChg chg="modSp">
        <pc:chgData name="Wieczorek, Mikolaj A" userId="S::wz1741fs@go.minnstate.edu::e2c9ba4d-cc49-4291-aecb-14ad3ae91d9b" providerId="AD" clId="Web-{2EF44352-4E43-B75C-A6B6-8BB7C0689245}" dt="2018-12-09T21:28:07.826" v="905" actId="1076"/>
        <pc:sldMkLst>
          <pc:docMk/>
          <pc:sldMk cId="3430671280" sldId="258"/>
        </pc:sldMkLst>
        <pc:graphicFrameChg chg="mod modGraphic">
          <ac:chgData name="Wieczorek, Mikolaj A" userId="S::wz1741fs@go.minnstate.edu::e2c9ba4d-cc49-4291-aecb-14ad3ae91d9b" providerId="AD" clId="Web-{2EF44352-4E43-B75C-A6B6-8BB7C0689245}" dt="2018-12-09T21:28:07.826" v="905" actId="1076"/>
          <ac:graphicFrameMkLst>
            <pc:docMk/>
            <pc:sldMk cId="3430671280" sldId="258"/>
            <ac:graphicFrameMk id="5" creationId="{E6E79E05-43FD-4509-A0F0-178E88D86A42}"/>
          </ac:graphicFrameMkLst>
        </pc:graphicFrameChg>
      </pc:sldChg>
      <pc:sldChg chg="modSp">
        <pc:chgData name="Wieczorek, Mikolaj A" userId="S::wz1741fs@go.minnstate.edu::e2c9ba4d-cc49-4291-aecb-14ad3ae91d9b" providerId="AD" clId="Web-{2EF44352-4E43-B75C-A6B6-8BB7C0689245}" dt="2018-12-09T20:35:27.905" v="463" actId="1076"/>
        <pc:sldMkLst>
          <pc:docMk/>
          <pc:sldMk cId="3609801658" sldId="259"/>
        </pc:sldMkLst>
        <pc:graphicFrameChg chg="mod modGraphic">
          <ac:chgData name="Wieczorek, Mikolaj A" userId="S::wz1741fs@go.minnstate.edu::e2c9ba4d-cc49-4291-aecb-14ad3ae91d9b" providerId="AD" clId="Web-{2EF44352-4E43-B75C-A6B6-8BB7C0689245}" dt="2018-12-09T20:35:27.905" v="463" actId="1076"/>
          <ac:graphicFrameMkLst>
            <pc:docMk/>
            <pc:sldMk cId="3609801658" sldId="259"/>
            <ac:graphicFrameMk id="4" creationId="{7A72830E-4BB0-477C-82D3-08261BCA25D2}"/>
          </ac:graphicFrameMkLst>
        </pc:graphicFrameChg>
      </pc:sldChg>
      <pc:sldChg chg="addSp delSp modSp mod setBg setClrOvrMap">
        <pc:chgData name="Wieczorek, Mikolaj A" userId="S::wz1741fs@go.minnstate.edu::e2c9ba4d-cc49-4291-aecb-14ad3ae91d9b" providerId="AD" clId="Web-{2EF44352-4E43-B75C-A6B6-8BB7C0689245}" dt="2018-12-09T21:54:30.157" v="2123" actId="1076"/>
        <pc:sldMkLst>
          <pc:docMk/>
          <pc:sldMk cId="1304706489" sldId="262"/>
        </pc:sldMkLst>
        <pc:spChg chg="mod">
          <ac:chgData name="Wieczorek, Mikolaj A" userId="S::wz1741fs@go.minnstate.edu::e2c9ba4d-cc49-4291-aecb-14ad3ae91d9b" providerId="AD" clId="Web-{2EF44352-4E43-B75C-A6B6-8BB7C0689245}" dt="2018-12-09T20:59:23.580" v="491" actId="1076"/>
          <ac:spMkLst>
            <pc:docMk/>
            <pc:sldMk cId="1304706489" sldId="262"/>
            <ac:spMk id="2" creationId="{A231217B-CBA1-4205-AC2A-61205E94F7CF}"/>
          </ac:spMkLst>
        </pc:spChg>
        <pc:spChg chg="del">
          <ac:chgData name="Wieczorek, Mikolaj A" userId="S::wz1741fs@go.minnstate.edu::e2c9ba4d-cc49-4291-aecb-14ad3ae91d9b" providerId="AD" clId="Web-{2EF44352-4E43-B75C-A6B6-8BB7C0689245}" dt="2018-12-09T20:58:51.955" v="485" actId="1076"/>
          <ac:spMkLst>
            <pc:docMk/>
            <pc:sldMk cId="1304706489" sldId="262"/>
            <ac:spMk id="3" creationId="{ADA714DC-D4B1-4C55-B092-89A3A6CFB48F}"/>
          </ac:spMkLst>
        </pc:spChg>
        <pc:spChg chg="add del mod">
          <ac:chgData name="Wieczorek, Mikolaj A" userId="S::wz1741fs@go.minnstate.edu::e2c9ba4d-cc49-4291-aecb-14ad3ae91d9b" providerId="AD" clId="Web-{2EF44352-4E43-B75C-A6B6-8BB7C0689245}" dt="2018-12-09T21:00:01.502" v="501" actId="1076"/>
          <ac:spMkLst>
            <pc:docMk/>
            <pc:sldMk cId="1304706489" sldId="262"/>
            <ac:spMk id="6" creationId="{4B7FD72D-DE2E-4729-9E39-066A7DA03C3F}"/>
          </ac:spMkLst>
        </pc:spChg>
        <pc:spChg chg="add del mod">
          <ac:chgData name="Wieczorek, Mikolaj A" userId="S::wz1741fs@go.minnstate.edu::e2c9ba4d-cc49-4291-aecb-14ad3ae91d9b" providerId="AD" clId="Web-{2EF44352-4E43-B75C-A6B6-8BB7C0689245}" dt="2018-12-09T21:47:02.358" v="1689" actId="1076"/>
          <ac:spMkLst>
            <pc:docMk/>
            <pc:sldMk cId="1304706489" sldId="262"/>
            <ac:spMk id="7" creationId="{92185A38-E3D5-467F-961E-2DDBF7B2903B}"/>
          </ac:spMkLst>
        </pc:spChg>
        <pc:spChg chg="add">
          <ac:chgData name="Wieczorek, Mikolaj A" userId="S::wz1741fs@go.minnstate.edu::e2c9ba4d-cc49-4291-aecb-14ad3ae91d9b" providerId="AD" clId="Web-{2EF44352-4E43-B75C-A6B6-8BB7C0689245}" dt="2018-12-09T20:59:08.908" v="488" actId="1076"/>
          <ac:spMkLst>
            <pc:docMk/>
            <pc:sldMk cId="1304706489" sldId="262"/>
            <ac:spMk id="13" creationId="{4AC0CD9D-7610-4620-93B4-798CCD9AB581}"/>
          </ac:spMkLst>
        </pc:spChg>
        <pc:spChg chg="add">
          <ac:chgData name="Wieczorek, Mikolaj A" userId="S::wz1741fs@go.minnstate.edu::e2c9ba4d-cc49-4291-aecb-14ad3ae91d9b" providerId="AD" clId="Web-{2EF44352-4E43-B75C-A6B6-8BB7C0689245}" dt="2018-12-09T20:59:08.908" v="488" actId="1076"/>
          <ac:spMkLst>
            <pc:docMk/>
            <pc:sldMk cId="1304706489" sldId="262"/>
            <ac:spMk id="19" creationId="{DE4D62F9-188E-4530-84C2-24BDEE4BEB82}"/>
          </ac:spMkLst>
        </pc:spChg>
        <pc:spChg chg="add">
          <ac:chgData name="Wieczorek, Mikolaj A" userId="S::wz1741fs@go.minnstate.edu::e2c9ba4d-cc49-4291-aecb-14ad3ae91d9b" providerId="AD" clId="Web-{2EF44352-4E43-B75C-A6B6-8BB7C0689245}" dt="2018-12-09T20:59:08.908" v="488" actId="1076"/>
          <ac:spMkLst>
            <pc:docMk/>
            <pc:sldMk cId="1304706489" sldId="262"/>
            <ac:spMk id="21" creationId="{C72330AA-E11E-458E-8798-12C7F77383B8}"/>
          </ac:spMkLst>
        </pc:spChg>
        <pc:spChg chg="add mod">
          <ac:chgData name="Wieczorek, Mikolaj A" userId="S::wz1741fs@go.minnstate.edu::e2c9ba4d-cc49-4291-aecb-14ad3ae91d9b" providerId="AD" clId="Web-{2EF44352-4E43-B75C-A6B6-8BB7C0689245}" dt="2018-12-09T21:54:30.157" v="2123" actId="1076"/>
          <ac:spMkLst>
            <pc:docMk/>
            <pc:sldMk cId="1304706489" sldId="262"/>
            <ac:spMk id="29" creationId="{862F8646-42B8-4A41-AA51-F1F67C0CF98A}"/>
          </ac:spMkLst>
        </pc:spChg>
        <pc:spChg chg="add">
          <ac:chgData name="Wieczorek, Mikolaj A" userId="S::wz1741fs@go.minnstate.edu::e2c9ba4d-cc49-4291-aecb-14ad3ae91d9b" providerId="AD" clId="Web-{2EF44352-4E43-B75C-A6B6-8BB7C0689245}" dt="2018-12-09T20:59:08.908" v="488" actId="1076"/>
          <ac:spMkLst>
            <pc:docMk/>
            <pc:sldMk cId="1304706489" sldId="262"/>
            <ac:spMk id="30" creationId="{A6BDC1B0-0C91-4230-BFEB-9C8ED19B9A3A}"/>
          </ac:spMkLst>
        </pc:spChg>
        <pc:spChg chg="add">
          <ac:chgData name="Wieczorek, Mikolaj A" userId="S::wz1741fs@go.minnstate.edu::e2c9ba4d-cc49-4291-aecb-14ad3ae91d9b" providerId="AD" clId="Web-{2EF44352-4E43-B75C-A6B6-8BB7C0689245}" dt="2018-12-09T20:59:08.908" v="488" actId="1076"/>
          <ac:spMkLst>
            <pc:docMk/>
            <pc:sldMk cId="1304706489" sldId="262"/>
            <ac:spMk id="32" creationId="{68E0A26E-4EA8-4E6C-97A2-7B6C1C13F8CF}"/>
          </ac:spMkLst>
        </pc:spChg>
        <pc:spChg chg="add">
          <ac:chgData name="Wieczorek, Mikolaj A" userId="S::wz1741fs@go.minnstate.edu::e2c9ba4d-cc49-4291-aecb-14ad3ae91d9b" providerId="AD" clId="Web-{2EF44352-4E43-B75C-A6B6-8BB7C0689245}" dt="2018-12-09T20:59:08.908" v="488" actId="1076"/>
          <ac:spMkLst>
            <pc:docMk/>
            <pc:sldMk cId="1304706489" sldId="262"/>
            <ac:spMk id="34" creationId="{C1841CC0-B7A9-4828-B82F-9C6B433BDCAE}"/>
          </ac:spMkLst>
        </pc:spChg>
        <pc:grpChg chg="add">
          <ac:chgData name="Wieczorek, Mikolaj A" userId="S::wz1741fs@go.minnstate.edu::e2c9ba4d-cc49-4291-aecb-14ad3ae91d9b" providerId="AD" clId="Web-{2EF44352-4E43-B75C-A6B6-8BB7C0689245}" dt="2018-12-09T20:59:08.908" v="488" actId="1076"/>
          <ac:grpSpMkLst>
            <pc:docMk/>
            <pc:sldMk cId="1304706489" sldId="262"/>
            <ac:grpSpMk id="23" creationId="{08E05919-D800-40FD-A3BD-4B9CC4078E7A}"/>
          </ac:grpSpMkLst>
        </pc:grpChg>
        <pc:picChg chg="add mod ord">
          <ac:chgData name="Wieczorek, Mikolaj A" userId="S::wz1741fs@go.minnstate.edu::e2c9ba4d-cc49-4291-aecb-14ad3ae91d9b" providerId="AD" clId="Web-{2EF44352-4E43-B75C-A6B6-8BB7C0689245}" dt="2018-12-09T20:59:28.955" v="493" actId="1076"/>
          <ac:picMkLst>
            <pc:docMk/>
            <pc:sldMk cId="1304706489" sldId="262"/>
            <ac:picMk id="4" creationId="{F18A2B05-FB06-4E8B-B34B-6C3DA1812F12}"/>
          </ac:picMkLst>
        </pc:picChg>
        <pc:picChg chg="add">
          <ac:chgData name="Wieczorek, Mikolaj A" userId="S::wz1741fs@go.minnstate.edu::e2c9ba4d-cc49-4291-aecb-14ad3ae91d9b" providerId="AD" clId="Web-{2EF44352-4E43-B75C-A6B6-8BB7C0689245}" dt="2018-12-09T20:59:08.908" v="488" actId="1076"/>
          <ac:picMkLst>
            <pc:docMk/>
            <pc:sldMk cId="1304706489" sldId="262"/>
            <ac:picMk id="9" creationId="{41B68C77-138E-4BF7-A276-BD0C78A4219F}"/>
          </ac:picMkLst>
        </pc:picChg>
        <pc:picChg chg="add">
          <ac:chgData name="Wieczorek, Mikolaj A" userId="S::wz1741fs@go.minnstate.edu::e2c9ba4d-cc49-4291-aecb-14ad3ae91d9b" providerId="AD" clId="Web-{2EF44352-4E43-B75C-A6B6-8BB7C0689245}" dt="2018-12-09T20:59:08.908" v="488" actId="1076"/>
          <ac:picMkLst>
            <pc:docMk/>
            <pc:sldMk cId="1304706489" sldId="262"/>
            <ac:picMk id="11" creationId="{7C268552-D473-46ED-B1B8-422042C4DEF1}"/>
          </ac:picMkLst>
        </pc:picChg>
        <pc:picChg chg="add">
          <ac:chgData name="Wieczorek, Mikolaj A" userId="S::wz1741fs@go.minnstate.edu::e2c9ba4d-cc49-4291-aecb-14ad3ae91d9b" providerId="AD" clId="Web-{2EF44352-4E43-B75C-A6B6-8BB7C0689245}" dt="2018-12-09T20:59:08.908" v="488" actId="1076"/>
          <ac:picMkLst>
            <pc:docMk/>
            <pc:sldMk cId="1304706489" sldId="262"/>
            <ac:picMk id="15" creationId="{B9238B3E-24AA-439A-B527-6C5DF6D72145}"/>
          </ac:picMkLst>
        </pc:picChg>
        <pc:picChg chg="add">
          <ac:chgData name="Wieczorek, Mikolaj A" userId="S::wz1741fs@go.minnstate.edu::e2c9ba4d-cc49-4291-aecb-14ad3ae91d9b" providerId="AD" clId="Web-{2EF44352-4E43-B75C-A6B6-8BB7C0689245}" dt="2018-12-09T20:59:08.908" v="488" actId="1076"/>
          <ac:picMkLst>
            <pc:docMk/>
            <pc:sldMk cId="1304706489" sldId="262"/>
            <ac:picMk id="17" creationId="{69F01145-BEA3-4CBF-AA21-10077B948CA8}"/>
          </ac:picMkLst>
        </pc:picChg>
      </pc:sldChg>
      <pc:sldChg chg="modSp">
        <pc:chgData name="Wieczorek, Mikolaj A" userId="S::wz1741fs@go.minnstate.edu::e2c9ba4d-cc49-4291-aecb-14ad3ae91d9b" providerId="AD" clId="Web-{2EF44352-4E43-B75C-A6B6-8BB7C0689245}" dt="2018-12-09T21:35:26.764" v="1099" actId="20577"/>
        <pc:sldMkLst>
          <pc:docMk/>
          <pc:sldMk cId="1182618597" sldId="265"/>
        </pc:sldMkLst>
        <pc:spChg chg="mod">
          <ac:chgData name="Wieczorek, Mikolaj A" userId="S::wz1741fs@go.minnstate.edu::e2c9ba4d-cc49-4291-aecb-14ad3ae91d9b" providerId="AD" clId="Web-{2EF44352-4E43-B75C-A6B6-8BB7C0689245}" dt="2018-12-09T21:35:26.764" v="1099" actId="20577"/>
          <ac:spMkLst>
            <pc:docMk/>
            <pc:sldMk cId="1182618597" sldId="265"/>
            <ac:spMk id="3" creationId="{059012EC-EE90-4686-AD9B-13A1200BFF0D}"/>
          </ac:spMkLst>
        </pc:spChg>
      </pc:sldChg>
      <pc:sldChg chg="addSp delSp modSp del">
        <pc:chgData name="Wieczorek, Mikolaj A" userId="S::wz1741fs@go.minnstate.edu::e2c9ba4d-cc49-4291-aecb-14ad3ae91d9b" providerId="AD" clId="Web-{2EF44352-4E43-B75C-A6B6-8BB7C0689245}" dt="2018-12-09T20:53:06.548" v="466" actId="1076"/>
        <pc:sldMkLst>
          <pc:docMk/>
          <pc:sldMk cId="3654450301" sldId="267"/>
        </pc:sldMkLst>
        <pc:spChg chg="del">
          <ac:chgData name="Wieczorek, Mikolaj A" userId="S::wz1741fs@go.minnstate.edu::e2c9ba4d-cc49-4291-aecb-14ad3ae91d9b" providerId="AD" clId="Web-{2EF44352-4E43-B75C-A6B6-8BB7C0689245}" dt="2018-12-09T20:53:04.751" v="465" actId="1076"/>
          <ac:spMkLst>
            <pc:docMk/>
            <pc:sldMk cId="3654450301" sldId="267"/>
            <ac:spMk id="2" creationId="{A728D49A-5DC1-497A-ACE5-C9284EE5134C}"/>
          </ac:spMkLst>
        </pc:spChg>
        <pc:spChg chg="add mod">
          <ac:chgData name="Wieczorek, Mikolaj A" userId="S::wz1741fs@go.minnstate.edu::e2c9ba4d-cc49-4291-aecb-14ad3ae91d9b" providerId="AD" clId="Web-{2EF44352-4E43-B75C-A6B6-8BB7C0689245}" dt="2018-12-09T20:52:57.111" v="464" actId="1076"/>
          <ac:spMkLst>
            <pc:docMk/>
            <pc:sldMk cId="3654450301" sldId="267"/>
            <ac:spMk id="4" creationId="{C7305708-9D33-4ED8-86AB-6C96C973DB64}"/>
          </ac:spMkLst>
        </pc:spChg>
        <pc:spChg chg="add mod">
          <ac:chgData name="Wieczorek, Mikolaj A" userId="S::wz1741fs@go.minnstate.edu::e2c9ba4d-cc49-4291-aecb-14ad3ae91d9b" providerId="AD" clId="Web-{2EF44352-4E43-B75C-A6B6-8BB7C0689245}" dt="2018-12-09T20:53:04.751" v="465" actId="1076"/>
          <ac:spMkLst>
            <pc:docMk/>
            <pc:sldMk cId="3654450301" sldId="267"/>
            <ac:spMk id="7" creationId="{25ECF47A-8912-49BA-B580-9DF0F2756DE5}"/>
          </ac:spMkLst>
        </pc:spChg>
        <pc:picChg chg="del">
          <ac:chgData name="Wieczorek, Mikolaj A" userId="S::wz1741fs@go.minnstate.edu::e2c9ba4d-cc49-4291-aecb-14ad3ae91d9b" providerId="AD" clId="Web-{2EF44352-4E43-B75C-A6B6-8BB7C0689245}" dt="2018-12-09T20:52:57.111" v="464" actId="1076"/>
          <ac:picMkLst>
            <pc:docMk/>
            <pc:sldMk cId="3654450301" sldId="267"/>
            <ac:picMk id="6" creationId="{97DEFA17-6FC3-46A1-8DAC-F21B5B11153C}"/>
          </ac:picMkLst>
        </pc:picChg>
      </pc:sldChg>
      <pc:sldChg chg="addSp delSp modSp new mod setBg setClrOvrMap">
        <pc:chgData name="Wieczorek, Mikolaj A" userId="S::wz1741fs@go.minnstate.edu::e2c9ba4d-cc49-4291-aecb-14ad3ae91d9b" providerId="AD" clId="Web-{2EF44352-4E43-B75C-A6B6-8BB7C0689245}" dt="2018-12-09T20:54:13.111" v="484" actId="1076"/>
        <pc:sldMkLst>
          <pc:docMk/>
          <pc:sldMk cId="2336236600" sldId="269"/>
        </pc:sldMkLst>
        <pc:spChg chg="del mod">
          <ac:chgData name="Wieczorek, Mikolaj A" userId="S::wz1741fs@go.minnstate.edu::e2c9ba4d-cc49-4291-aecb-14ad3ae91d9b" providerId="AD" clId="Web-{2EF44352-4E43-B75C-A6B6-8BB7C0689245}" dt="2018-12-09T20:54:04.642" v="482" actId="1076"/>
          <ac:spMkLst>
            <pc:docMk/>
            <pc:sldMk cId="2336236600" sldId="269"/>
            <ac:spMk id="2" creationId="{A5D21FD8-F7EC-4E52-B41A-0745D7DBBA42}"/>
          </ac:spMkLst>
        </pc:spChg>
        <pc:spChg chg="del">
          <ac:chgData name="Wieczorek, Mikolaj A" userId="S::wz1741fs@go.minnstate.edu::e2c9ba4d-cc49-4291-aecb-14ad3ae91d9b" providerId="AD" clId="Web-{2EF44352-4E43-B75C-A6B6-8BB7C0689245}" dt="2018-12-09T20:53:22.970" v="468" actId="1076"/>
          <ac:spMkLst>
            <pc:docMk/>
            <pc:sldMk cId="2336236600" sldId="269"/>
            <ac:spMk id="3" creationId="{549B3259-97A2-43FD-9F82-76F3904C62A8}"/>
          </ac:spMkLst>
        </pc:spChg>
        <pc:spChg chg="add">
          <ac:chgData name="Wieczorek, Mikolaj A" userId="S::wz1741fs@go.minnstate.edu::e2c9ba4d-cc49-4291-aecb-14ad3ae91d9b" providerId="AD" clId="Web-{2EF44352-4E43-B75C-A6B6-8BB7C0689245}" dt="2018-12-09T20:53:43.486" v="474" actId="1076"/>
          <ac:spMkLst>
            <pc:docMk/>
            <pc:sldMk cId="2336236600" sldId="269"/>
            <ac:spMk id="6" creationId="{EE4E366E-272A-409E-840F-9A6A64A9E3FF}"/>
          </ac:spMkLst>
        </pc:spChg>
        <pc:spChg chg="add">
          <ac:chgData name="Wieczorek, Mikolaj A" userId="S::wz1741fs@go.minnstate.edu::e2c9ba4d-cc49-4291-aecb-14ad3ae91d9b" providerId="AD" clId="Web-{2EF44352-4E43-B75C-A6B6-8BB7C0689245}" dt="2018-12-09T20:53:43.486" v="474" actId="1076"/>
          <ac:spMkLst>
            <pc:docMk/>
            <pc:sldMk cId="2336236600" sldId="269"/>
            <ac:spMk id="8" creationId="{DF6CFF07-D953-4F9C-9A0E-E0A6AACB6158}"/>
          </ac:spMkLst>
        </pc:spChg>
        <pc:spChg chg="add del">
          <ac:chgData name="Wieczorek, Mikolaj A" userId="S::wz1741fs@go.minnstate.edu::e2c9ba4d-cc49-4291-aecb-14ad3ae91d9b" providerId="AD" clId="Web-{2EF44352-4E43-B75C-A6B6-8BB7C0689245}" dt="2018-12-09T20:53:43.298" v="473" actId="1076"/>
          <ac:spMkLst>
            <pc:docMk/>
            <pc:sldMk cId="2336236600" sldId="269"/>
            <ac:spMk id="9" creationId="{54394862-8908-49AD-9A22-0221CD927ECE}"/>
          </ac:spMkLst>
        </pc:spChg>
        <pc:spChg chg="add">
          <ac:chgData name="Wieczorek, Mikolaj A" userId="S::wz1741fs@go.minnstate.edu::e2c9ba4d-cc49-4291-aecb-14ad3ae91d9b" providerId="AD" clId="Web-{2EF44352-4E43-B75C-A6B6-8BB7C0689245}" dt="2018-12-09T20:53:43.486" v="474" actId="1076"/>
          <ac:spMkLst>
            <pc:docMk/>
            <pc:sldMk cId="2336236600" sldId="269"/>
            <ac:spMk id="10" creationId="{A721560C-E4AB-4287-A29C-3F6916794CB9}"/>
          </ac:spMkLst>
        </pc:spChg>
        <pc:spChg chg="add">
          <ac:chgData name="Wieczorek, Mikolaj A" userId="S::wz1741fs@go.minnstate.edu::e2c9ba4d-cc49-4291-aecb-14ad3ae91d9b" providerId="AD" clId="Web-{2EF44352-4E43-B75C-A6B6-8BB7C0689245}" dt="2018-12-09T20:53:43.486" v="474" actId="1076"/>
          <ac:spMkLst>
            <pc:docMk/>
            <pc:sldMk cId="2336236600" sldId="269"/>
            <ac:spMk id="11" creationId="{DAA4FEEE-0B5F-41BF-825D-60F9FB089568}"/>
          </ac:spMkLst>
        </pc:spChg>
        <pc:spChg chg="add del">
          <ac:chgData name="Wieczorek, Mikolaj A" userId="S::wz1741fs@go.minnstate.edu::e2c9ba4d-cc49-4291-aecb-14ad3ae91d9b" providerId="AD" clId="Web-{2EF44352-4E43-B75C-A6B6-8BB7C0689245}" dt="2018-12-09T20:53:43.298" v="473" actId="1076"/>
          <ac:spMkLst>
            <pc:docMk/>
            <pc:sldMk cId="2336236600" sldId="269"/>
            <ac:spMk id="12" creationId="{5F3FC718-FDE3-4EF7-921E-A5F374EAF824}"/>
          </ac:spMkLst>
        </pc:spChg>
        <pc:spChg chg="add del">
          <ac:chgData name="Wieczorek, Mikolaj A" userId="S::wz1741fs@go.minnstate.edu::e2c9ba4d-cc49-4291-aecb-14ad3ae91d9b" providerId="AD" clId="Web-{2EF44352-4E43-B75C-A6B6-8BB7C0689245}" dt="2018-12-09T20:54:13.111" v="484" actId="1076"/>
          <ac:spMkLst>
            <pc:docMk/>
            <pc:sldMk cId="2336236600" sldId="269"/>
            <ac:spMk id="13" creationId="{90F7332E-5B16-460E-9624-D778554C8093}"/>
          </ac:spMkLst>
        </pc:spChg>
        <pc:spChg chg="add del">
          <ac:chgData name="Wieczorek, Mikolaj A" userId="S::wz1741fs@go.minnstate.edu::e2c9ba4d-cc49-4291-aecb-14ad3ae91d9b" providerId="AD" clId="Web-{2EF44352-4E43-B75C-A6B6-8BB7C0689245}" dt="2018-12-09T20:53:43.298" v="473" actId="1076"/>
          <ac:spMkLst>
            <pc:docMk/>
            <pc:sldMk cId="2336236600" sldId="269"/>
            <ac:spMk id="14" creationId="{FAA0F719-3DC8-4F08-AD8F-5A845658CB9D}"/>
          </ac:spMkLst>
        </pc:spChg>
        <pc:spChg chg="add del">
          <ac:chgData name="Wieczorek, Mikolaj A" userId="S::wz1741fs@go.minnstate.edu::e2c9ba4d-cc49-4291-aecb-14ad3ae91d9b" providerId="AD" clId="Web-{2EF44352-4E43-B75C-A6B6-8BB7C0689245}" dt="2018-12-09T20:53:43.298" v="473" actId="1076"/>
          <ac:spMkLst>
            <pc:docMk/>
            <pc:sldMk cId="2336236600" sldId="269"/>
            <ac:spMk id="16" creationId="{7DCB61BE-FA0F-4EFB-BE0E-268BAD8E30D6}"/>
          </ac:spMkLst>
        </pc:spChg>
        <pc:spChg chg="add mod">
          <ac:chgData name="Wieczorek, Mikolaj A" userId="S::wz1741fs@go.minnstate.edu::e2c9ba4d-cc49-4291-aecb-14ad3ae91d9b" providerId="AD" clId="Web-{2EF44352-4E43-B75C-A6B6-8BB7C0689245}" dt="2018-12-09T20:54:07.939" v="483" actId="1076"/>
          <ac:spMkLst>
            <pc:docMk/>
            <pc:sldMk cId="2336236600" sldId="269"/>
            <ac:spMk id="17" creationId="{09B8F6F9-EB8C-4526-9886-42541C3FC312}"/>
          </ac:spMkLst>
        </pc:spChg>
        <pc:spChg chg="add del">
          <ac:chgData name="Wieczorek, Mikolaj A" userId="S::wz1741fs@go.minnstate.edu::e2c9ba4d-cc49-4291-aecb-14ad3ae91d9b" providerId="AD" clId="Web-{2EF44352-4E43-B75C-A6B6-8BB7C0689245}" dt="2018-12-09T20:53:43.298" v="473" actId="1076"/>
          <ac:spMkLst>
            <pc:docMk/>
            <pc:sldMk cId="2336236600" sldId="269"/>
            <ac:spMk id="18" creationId="{A4B31EAA-7423-46F7-9B90-4AB2B09C35C4}"/>
          </ac:spMkLst>
        </pc:spChg>
        <pc:picChg chg="add del">
          <ac:chgData name="Wieczorek, Mikolaj A" userId="S::wz1741fs@go.minnstate.edu::e2c9ba4d-cc49-4291-aecb-14ad3ae91d9b" providerId="AD" clId="Web-{2EF44352-4E43-B75C-A6B6-8BB7C0689245}" dt="2018-12-09T20:53:43.298" v="473" actId="1076"/>
          <ac:picMkLst>
            <pc:docMk/>
            <pc:sldMk cId="2336236600" sldId="269"/>
            <ac:picMk id="7" creationId="{0005D8B7-6616-47A5-BCFC-F212F1444C3C}"/>
          </ac:picMkLst>
        </pc:picChg>
        <pc:picChg chg="add mod">
          <ac:chgData name="Wieczorek, Mikolaj A" userId="S::wz1741fs@go.minnstate.edu::e2c9ba4d-cc49-4291-aecb-14ad3ae91d9b" providerId="AD" clId="Web-{2EF44352-4E43-B75C-A6B6-8BB7C0689245}" dt="2018-12-09T20:53:57.033" v="479" actId="1076"/>
          <ac:picMkLst>
            <pc:docMk/>
            <pc:sldMk cId="2336236600" sldId="269"/>
            <ac:picMk id="15" creationId="{0005D8B7-6616-47A5-BCFC-F212F1444C3C}"/>
          </ac:picMkLst>
        </pc:picChg>
        <pc:picChg chg="add del mod ord replId">
          <ac:chgData name="Wieczorek, Mikolaj A" userId="S::wz1741fs@go.minnstate.edu::e2c9ba4d-cc49-4291-aecb-14ad3ae91d9b" providerId="AD" clId="Web-{2EF44352-4E43-B75C-A6B6-8BB7C0689245}" dt="2018-12-09T20:53:43.486" v="474" actId="1076"/>
          <ac:picMkLst>
            <pc:docMk/>
            <pc:sldMk cId="2336236600" sldId="269"/>
            <ac:picMk id="16" creationId="{0005D8B7-6616-47A5-BCFC-F212F1444C3C}"/>
          </ac:picMkLst>
        </pc:picChg>
      </pc:sldChg>
      <pc:sldChg chg="modSp">
        <pc:chgData name="Wieczorek, Mikolaj A" userId="S::wz1741fs@go.minnstate.edu::e2c9ba4d-cc49-4291-aecb-14ad3ae91d9b" providerId="AD" clId="Web-{2EF44352-4E43-B75C-A6B6-8BB7C0689245}" dt="2018-12-09T21:29:35.279" v="1066" actId="20577"/>
        <pc:sldMkLst>
          <pc:docMk/>
          <pc:sldMk cId="3668432892" sldId="270"/>
        </pc:sldMkLst>
        <pc:spChg chg="mod">
          <ac:chgData name="Wieczorek, Mikolaj A" userId="S::wz1741fs@go.minnstate.edu::e2c9ba4d-cc49-4291-aecb-14ad3ae91d9b" providerId="AD" clId="Web-{2EF44352-4E43-B75C-A6B6-8BB7C0689245}" dt="2018-12-09T21:29:35.279" v="1066" actId="20577"/>
          <ac:spMkLst>
            <pc:docMk/>
            <pc:sldMk cId="3668432892" sldId="270"/>
            <ac:spMk id="3" creationId="{DE376049-6A0A-4B52-A78E-B010DD904D97}"/>
          </ac:spMkLst>
        </pc:spChg>
      </pc:sldChg>
      <pc:sldChg chg="addSp delSp modSp add replId addCm">
        <pc:chgData name="Wieczorek, Mikolaj A" userId="S::wz1741fs@go.minnstate.edu::e2c9ba4d-cc49-4291-aecb-14ad3ae91d9b" providerId="AD" clId="Web-{2EF44352-4E43-B75C-A6B6-8BB7C0689245}" dt="2018-12-09T21:54:20.079" v="2122" actId="1076"/>
        <pc:sldMkLst>
          <pc:docMk/>
          <pc:sldMk cId="2574739838" sldId="271"/>
        </pc:sldMkLst>
        <pc:spChg chg="del">
          <ac:chgData name="Wieczorek, Mikolaj A" userId="S::wz1741fs@go.minnstate.edu::e2c9ba4d-cc49-4291-aecb-14ad3ae91d9b" providerId="AD" clId="Web-{2EF44352-4E43-B75C-A6B6-8BB7C0689245}" dt="2018-12-09T21:39:00.186" v="1246" actId="1076"/>
          <ac:spMkLst>
            <pc:docMk/>
            <pc:sldMk cId="2574739838" sldId="271"/>
            <ac:spMk id="7" creationId="{92185A38-E3D5-467F-961E-2DDBF7B2903B}"/>
          </ac:spMkLst>
        </pc:spChg>
        <pc:spChg chg="add mod">
          <ac:chgData name="Wieczorek, Mikolaj A" userId="S::wz1741fs@go.minnstate.edu::e2c9ba4d-cc49-4291-aecb-14ad3ae91d9b" providerId="AD" clId="Web-{2EF44352-4E43-B75C-A6B6-8BB7C0689245}" dt="2018-12-09T21:53:14.392" v="1987" actId="20577"/>
          <ac:spMkLst>
            <pc:docMk/>
            <pc:sldMk cId="2574739838" sldId="271"/>
            <ac:spMk id="22" creationId="{B963AC04-DE48-460D-91EE-EBEE591BCC5E}"/>
          </ac:spMkLst>
        </pc:spChg>
        <pc:spChg chg="mod">
          <ac:chgData name="Wieczorek, Mikolaj A" userId="S::wz1741fs@go.minnstate.edu::e2c9ba4d-cc49-4291-aecb-14ad3ae91d9b" providerId="AD" clId="Web-{2EF44352-4E43-B75C-A6B6-8BB7C0689245}" dt="2018-12-09T21:54:20.079" v="2122" actId="1076"/>
          <ac:spMkLst>
            <pc:docMk/>
            <pc:sldMk cId="2574739838" sldId="271"/>
            <ac:spMk id="29" creationId="{862F8646-42B8-4A41-AA51-F1F67C0CF98A}"/>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8-12-09T13:51:52.548" idx="1">
    <p:pos x="8537" y="3734"/>
    <p:text>- 203 TruePositives(predicted Negative MO, and in fact, it's Negative MO)​- 327 FalsePositives(predicted Negative MO, and actually, there is no Negative MO)​- 115 False Negatives (predicted Positive MO, and actually, there is Negative MO)​- 679 True Negatives (predicted Positive MO and in fact, it's Positive MO)​
​
</p:text>
    <p:extLst mod="1">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038793-C75F-4B22-8D8E-6EFF9DFF6DCB}" type="datetimeFigureOut">
              <a:rPr lang="en-US" smtClean="0"/>
              <a:t>12/12/2018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5E287F-BC24-4525-AA23-F6EF829D712D}" type="slidenum">
              <a:rPr lang="en-US" smtClean="0"/>
              <a:t>‹#›</a:t>
            </a:fld>
            <a:endParaRPr lang="en-US"/>
          </a:p>
        </p:txBody>
      </p:sp>
    </p:spTree>
    <p:extLst>
      <p:ext uri="{BB962C8B-B14F-4D97-AF65-F5344CB8AC3E}">
        <p14:creationId xmlns:p14="http://schemas.microsoft.com/office/powerpoint/2010/main" val="2876182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12/12/2018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12/12/2018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12/12/2018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12/12/2018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A81905-F480-46A4-BC10-215D24EA1A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E2AF35-3FB0-4D57-A9CA-BA9F2DD6865B}"/>
              </a:ext>
            </a:extLst>
          </p:cNvPr>
          <p:cNvSpPr>
            <a:spLocks noGrp="1"/>
          </p:cNvSpPr>
          <p:nvPr>
            <p:ph type="ctrTitle"/>
          </p:nvPr>
        </p:nvSpPr>
        <p:spPr>
          <a:xfrm>
            <a:off x="5130317" y="931190"/>
            <a:ext cx="5222325" cy="3329581"/>
          </a:xfrm>
        </p:spPr>
        <p:txBody>
          <a:bodyPr>
            <a:normAutofit/>
          </a:bodyPr>
          <a:lstStyle/>
          <a:p>
            <a:r>
              <a:rPr lang="en-US">
                <a:solidFill>
                  <a:srgbClr val="EBEBEB"/>
                </a:solidFill>
              </a:rPr>
              <a:t>Aeon Findings</a:t>
            </a:r>
          </a:p>
        </p:txBody>
      </p:sp>
      <p:sp>
        <p:nvSpPr>
          <p:cNvPr id="3" name="Subtitle 2">
            <a:extLst>
              <a:ext uri="{FF2B5EF4-FFF2-40B4-BE49-F238E27FC236}">
                <a16:creationId xmlns:a16="http://schemas.microsoft.com/office/drawing/2014/main" id="{1FE8043E-BB9A-4134-A702-1819C49E016D}"/>
              </a:ext>
            </a:extLst>
          </p:cNvPr>
          <p:cNvSpPr>
            <a:spLocks noGrp="1"/>
          </p:cNvSpPr>
          <p:nvPr>
            <p:ph type="subTitle" idx="1"/>
          </p:nvPr>
        </p:nvSpPr>
        <p:spPr>
          <a:xfrm>
            <a:off x="5052826" y="4777380"/>
            <a:ext cx="5222326" cy="861420"/>
          </a:xfrm>
        </p:spPr>
        <p:txBody>
          <a:bodyPr>
            <a:normAutofit/>
          </a:bodyPr>
          <a:lstStyle/>
          <a:p>
            <a:r>
              <a:rPr lang="en-US">
                <a:solidFill>
                  <a:schemeClr val="tx2">
                    <a:lumMod val="40000"/>
                    <a:lumOff val="60000"/>
                  </a:schemeClr>
                </a:solidFill>
              </a:rPr>
              <a:t>Group 2: Marshal Will, Miko wieczorek, neil callahan</a:t>
            </a:r>
          </a:p>
        </p:txBody>
      </p:sp>
      <p:sp>
        <p:nvSpPr>
          <p:cNvPr id="11"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09811DF6-66E4-43D5-B564-3151796531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60817A52-B891-4228-A61E-0C0A57632D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descr="A close up of a logo&#10;&#10;Description generated with very high confidence">
            <a:extLst>
              <a:ext uri="{FF2B5EF4-FFF2-40B4-BE49-F238E27FC236}">
                <a16:creationId xmlns:a16="http://schemas.microsoft.com/office/drawing/2014/main" id="{5D7D7794-3AF3-462B-8F6B-A997CD6A99D4}"/>
              </a:ext>
            </a:extLst>
          </p:cNvPr>
          <p:cNvPicPr>
            <a:picLocks noChangeAspect="1"/>
          </p:cNvPicPr>
          <p:nvPr/>
        </p:nvPicPr>
        <p:blipFill>
          <a:blip r:embed="rId2"/>
          <a:stretch>
            <a:fillRect/>
          </a:stretch>
        </p:blipFill>
        <p:spPr>
          <a:xfrm>
            <a:off x="647240" y="2809091"/>
            <a:ext cx="2936836" cy="1468418"/>
          </a:xfrm>
          <a:prstGeom prst="rect">
            <a:avLst/>
          </a:prstGeom>
          <a:effectLst/>
        </p:spPr>
      </p:pic>
    </p:spTree>
    <p:extLst>
      <p:ext uri="{BB962C8B-B14F-4D97-AF65-F5344CB8AC3E}">
        <p14:creationId xmlns:p14="http://schemas.microsoft.com/office/powerpoint/2010/main" val="18129600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11">
            <a:extLst>
              <a:ext uri="{FF2B5EF4-FFF2-40B4-BE49-F238E27FC236}">
                <a16:creationId xmlns:a16="http://schemas.microsoft.com/office/drawing/2014/main" id="{EE4E366E-272A-409E-840F-9A6A64A9E3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0" name="Rectangle 15">
            <a:extLst>
              <a:ext uri="{FF2B5EF4-FFF2-40B4-BE49-F238E27FC236}">
                <a16:creationId xmlns:a16="http://schemas.microsoft.com/office/drawing/2014/main" id="{A721560C-E4AB-4287-A29C-3F6916794C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1" name="Freeform: Shape 17">
            <a:extLst>
              <a:ext uri="{FF2B5EF4-FFF2-40B4-BE49-F238E27FC236}">
                <a16:creationId xmlns:a16="http://schemas.microsoft.com/office/drawing/2014/main" id="{DAA4FEEE-0B5F-41BF-825D-60F9FB0895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15" name="Picture 4">
            <a:extLst>
              <a:ext uri="{FF2B5EF4-FFF2-40B4-BE49-F238E27FC236}">
                <a16:creationId xmlns:a16="http://schemas.microsoft.com/office/drawing/2014/main" id="{0005D8B7-6616-47A5-BCFC-F212F1444C3C}"/>
              </a:ext>
            </a:extLst>
          </p:cNvPr>
          <p:cNvPicPr>
            <a:picLocks noChangeAspect="1"/>
          </p:cNvPicPr>
          <p:nvPr/>
        </p:nvPicPr>
        <p:blipFill>
          <a:blip r:embed="rId2"/>
          <a:stretch>
            <a:fillRect/>
          </a:stretch>
        </p:blipFill>
        <p:spPr>
          <a:xfrm>
            <a:off x="1448029" y="2398666"/>
            <a:ext cx="9347890" cy="4119398"/>
          </a:xfrm>
          <a:prstGeom prst="rect">
            <a:avLst/>
          </a:prstGeom>
          <a:effectLst/>
        </p:spPr>
      </p:pic>
      <p:sp>
        <p:nvSpPr>
          <p:cNvPr id="17" name="Title 1">
            <a:extLst>
              <a:ext uri="{FF2B5EF4-FFF2-40B4-BE49-F238E27FC236}">
                <a16:creationId xmlns:a16="http://schemas.microsoft.com/office/drawing/2014/main" id="{09B8F6F9-EB8C-4526-9886-42541C3FC312}"/>
              </a:ext>
            </a:extLst>
          </p:cNvPr>
          <p:cNvSpPr>
            <a:spLocks noGrp="1"/>
          </p:cNvSpPr>
          <p:nvPr/>
        </p:nvSpPr>
        <p:spPr>
          <a:xfrm>
            <a:off x="1039482" y="713667"/>
            <a:ext cx="9149350" cy="868026"/>
          </a:xfrm>
          <a:prstGeom prst="rect">
            <a:avLst/>
          </a:prstGeom>
        </p:spPr>
        <p:txBody>
          <a:bodyPr vert="horz" lIns="91440" tIns="45720" rIns="91440" bIns="45720" rtlCol="0" anchor="b">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0" i="0" kern="1200">
                <a:solidFill>
                  <a:srgbClr val="EBEBEB"/>
                </a:solidFill>
                <a:latin typeface="+mj-lt"/>
                <a:ea typeface="+mj-ea"/>
                <a:cs typeface="+mj-cs"/>
              </a:rPr>
              <a:t>Negative </a:t>
            </a:r>
            <a:r>
              <a:rPr lang="en-US" sz="4800">
                <a:solidFill>
                  <a:srgbClr val="EBEBEB"/>
                </a:solidFill>
              </a:rPr>
              <a:t>Classification </a:t>
            </a:r>
            <a:r>
              <a:rPr lang="en-US" sz="4800" b="0" i="0" kern="1200">
                <a:solidFill>
                  <a:srgbClr val="EBEBEB"/>
                </a:solidFill>
                <a:latin typeface="+mj-lt"/>
                <a:ea typeface="+mj-ea"/>
                <a:cs typeface="+mj-cs"/>
              </a:rPr>
              <a:t>Tree</a:t>
            </a:r>
          </a:p>
        </p:txBody>
      </p:sp>
    </p:spTree>
    <p:extLst>
      <p:ext uri="{BB962C8B-B14F-4D97-AF65-F5344CB8AC3E}">
        <p14:creationId xmlns:p14="http://schemas.microsoft.com/office/powerpoint/2010/main" val="233623660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F6AF4-2AA4-426E-9888-DCA50157A639}"/>
              </a:ext>
            </a:extLst>
          </p:cNvPr>
          <p:cNvSpPr>
            <a:spLocks noGrp="1"/>
          </p:cNvSpPr>
          <p:nvPr>
            <p:ph type="title"/>
          </p:nvPr>
        </p:nvSpPr>
        <p:spPr>
          <a:xfrm>
            <a:off x="646111" y="452718"/>
            <a:ext cx="9404723" cy="1400530"/>
          </a:xfrm>
        </p:spPr>
        <p:txBody>
          <a:bodyPr/>
          <a:lstStyle/>
          <a:p>
            <a:r>
              <a:rPr lang="en-US"/>
              <a:t>Interaction Tree Top Negative Reasons for Moving Out</a:t>
            </a:r>
          </a:p>
        </p:txBody>
      </p:sp>
      <p:sp>
        <p:nvSpPr>
          <p:cNvPr id="3" name="Content Placeholder 2">
            <a:extLst>
              <a:ext uri="{FF2B5EF4-FFF2-40B4-BE49-F238E27FC236}">
                <a16:creationId xmlns:a16="http://schemas.microsoft.com/office/drawing/2014/main" id="{059012EC-EE90-4686-AD9B-13A1200BFF0D}"/>
              </a:ext>
            </a:extLst>
          </p:cNvPr>
          <p:cNvSpPr>
            <a:spLocks noGrp="1"/>
          </p:cNvSpPr>
          <p:nvPr>
            <p:ph idx="1"/>
          </p:nvPr>
        </p:nvSpPr>
        <p:spPr/>
        <p:txBody>
          <a:bodyPr vert="horz" lIns="91440" tIns="45720" rIns="91440" bIns="45720" rtlCol="0" anchor="t">
            <a:normAutofit/>
          </a:bodyPr>
          <a:lstStyle/>
          <a:p>
            <a:pPr marL="0" indent="0">
              <a:buNone/>
            </a:pPr>
            <a:r>
              <a:rPr lang="en-US"/>
              <a:t>Top Determinants/Predictors </a:t>
            </a:r>
          </a:p>
          <a:p>
            <a:pPr marL="0" indent="0">
              <a:buNone/>
            </a:pPr>
            <a:endParaRPr lang="en-US"/>
          </a:p>
          <a:p>
            <a:pPr marL="457200" indent="-457200">
              <a:buAutoNum type="arabicPeriod"/>
            </a:pPr>
            <a:r>
              <a:rPr lang="en-US"/>
              <a:t>Rent</a:t>
            </a:r>
          </a:p>
          <a:p>
            <a:pPr marL="457200" indent="-457200">
              <a:buFont typeface="+mj-lt"/>
              <a:buAutoNum type="arabicPeriod"/>
            </a:pPr>
            <a:r>
              <a:rPr lang="en-US"/>
              <a:t>Income</a:t>
            </a:r>
          </a:p>
          <a:p>
            <a:pPr marL="457200" indent="-457200">
              <a:buFont typeface="+mj-lt"/>
              <a:buAutoNum type="arabicPeriod"/>
            </a:pPr>
            <a:r>
              <a:rPr lang="en-US"/>
              <a:t>Latest Subsidy </a:t>
            </a:r>
          </a:p>
          <a:p>
            <a:pPr marL="457200" indent="-457200">
              <a:buFont typeface="+mj-lt"/>
              <a:buAutoNum type="arabicPeriod"/>
            </a:pPr>
            <a:r>
              <a:rPr lang="en-US"/>
              <a:t>Age</a:t>
            </a:r>
          </a:p>
          <a:p>
            <a:pPr marL="457200" indent="-457200">
              <a:buFont typeface="+mj-lt"/>
              <a:buAutoNum type="arabicPeriod"/>
            </a:pPr>
            <a:r>
              <a:rPr lang="en-US"/>
              <a:t>Fees</a:t>
            </a:r>
          </a:p>
        </p:txBody>
      </p:sp>
    </p:spTree>
    <p:extLst>
      <p:ext uri="{BB962C8B-B14F-4D97-AF65-F5344CB8AC3E}">
        <p14:creationId xmlns:p14="http://schemas.microsoft.com/office/powerpoint/2010/main" val="1182618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4B46F-5374-4662-9806-AAC550853EFE}"/>
              </a:ext>
            </a:extLst>
          </p:cNvPr>
          <p:cNvSpPr>
            <a:spLocks noGrp="1"/>
          </p:cNvSpPr>
          <p:nvPr>
            <p:ph type="title"/>
          </p:nvPr>
        </p:nvSpPr>
        <p:spPr/>
        <p:txBody>
          <a:bodyPr/>
          <a:lstStyle/>
          <a:p>
            <a:r>
              <a:rPr lang="en-US"/>
              <a:t>Analytics</a:t>
            </a:r>
          </a:p>
        </p:txBody>
      </p:sp>
      <p:sp>
        <p:nvSpPr>
          <p:cNvPr id="3" name="Content Placeholder 2">
            <a:extLst>
              <a:ext uri="{FF2B5EF4-FFF2-40B4-BE49-F238E27FC236}">
                <a16:creationId xmlns:a16="http://schemas.microsoft.com/office/drawing/2014/main" id="{3A9409D6-EF03-4486-85A1-DF3866F9693F}"/>
              </a:ext>
            </a:extLst>
          </p:cNvPr>
          <p:cNvSpPr>
            <a:spLocks noGrp="1"/>
          </p:cNvSpPr>
          <p:nvPr>
            <p:ph idx="1"/>
          </p:nvPr>
        </p:nvSpPr>
        <p:spPr/>
        <p:txBody>
          <a:bodyPr vert="horz" lIns="91440" tIns="45720" rIns="91440" bIns="45720" rtlCol="0" anchor="t">
            <a:normAutofit/>
          </a:bodyPr>
          <a:lstStyle/>
          <a:p>
            <a:pPr>
              <a:buFont typeface="Wingdings" charset="2"/>
              <a:buChar char="Ø"/>
            </a:pPr>
            <a:r>
              <a:rPr lang="en-US"/>
              <a:t>Our rule classifies Negative Reasons to Move-out as correct and Positive Reasons to Move-out as incorrect </a:t>
            </a:r>
          </a:p>
          <a:p>
            <a:pPr>
              <a:buFont typeface="Wingdings" charset="2"/>
              <a:buChar char="Ø"/>
            </a:pPr>
            <a:endParaRPr lang="en-US"/>
          </a:p>
          <a:p>
            <a:pPr>
              <a:buFont typeface="Wingdings" charset="2"/>
              <a:buChar char="Ø"/>
            </a:pPr>
            <a:r>
              <a:rPr lang="en-US"/>
              <a:t>Negative Move Outs that are correctly classified as Negative Move Outs are called true correct and all Positive Move Outs that are correctly classified as Positive Move Outs are called true incorrect</a:t>
            </a:r>
          </a:p>
          <a:p>
            <a:pPr>
              <a:buFont typeface="Wingdings" charset="2"/>
              <a:buChar char="Ø"/>
            </a:pPr>
            <a:endParaRPr lang="en-US"/>
          </a:p>
          <a:p>
            <a:pPr>
              <a:buFont typeface="Wingdings" charset="2"/>
              <a:buChar char="Ø"/>
            </a:pPr>
            <a:r>
              <a:rPr lang="en-US"/>
              <a:t>We used a confusion matrix to demonstrate our algorithms model success rate</a:t>
            </a:r>
          </a:p>
          <a:p>
            <a:pPr marL="0" indent="0">
              <a:buNone/>
            </a:pPr>
            <a:endParaRPr lang="en-US"/>
          </a:p>
          <a:p>
            <a:pPr>
              <a:buFont typeface="'Wingdings 3',Sans-Serif" charset="2"/>
            </a:pPr>
            <a:endParaRPr lang="en-US"/>
          </a:p>
          <a:p>
            <a:pPr>
              <a:buFont typeface="'Wingdings 3',Sans-Serif" charset="2"/>
            </a:pPr>
            <a:endParaRPr lang="en-US"/>
          </a:p>
          <a:p>
            <a:pPr>
              <a:buFont typeface="'Wingdings 3',Sans-Serif" charset="2"/>
            </a:pPr>
            <a:endParaRPr lang="en-US"/>
          </a:p>
          <a:p>
            <a:pPr>
              <a:buFont typeface="'Wingdings 3',Sans-Serif" charset="2"/>
            </a:pPr>
            <a:endParaRPr lang="en-US"/>
          </a:p>
        </p:txBody>
      </p:sp>
    </p:spTree>
    <p:extLst>
      <p:ext uri="{BB962C8B-B14F-4D97-AF65-F5344CB8AC3E}">
        <p14:creationId xmlns:p14="http://schemas.microsoft.com/office/powerpoint/2010/main" val="2452773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C72330AA-E11E-458E-8798-12C7F77383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08E05919-D800-40FD-A3BD-4B9CC4078E7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428412" cy="6858000"/>
            <a:chOff x="0" y="0"/>
            <a:chExt cx="11428412" cy="6858000"/>
          </a:xfrm>
        </p:grpSpPr>
        <p:pic>
          <p:nvPicPr>
            <p:cNvPr id="24" name="Picture 23">
              <a:extLst>
                <a:ext uri="{FF2B5EF4-FFF2-40B4-BE49-F238E27FC236}">
                  <a16:creationId xmlns:a16="http://schemas.microsoft.com/office/drawing/2014/main" id="{DE70C79C-8688-4786-8FCD-43A4B5D5B7DD}"/>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5" name="Picture 24">
              <a:extLst>
                <a:ext uri="{FF2B5EF4-FFF2-40B4-BE49-F238E27FC236}">
                  <a16:creationId xmlns:a16="http://schemas.microsoft.com/office/drawing/2014/main" id="{9A6338A0-2BDA-4E79-A762-AAD8608C0C27}"/>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6" name="Oval 25">
              <a:extLst>
                <a:ext uri="{FF2B5EF4-FFF2-40B4-BE49-F238E27FC236}">
                  <a16:creationId xmlns:a16="http://schemas.microsoft.com/office/drawing/2014/main" id="{B685624D-3645-4129-9FF6-0C59DBF23B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tx2">
                    <a:alpha val="7000"/>
                    <a:lumMod val="60000"/>
                    <a:lumOff val="40000"/>
                  </a:schemeClr>
                </a:gs>
                <a:gs pos="69000">
                  <a:schemeClr val="tx2">
                    <a:alpha val="0"/>
                    <a:lumMod val="60000"/>
                    <a:lumOff val="40000"/>
                  </a:schemeClr>
                </a:gs>
                <a:gs pos="36000">
                  <a:schemeClr val="tx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7" name="Picture 26">
              <a:extLst>
                <a:ext uri="{FF2B5EF4-FFF2-40B4-BE49-F238E27FC236}">
                  <a16:creationId xmlns:a16="http://schemas.microsoft.com/office/drawing/2014/main" id="{03F24C1B-E4C1-43E7-84B3-DD476F383667}"/>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8" name="Picture 27">
              <a:extLst>
                <a:ext uri="{FF2B5EF4-FFF2-40B4-BE49-F238E27FC236}">
                  <a16:creationId xmlns:a16="http://schemas.microsoft.com/office/drawing/2014/main" id="{8725CE5D-088A-4522-9817-4B485D6E7F83}"/>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grpSp>
      <p:sp>
        <p:nvSpPr>
          <p:cNvPr id="2" name="Title 1">
            <a:extLst>
              <a:ext uri="{FF2B5EF4-FFF2-40B4-BE49-F238E27FC236}">
                <a16:creationId xmlns:a16="http://schemas.microsoft.com/office/drawing/2014/main" id="{A231217B-CBA1-4205-AC2A-61205E94F7CF}"/>
              </a:ext>
            </a:extLst>
          </p:cNvPr>
          <p:cNvSpPr>
            <a:spLocks noGrp="1"/>
          </p:cNvSpPr>
          <p:nvPr>
            <p:ph type="title"/>
          </p:nvPr>
        </p:nvSpPr>
        <p:spPr>
          <a:xfrm>
            <a:off x="471159" y="141204"/>
            <a:ext cx="4752399" cy="1388638"/>
          </a:xfrm>
        </p:spPr>
        <p:txBody>
          <a:bodyPr vert="horz" lIns="91440" tIns="45720" rIns="91440" bIns="45720" rtlCol="0" anchor="b">
            <a:normAutofit/>
          </a:bodyPr>
          <a:lstStyle/>
          <a:p>
            <a:r>
              <a:rPr lang="en-US" sz="7200" b="0" i="0" kern="1200">
                <a:solidFill>
                  <a:srgbClr val="EBEBEB"/>
                </a:solidFill>
                <a:latin typeface="+mj-lt"/>
                <a:ea typeface="+mj-ea"/>
                <a:cs typeface="+mj-cs"/>
              </a:rPr>
              <a:t>Analytics</a:t>
            </a:r>
          </a:p>
        </p:txBody>
      </p:sp>
      <p:sp>
        <p:nvSpPr>
          <p:cNvPr id="30" name="Freeform 7">
            <a:extLst>
              <a:ext uri="{FF2B5EF4-FFF2-40B4-BE49-F238E27FC236}">
                <a16:creationId xmlns:a16="http://schemas.microsoft.com/office/drawing/2014/main" id="{A6BDC1B0-0C91-4230-BFEB-9C8ED19B9A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449"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chemeClr val="bg1">
                  <a:alpha val="20000"/>
                </a:schemeClr>
              </a:solidFill>
            </a:endParaRPr>
          </a:p>
        </p:txBody>
      </p:sp>
      <p:sp useBgFill="1">
        <p:nvSpPr>
          <p:cNvPr id="32" name="Freeform: Shape 31">
            <a:extLst>
              <a:ext uri="{FF2B5EF4-FFF2-40B4-BE49-F238E27FC236}">
                <a16:creationId xmlns:a16="http://schemas.microsoft.com/office/drawing/2014/main" id="{68E0A26E-4EA8-4E6C-97A2-7B6C1C13F8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814824" y="480824"/>
            <a:ext cx="6858001" cy="5896352"/>
          </a:xfrm>
          <a:custGeom>
            <a:avLst/>
            <a:gdLst>
              <a:gd name="connsiteX0" fmla="*/ 6858001 w 6858001"/>
              <a:gd name="connsiteY0" fmla="*/ 1177 h 5896352"/>
              <a:gd name="connsiteX1" fmla="*/ 6858001 w 6858001"/>
              <a:gd name="connsiteY1" fmla="*/ 1344715 h 5896352"/>
              <a:gd name="connsiteX2" fmla="*/ 6858000 w 6858001"/>
              <a:gd name="connsiteY2" fmla="*/ 1344715 h 5896352"/>
              <a:gd name="connsiteX3" fmla="*/ 6858000 w 6858001"/>
              <a:gd name="connsiteY3" fmla="*/ 5896352 h 5896352"/>
              <a:gd name="connsiteX4" fmla="*/ 0 w 6858001"/>
              <a:gd name="connsiteY4" fmla="*/ 5896351 h 5896352"/>
              <a:gd name="connsiteX5" fmla="*/ 0 w 6858001"/>
              <a:gd name="connsiteY5" fmla="*/ 904459 h 5896352"/>
              <a:gd name="connsiteX6" fmla="*/ 1 w 6858001"/>
              <a:gd name="connsiteY6" fmla="*/ 904459 h 5896352"/>
              <a:gd name="connsiteX7" fmla="*/ 1 w 6858001"/>
              <a:gd name="connsiteY7" fmla="*/ 0 h 5896352"/>
              <a:gd name="connsiteX8" fmla="*/ 40463 w 6858001"/>
              <a:gd name="connsiteY8" fmla="*/ 5883 h 5896352"/>
              <a:gd name="connsiteX9" fmla="*/ 159107 w 6858001"/>
              <a:gd name="connsiteY9" fmla="*/ 23196 h 5896352"/>
              <a:gd name="connsiteX10" fmla="*/ 245518 w 6858001"/>
              <a:gd name="connsiteY10" fmla="*/ 35299 h 5896352"/>
              <a:gd name="connsiteX11" fmla="*/ 348388 w 6858001"/>
              <a:gd name="connsiteY11" fmla="*/ 48073 h 5896352"/>
              <a:gd name="connsiteX12" fmla="*/ 470460 w 6858001"/>
              <a:gd name="connsiteY12" fmla="*/ 63369 h 5896352"/>
              <a:gd name="connsiteX13" fmla="*/ 605563 w 6858001"/>
              <a:gd name="connsiteY13" fmla="*/ 79506 h 5896352"/>
              <a:gd name="connsiteX14" fmla="*/ 757810 w 6858001"/>
              <a:gd name="connsiteY14" fmla="*/ 96483 h 5896352"/>
              <a:gd name="connsiteX15" fmla="*/ 923774 w 6858001"/>
              <a:gd name="connsiteY15" fmla="*/ 114469 h 5896352"/>
              <a:gd name="connsiteX16" fmla="*/ 1104139 w 6858001"/>
              <a:gd name="connsiteY16" fmla="*/ 132454 h 5896352"/>
              <a:gd name="connsiteX17" fmla="*/ 1296163 w 6858001"/>
              <a:gd name="connsiteY17" fmla="*/ 150776 h 5896352"/>
              <a:gd name="connsiteX18" fmla="*/ 1503275 w 6858001"/>
              <a:gd name="connsiteY18" fmla="*/ 167753 h 5896352"/>
              <a:gd name="connsiteX19" fmla="*/ 1719988 w 6858001"/>
              <a:gd name="connsiteY19" fmla="*/ 184058 h 5896352"/>
              <a:gd name="connsiteX20" fmla="*/ 1949045 w 6858001"/>
              <a:gd name="connsiteY20" fmla="*/ 198849 h 5896352"/>
              <a:gd name="connsiteX21" fmla="*/ 2187703 w 6858001"/>
              <a:gd name="connsiteY21" fmla="*/ 212969 h 5896352"/>
              <a:gd name="connsiteX22" fmla="*/ 2436649 w 6858001"/>
              <a:gd name="connsiteY22" fmla="*/ 226248 h 5896352"/>
              <a:gd name="connsiteX23" fmla="*/ 2564208 w 6858001"/>
              <a:gd name="connsiteY23" fmla="*/ 230955 h 5896352"/>
              <a:gd name="connsiteX24" fmla="*/ 2694509 w 6858001"/>
              <a:gd name="connsiteY24" fmla="*/ 236165 h 5896352"/>
              <a:gd name="connsiteX25" fmla="*/ 2826868 w 6858001"/>
              <a:gd name="connsiteY25" fmla="*/ 241040 h 5896352"/>
              <a:gd name="connsiteX26" fmla="*/ 2959914 w 6858001"/>
              <a:gd name="connsiteY26" fmla="*/ 244234 h 5896352"/>
              <a:gd name="connsiteX27" fmla="*/ 3095702 w 6858001"/>
              <a:gd name="connsiteY27" fmla="*/ 247091 h 5896352"/>
              <a:gd name="connsiteX28" fmla="*/ 3232862 w 6858001"/>
              <a:gd name="connsiteY28" fmla="*/ 250117 h 5896352"/>
              <a:gd name="connsiteX29" fmla="*/ 3372765 w 6858001"/>
              <a:gd name="connsiteY29" fmla="*/ 252134 h 5896352"/>
              <a:gd name="connsiteX30" fmla="*/ 3514040 w 6858001"/>
              <a:gd name="connsiteY30" fmla="*/ 252134 h 5896352"/>
              <a:gd name="connsiteX31" fmla="*/ 3656686 w 6858001"/>
              <a:gd name="connsiteY31" fmla="*/ 253142 h 5896352"/>
              <a:gd name="connsiteX32" fmla="*/ 3800704 w 6858001"/>
              <a:gd name="connsiteY32" fmla="*/ 252134 h 5896352"/>
              <a:gd name="connsiteX33" fmla="*/ 3946780 w 6858001"/>
              <a:gd name="connsiteY33" fmla="*/ 250117 h 5896352"/>
              <a:gd name="connsiteX34" fmla="*/ 4092855 w 6858001"/>
              <a:gd name="connsiteY34" fmla="*/ 248268 h 5896352"/>
              <a:gd name="connsiteX35" fmla="*/ 4240988 w 6858001"/>
              <a:gd name="connsiteY35" fmla="*/ 244234 h 5896352"/>
              <a:gd name="connsiteX36" fmla="*/ 4390492 w 6858001"/>
              <a:gd name="connsiteY36" fmla="*/ 240032 h 5896352"/>
              <a:gd name="connsiteX37" fmla="*/ 4539997 w 6858001"/>
              <a:gd name="connsiteY37" fmla="*/ 235157 h 5896352"/>
              <a:gd name="connsiteX38" fmla="*/ 4690873 w 6858001"/>
              <a:gd name="connsiteY38" fmla="*/ 228266 h 5896352"/>
              <a:gd name="connsiteX39" fmla="*/ 4843120 w 6858001"/>
              <a:gd name="connsiteY39" fmla="*/ 220029 h 5896352"/>
              <a:gd name="connsiteX40" fmla="*/ 4996054 w 6858001"/>
              <a:gd name="connsiteY40" fmla="*/ 212129 h 5896352"/>
              <a:gd name="connsiteX41" fmla="*/ 5148987 w 6858001"/>
              <a:gd name="connsiteY41" fmla="*/ 202044 h 5896352"/>
              <a:gd name="connsiteX42" fmla="*/ 5303978 w 6858001"/>
              <a:gd name="connsiteY42" fmla="*/ 189941 h 5896352"/>
              <a:gd name="connsiteX43" fmla="*/ 5456911 w 6858001"/>
              <a:gd name="connsiteY43" fmla="*/ 177839 h 5896352"/>
              <a:gd name="connsiteX44" fmla="*/ 5612588 w 6858001"/>
              <a:gd name="connsiteY44" fmla="*/ 163887 h 5896352"/>
              <a:gd name="connsiteX45" fmla="*/ 5768950 w 6858001"/>
              <a:gd name="connsiteY45" fmla="*/ 148591 h 5896352"/>
              <a:gd name="connsiteX46" fmla="*/ 5923255 w 6858001"/>
              <a:gd name="connsiteY46" fmla="*/ 132455 h 5896352"/>
              <a:gd name="connsiteX47" fmla="*/ 6079618 w 6858001"/>
              <a:gd name="connsiteY47" fmla="*/ 113629 h 5896352"/>
              <a:gd name="connsiteX48" fmla="*/ 6235294 w 6858001"/>
              <a:gd name="connsiteY48" fmla="*/ 93458 h 5896352"/>
              <a:gd name="connsiteX49" fmla="*/ 6391657 w 6858001"/>
              <a:gd name="connsiteY49" fmla="*/ 73455 h 5896352"/>
              <a:gd name="connsiteX50" fmla="*/ 6547333 w 6858001"/>
              <a:gd name="connsiteY50" fmla="*/ 50091 h 5896352"/>
              <a:gd name="connsiteX51" fmla="*/ 6702324 w 6858001"/>
              <a:gd name="connsiteY51" fmla="*/ 26222 h 589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896352">
                <a:moveTo>
                  <a:pt x="6858001" y="1177"/>
                </a:moveTo>
                <a:lnTo>
                  <a:pt x="6858001" y="1344715"/>
                </a:lnTo>
                <a:lnTo>
                  <a:pt x="6858000" y="1344715"/>
                </a:lnTo>
                <a:lnTo>
                  <a:pt x="6858000" y="5896352"/>
                </a:lnTo>
                <a:lnTo>
                  <a:pt x="0" y="5896351"/>
                </a:lnTo>
                <a:lnTo>
                  <a:pt x="0" y="904459"/>
                </a:lnTo>
                <a:lnTo>
                  <a:pt x="1" y="904459"/>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4" name="Rectangle 33">
            <a:extLst>
              <a:ext uri="{FF2B5EF4-FFF2-40B4-BE49-F238E27FC236}">
                <a16:creationId xmlns:a16="http://schemas.microsoft.com/office/drawing/2014/main" id="{C1841CC0-B7A9-4828-B82F-9C6B433BDC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9" name="TextBox 28">
            <a:extLst>
              <a:ext uri="{FF2B5EF4-FFF2-40B4-BE49-F238E27FC236}">
                <a16:creationId xmlns:a16="http://schemas.microsoft.com/office/drawing/2014/main" id="{862F8646-42B8-4A41-AA51-F1F67C0CF98A}"/>
              </a:ext>
            </a:extLst>
          </p:cNvPr>
          <p:cNvSpPr txBox="1"/>
          <p:nvPr/>
        </p:nvSpPr>
        <p:spPr>
          <a:xfrm>
            <a:off x="474452" y="1820172"/>
            <a:ext cx="5894717" cy="283154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rPr>
              <a:t>All misclassified values are either False Correct or False Incorrect</a:t>
            </a:r>
          </a:p>
          <a:p>
            <a:endParaRPr lang="en-US" sz="2000">
              <a:solidFill>
                <a:schemeClr val="bg1"/>
              </a:solidFill>
              <a:cs typeface="Arial"/>
            </a:endParaRPr>
          </a:p>
          <a:p>
            <a:r>
              <a:rPr lang="en-US" sz="2000">
                <a:solidFill>
                  <a:schemeClr val="bg1"/>
                </a:solidFill>
                <a:cs typeface="Arial"/>
              </a:rPr>
              <a:t>Misclassification rate or the "Error rate" tells us how often our model is wrong</a:t>
            </a:r>
          </a:p>
          <a:p>
            <a:endParaRPr lang="en-US" sz="2000">
              <a:solidFill>
                <a:schemeClr val="bg1"/>
              </a:solidFill>
              <a:cs typeface="Arial"/>
            </a:endParaRPr>
          </a:p>
          <a:p>
            <a:endParaRPr lang="en-US" sz="2000">
              <a:solidFill>
                <a:schemeClr val="bg1"/>
              </a:solidFill>
              <a:cs typeface="Arial"/>
            </a:endParaRPr>
          </a:p>
          <a:p>
            <a:r>
              <a:rPr lang="en-US" sz="2000">
                <a:solidFill>
                  <a:schemeClr val="bg1"/>
                </a:solidFill>
                <a:cs typeface="Arial"/>
              </a:rPr>
              <a:t>Our model's misclassification rate is about 33%</a:t>
            </a:r>
          </a:p>
          <a:p>
            <a:endParaRPr lang="en-US">
              <a:solidFill>
                <a:srgbClr val="FFFFFF"/>
              </a:solidFill>
              <a:cs typeface="Arial"/>
            </a:endParaRPr>
          </a:p>
        </p:txBody>
      </p:sp>
      <p:sp>
        <p:nvSpPr>
          <p:cNvPr id="22" name="TextBox 1">
            <a:extLst>
              <a:ext uri="{FF2B5EF4-FFF2-40B4-BE49-F238E27FC236}">
                <a16:creationId xmlns:a16="http://schemas.microsoft.com/office/drawing/2014/main" id="{B963AC04-DE48-460D-91EE-EBEE591BCC5E}"/>
              </a:ext>
            </a:extLst>
          </p:cNvPr>
          <p:cNvSpPr txBox="1"/>
          <p:nvPr/>
        </p:nvSpPr>
        <p:spPr>
          <a:xfrm>
            <a:off x="476631" y="4552526"/>
            <a:ext cx="5894717" cy="1692771"/>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600">
                <a:solidFill>
                  <a:srgbClr val="FFFFFF"/>
                </a:solidFill>
                <a:cs typeface="Arial"/>
              </a:rPr>
              <a:t>203 True Correct</a:t>
            </a:r>
            <a:endParaRPr lang="en-US" sz="2600" b="1">
              <a:solidFill>
                <a:srgbClr val="FFFFFF"/>
              </a:solidFill>
              <a:cs typeface="Arial"/>
            </a:endParaRPr>
          </a:p>
          <a:p>
            <a:r>
              <a:rPr lang="en-US" sz="2600">
                <a:solidFill>
                  <a:srgbClr val="FFFFFF"/>
                </a:solidFill>
                <a:cs typeface="Arial"/>
              </a:rPr>
              <a:t>327 False Correct</a:t>
            </a:r>
            <a:endParaRPr lang="en-US" sz="2600" b="1">
              <a:solidFill>
                <a:srgbClr val="FFFFFF"/>
              </a:solidFill>
              <a:cs typeface="Arial"/>
            </a:endParaRPr>
          </a:p>
          <a:p>
            <a:r>
              <a:rPr lang="en-US" sz="2600">
                <a:solidFill>
                  <a:srgbClr val="FFFFFF"/>
                </a:solidFill>
                <a:cs typeface="Arial"/>
              </a:rPr>
              <a:t>679 True Incorrect</a:t>
            </a:r>
          </a:p>
          <a:p>
            <a:r>
              <a:rPr lang="en-US" sz="2600">
                <a:solidFill>
                  <a:srgbClr val="FFFFFF"/>
                </a:solidFill>
                <a:cs typeface="Arial"/>
              </a:rPr>
              <a:t>115 False Incorrect</a:t>
            </a:r>
          </a:p>
        </p:txBody>
      </p:sp>
      <p:graphicFrame>
        <p:nvGraphicFramePr>
          <p:cNvPr id="12" name="Table 47">
            <a:extLst>
              <a:ext uri="{FF2B5EF4-FFF2-40B4-BE49-F238E27FC236}">
                <a16:creationId xmlns:a16="http://schemas.microsoft.com/office/drawing/2014/main" id="{A125060D-2B90-4267-A198-DE5596E39471}"/>
              </a:ext>
            </a:extLst>
          </p:cNvPr>
          <p:cNvGraphicFramePr>
            <a:graphicFrameLocks/>
          </p:cNvGraphicFramePr>
          <p:nvPr>
            <p:extLst>
              <p:ext uri="{D42A27DB-BD31-4B8C-83A1-F6EECF244321}">
                <p14:modId xmlns:p14="http://schemas.microsoft.com/office/powerpoint/2010/main" val="2245751558"/>
              </p:ext>
            </p:extLst>
          </p:nvPr>
        </p:nvGraphicFramePr>
        <p:xfrm>
          <a:off x="6665213" y="2514077"/>
          <a:ext cx="5416103" cy="1881048"/>
        </p:xfrm>
        <a:graphic>
          <a:graphicData uri="http://schemas.openxmlformats.org/drawingml/2006/table">
            <a:tbl>
              <a:tblPr firstRow="1" bandRow="1">
                <a:tableStyleId>{5C22544A-7EE6-4342-B048-85BDC9FD1C3A}</a:tableStyleId>
              </a:tblPr>
              <a:tblGrid>
                <a:gridCol w="2716679">
                  <a:extLst>
                    <a:ext uri="{9D8B030D-6E8A-4147-A177-3AD203B41FA5}">
                      <a16:colId xmlns:a16="http://schemas.microsoft.com/office/drawing/2014/main" val="265108545"/>
                    </a:ext>
                  </a:extLst>
                </a:gridCol>
                <a:gridCol w="1349712">
                  <a:extLst>
                    <a:ext uri="{9D8B030D-6E8A-4147-A177-3AD203B41FA5}">
                      <a16:colId xmlns:a16="http://schemas.microsoft.com/office/drawing/2014/main" val="1389685526"/>
                    </a:ext>
                  </a:extLst>
                </a:gridCol>
                <a:gridCol w="1349712">
                  <a:extLst>
                    <a:ext uri="{9D8B030D-6E8A-4147-A177-3AD203B41FA5}">
                      <a16:colId xmlns:a16="http://schemas.microsoft.com/office/drawing/2014/main" val="766178431"/>
                    </a:ext>
                  </a:extLst>
                </a:gridCol>
              </a:tblGrid>
              <a:tr h="396054">
                <a:tc>
                  <a:txBody>
                    <a:bodyPr/>
                    <a:lstStyle/>
                    <a:p>
                      <a:r>
                        <a:rPr lang="en-US"/>
                        <a:t>Actual Outcomes</a:t>
                      </a:r>
                    </a:p>
                  </a:txBody>
                  <a:tcPr/>
                </a:tc>
                <a:tc gridSpan="2">
                  <a:txBody>
                    <a:bodyPr/>
                    <a:lstStyle/>
                    <a:p>
                      <a:r>
                        <a:rPr lang="en-US"/>
                        <a:t>Predicted Outcomes</a:t>
                      </a:r>
                    </a:p>
                  </a:txBody>
                  <a:tcPr/>
                </a:tc>
                <a:tc hMerge="1">
                  <a:txBody>
                    <a:bodyPr/>
                    <a:lstStyle/>
                    <a:p>
                      <a:endParaRPr lang="en-US"/>
                    </a:p>
                  </a:txBody>
                  <a:tcPr/>
                </a:tc>
                <a:extLst>
                  <a:ext uri="{0D108BD9-81ED-4DB2-BD59-A6C34878D82A}">
                    <a16:rowId xmlns:a16="http://schemas.microsoft.com/office/drawing/2014/main" val="4243562757"/>
                  </a:ext>
                </a:extLst>
              </a:tr>
              <a:tr h="422457">
                <a:tc>
                  <a:txBody>
                    <a:bodyPr/>
                    <a:lstStyle/>
                    <a:p>
                      <a:r>
                        <a:rPr lang="en-US"/>
                        <a:t>Type of Moveout</a:t>
                      </a:r>
                    </a:p>
                  </a:txBody>
                  <a:tcPr/>
                </a:tc>
                <a:tc>
                  <a:txBody>
                    <a:bodyPr/>
                    <a:lstStyle/>
                    <a:p>
                      <a:r>
                        <a:rPr lang="en-US"/>
                        <a:t>Positive MO</a:t>
                      </a:r>
                    </a:p>
                  </a:txBody>
                  <a:tcPr/>
                </a:tc>
                <a:tc>
                  <a:txBody>
                    <a:bodyPr/>
                    <a:lstStyle/>
                    <a:p>
                      <a:pPr lvl="0">
                        <a:buNone/>
                      </a:pPr>
                      <a:r>
                        <a:rPr lang="en-US"/>
                        <a:t>Negative MO</a:t>
                      </a:r>
                    </a:p>
                  </a:txBody>
                  <a:tcPr/>
                </a:tc>
                <a:extLst>
                  <a:ext uri="{0D108BD9-81ED-4DB2-BD59-A6C34878D82A}">
                    <a16:rowId xmlns:a16="http://schemas.microsoft.com/office/drawing/2014/main" val="530644411"/>
                  </a:ext>
                </a:extLst>
              </a:tr>
              <a:tr h="422457">
                <a:tc>
                  <a:txBody>
                    <a:bodyPr/>
                    <a:lstStyle/>
                    <a:p>
                      <a:r>
                        <a:rPr lang="en-US"/>
                        <a:t>Positive MO</a:t>
                      </a:r>
                    </a:p>
                  </a:txBody>
                  <a:tcPr/>
                </a:tc>
                <a:tc>
                  <a:txBody>
                    <a:bodyPr/>
                    <a:lstStyle/>
                    <a:p>
                      <a:r>
                        <a:rPr lang="en-US"/>
                        <a:t>679</a:t>
                      </a:r>
                    </a:p>
                  </a:txBody>
                  <a:tcPr/>
                </a:tc>
                <a:tc>
                  <a:txBody>
                    <a:bodyPr/>
                    <a:lstStyle/>
                    <a:p>
                      <a:pPr lvl="0">
                        <a:buNone/>
                      </a:pPr>
                      <a:r>
                        <a:rPr lang="en-US"/>
                        <a:t>327</a:t>
                      </a:r>
                    </a:p>
                  </a:txBody>
                  <a:tcPr/>
                </a:tc>
                <a:extLst>
                  <a:ext uri="{0D108BD9-81ED-4DB2-BD59-A6C34878D82A}">
                    <a16:rowId xmlns:a16="http://schemas.microsoft.com/office/drawing/2014/main" val="364067080"/>
                  </a:ext>
                </a:extLst>
              </a:tr>
              <a:tr h="422457">
                <a:tc>
                  <a:txBody>
                    <a:bodyPr/>
                    <a:lstStyle/>
                    <a:p>
                      <a:pPr lvl="0">
                        <a:buNone/>
                      </a:pPr>
                      <a:r>
                        <a:rPr lang="en-US"/>
                        <a:t>Negative MO</a:t>
                      </a:r>
                    </a:p>
                  </a:txBody>
                  <a:tcPr/>
                </a:tc>
                <a:tc>
                  <a:txBody>
                    <a:bodyPr/>
                    <a:lstStyle/>
                    <a:p>
                      <a:pPr lvl="0">
                        <a:buNone/>
                      </a:pPr>
                      <a:r>
                        <a:rPr lang="en-US"/>
                        <a:t>115</a:t>
                      </a:r>
                    </a:p>
                  </a:txBody>
                  <a:tcPr/>
                </a:tc>
                <a:tc>
                  <a:txBody>
                    <a:bodyPr/>
                    <a:lstStyle/>
                    <a:p>
                      <a:pPr lvl="0">
                        <a:buNone/>
                      </a:pPr>
                      <a:r>
                        <a:rPr lang="en-US"/>
                        <a:t>203</a:t>
                      </a:r>
                    </a:p>
                  </a:txBody>
                  <a:tcPr/>
                </a:tc>
                <a:extLst>
                  <a:ext uri="{0D108BD9-81ED-4DB2-BD59-A6C34878D82A}">
                    <a16:rowId xmlns:a16="http://schemas.microsoft.com/office/drawing/2014/main" val="3262030230"/>
                  </a:ext>
                </a:extLst>
              </a:tr>
            </a:tbl>
          </a:graphicData>
        </a:graphic>
      </p:graphicFrame>
    </p:spTree>
    <p:extLst>
      <p:ext uri="{BB962C8B-B14F-4D97-AF65-F5344CB8AC3E}">
        <p14:creationId xmlns:p14="http://schemas.microsoft.com/office/powerpoint/2010/main" val="257473983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1FA1A6-9534-4D71-BB6A-C9C28B10298C}"/>
              </a:ext>
            </a:extLst>
          </p:cNvPr>
          <p:cNvSpPr>
            <a:spLocks noGrp="1"/>
          </p:cNvSpPr>
          <p:nvPr>
            <p:ph type="body" sz="half" idx="2"/>
          </p:nvPr>
        </p:nvSpPr>
        <p:spPr>
          <a:xfrm>
            <a:off x="1533533" y="3199916"/>
            <a:ext cx="9135624" cy="2000573"/>
          </a:xfrm>
        </p:spPr>
        <p:txBody>
          <a:bodyPr>
            <a:normAutofit fontScale="77500" lnSpcReduction="20000"/>
          </a:bodyPr>
          <a:lstStyle/>
          <a:p>
            <a:r>
              <a:rPr lang="en-US" sz="4800" b="1"/>
              <a:t>Mission Statement</a:t>
            </a:r>
            <a:r>
              <a:rPr lang="en-US" sz="4800"/>
              <a:t>: Aeon's mission is to create and sustain quality affordable homes that strengthen lives and communities</a:t>
            </a:r>
          </a:p>
        </p:txBody>
      </p:sp>
      <p:sp>
        <p:nvSpPr>
          <p:cNvPr id="7" name="TextBox 6">
            <a:extLst>
              <a:ext uri="{FF2B5EF4-FFF2-40B4-BE49-F238E27FC236}">
                <a16:creationId xmlns:a16="http://schemas.microsoft.com/office/drawing/2014/main" id="{2D57306F-6AF4-4BDD-8F8C-BA48073065C7}"/>
              </a:ext>
            </a:extLst>
          </p:cNvPr>
          <p:cNvSpPr txBox="1"/>
          <p:nvPr/>
        </p:nvSpPr>
        <p:spPr>
          <a:xfrm>
            <a:off x="1533686" y="931674"/>
            <a:ext cx="9174996" cy="156966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a:t>How can we address reasons to move out?</a:t>
            </a:r>
          </a:p>
        </p:txBody>
      </p:sp>
    </p:spTree>
    <p:extLst>
      <p:ext uri="{BB962C8B-B14F-4D97-AF65-F5344CB8AC3E}">
        <p14:creationId xmlns:p14="http://schemas.microsoft.com/office/powerpoint/2010/main" val="3148006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0FA7-AEA8-4BDF-BCA9-3A1BDDB35C40}"/>
              </a:ext>
            </a:extLst>
          </p:cNvPr>
          <p:cNvSpPr>
            <a:spLocks noGrp="1"/>
          </p:cNvSpPr>
          <p:nvPr>
            <p:ph type="title"/>
          </p:nvPr>
        </p:nvSpPr>
        <p:spPr/>
        <p:txBody>
          <a:bodyPr/>
          <a:lstStyle/>
          <a:p>
            <a:r>
              <a:rPr lang="en-US"/>
              <a:t>Recommendations</a:t>
            </a:r>
          </a:p>
        </p:txBody>
      </p:sp>
      <p:sp>
        <p:nvSpPr>
          <p:cNvPr id="3" name="Content Placeholder 2">
            <a:extLst>
              <a:ext uri="{FF2B5EF4-FFF2-40B4-BE49-F238E27FC236}">
                <a16:creationId xmlns:a16="http://schemas.microsoft.com/office/drawing/2014/main" id="{DE376049-6A0A-4B52-A78E-B010DD904D97}"/>
              </a:ext>
            </a:extLst>
          </p:cNvPr>
          <p:cNvSpPr>
            <a:spLocks noGrp="1"/>
          </p:cNvSpPr>
          <p:nvPr>
            <p:ph idx="1"/>
          </p:nvPr>
        </p:nvSpPr>
        <p:spPr/>
        <p:txBody>
          <a:bodyPr vert="horz" lIns="91440" tIns="45720" rIns="91440" bIns="45720" rtlCol="0" anchor="t">
            <a:normAutofit/>
          </a:bodyPr>
          <a:lstStyle/>
          <a:p>
            <a:r>
              <a:rPr lang="en-US"/>
              <a:t>Provide career services to reduce the high association moving out of unemployment and educated individuals</a:t>
            </a:r>
          </a:p>
          <a:p>
            <a:r>
              <a:rPr lang="en-US"/>
              <a:t>Increase neighborhood gathering events to encourage more community interaction</a:t>
            </a:r>
          </a:p>
          <a:p>
            <a:r>
              <a:rPr lang="en-US"/>
              <a:t>Provide more Bus Cards and public transit resources for residents</a:t>
            </a:r>
          </a:p>
          <a:p>
            <a:r>
              <a:rPr lang="en-US"/>
              <a:t>Increase security and provide a safe environment for tenants</a:t>
            </a:r>
          </a:p>
          <a:p>
            <a:r>
              <a:rPr lang="en-US"/>
              <a:t>Develop community services for IT help and provide better access to educational materials</a:t>
            </a:r>
          </a:p>
          <a:p>
            <a:r>
              <a:rPr lang="en-US"/>
              <a:t>Help unemployed residents find programs that sponsor/help fund back to school supplies and provide career services</a:t>
            </a:r>
          </a:p>
          <a:p>
            <a:endParaRPr lang="en-US"/>
          </a:p>
          <a:p>
            <a:endParaRPr lang="en-US"/>
          </a:p>
          <a:p>
            <a:endParaRPr lang="en-US"/>
          </a:p>
          <a:p>
            <a:endParaRPr lang="en-US"/>
          </a:p>
          <a:p>
            <a:endParaRPr lang="en-US"/>
          </a:p>
        </p:txBody>
      </p:sp>
    </p:spTree>
    <p:extLst>
      <p:ext uri="{BB962C8B-B14F-4D97-AF65-F5344CB8AC3E}">
        <p14:creationId xmlns:p14="http://schemas.microsoft.com/office/powerpoint/2010/main" val="3668432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D5C65-098E-480A-8733-90D85EBF541E}"/>
              </a:ext>
            </a:extLst>
          </p:cNvPr>
          <p:cNvSpPr>
            <a:spLocks noGrp="1"/>
          </p:cNvSpPr>
          <p:nvPr>
            <p:ph type="title"/>
          </p:nvPr>
        </p:nvSpPr>
        <p:spPr/>
        <p:txBody>
          <a:bodyPr/>
          <a:lstStyle/>
          <a:p>
            <a:r>
              <a:rPr lang="en-US"/>
              <a:t>Aeon Project Overview</a:t>
            </a:r>
          </a:p>
        </p:txBody>
      </p:sp>
      <p:sp>
        <p:nvSpPr>
          <p:cNvPr id="3" name="Content Placeholder 2">
            <a:extLst>
              <a:ext uri="{FF2B5EF4-FFF2-40B4-BE49-F238E27FC236}">
                <a16:creationId xmlns:a16="http://schemas.microsoft.com/office/drawing/2014/main" id="{285CADF7-AE4B-4D60-A269-8E82493BC18E}"/>
              </a:ext>
            </a:extLst>
          </p:cNvPr>
          <p:cNvSpPr>
            <a:spLocks noGrp="1"/>
          </p:cNvSpPr>
          <p:nvPr>
            <p:ph idx="1"/>
          </p:nvPr>
        </p:nvSpPr>
        <p:spPr/>
        <p:txBody>
          <a:bodyPr vert="horz" lIns="91440" tIns="45720" rIns="91440" bIns="45720" rtlCol="0" anchor="t">
            <a:normAutofit fontScale="92500"/>
          </a:bodyPr>
          <a:lstStyle/>
          <a:p>
            <a:pPr marL="457200" indent="-457200">
              <a:buAutoNum type="arabicPeriod"/>
            </a:pPr>
            <a:r>
              <a:rPr lang="en-US" sz="4000"/>
              <a:t>Association Rules</a:t>
            </a:r>
          </a:p>
          <a:p>
            <a:pPr marL="457200" indent="-457200">
              <a:buAutoNum type="arabicPeriod"/>
            </a:pPr>
            <a:r>
              <a:rPr lang="en-US" sz="4000"/>
              <a:t>Positive and Negative Reasons for moving out</a:t>
            </a:r>
          </a:p>
          <a:p>
            <a:pPr marL="457200" indent="-457200">
              <a:buAutoNum type="arabicPeriod"/>
            </a:pPr>
            <a:r>
              <a:rPr lang="en-US" sz="4000"/>
              <a:t>Classification Tree and Predictions</a:t>
            </a:r>
          </a:p>
          <a:p>
            <a:pPr marL="457200" indent="-457200">
              <a:buAutoNum type="arabicPeriod"/>
            </a:pPr>
            <a:r>
              <a:rPr lang="en-US" sz="4000"/>
              <a:t>Analytics</a:t>
            </a:r>
          </a:p>
          <a:p>
            <a:pPr marL="457200" indent="-457200">
              <a:buAutoNum type="arabicPeriod"/>
            </a:pPr>
            <a:r>
              <a:rPr lang="en-US" sz="4000"/>
              <a:t>Recommendations</a:t>
            </a:r>
          </a:p>
        </p:txBody>
      </p:sp>
    </p:spTree>
    <p:extLst>
      <p:ext uri="{BB962C8B-B14F-4D97-AF65-F5344CB8AC3E}">
        <p14:creationId xmlns:p14="http://schemas.microsoft.com/office/powerpoint/2010/main" val="3040169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D6723-2EE0-4D66-8776-69796ECA70DA}"/>
              </a:ext>
            </a:extLst>
          </p:cNvPr>
          <p:cNvSpPr>
            <a:spLocks noGrp="1"/>
          </p:cNvSpPr>
          <p:nvPr>
            <p:ph type="title"/>
          </p:nvPr>
        </p:nvSpPr>
        <p:spPr/>
        <p:txBody>
          <a:bodyPr/>
          <a:lstStyle/>
          <a:p>
            <a:r>
              <a:rPr lang="en-US"/>
              <a:t>Association Rules</a:t>
            </a:r>
          </a:p>
        </p:txBody>
      </p:sp>
      <p:sp>
        <p:nvSpPr>
          <p:cNvPr id="3" name="Content Placeholder 2">
            <a:extLst>
              <a:ext uri="{FF2B5EF4-FFF2-40B4-BE49-F238E27FC236}">
                <a16:creationId xmlns:a16="http://schemas.microsoft.com/office/drawing/2014/main" id="{AA11119E-2F39-44B1-88A1-4F11E00DF4B8}"/>
              </a:ext>
            </a:extLst>
          </p:cNvPr>
          <p:cNvSpPr>
            <a:spLocks noGrp="1"/>
          </p:cNvSpPr>
          <p:nvPr>
            <p:ph idx="1"/>
          </p:nvPr>
        </p:nvSpPr>
        <p:spPr>
          <a:xfrm>
            <a:off x="1104293" y="1683565"/>
            <a:ext cx="8946541" cy="4830357"/>
          </a:xfrm>
        </p:spPr>
        <p:txBody>
          <a:bodyPr vert="horz" lIns="91440" tIns="45720" rIns="91440" bIns="45720" rtlCol="0" anchor="t">
            <a:normAutofit/>
          </a:bodyPr>
          <a:lstStyle/>
          <a:p>
            <a:r>
              <a:rPr lang="en-US"/>
              <a:t>Rules are meant to find correlations in values</a:t>
            </a:r>
          </a:p>
          <a:p>
            <a:r>
              <a:rPr lang="en-US"/>
              <a:t>Example: If someone moved out and their reason was that it was for a new job. This could be marked as a positive reason and have a check for employment</a:t>
            </a:r>
          </a:p>
          <a:p>
            <a:r>
              <a:rPr lang="en-US"/>
              <a:t>Association rules help find one piece of information by relating to and predicting another piece of information</a:t>
            </a:r>
          </a:p>
          <a:p>
            <a:r>
              <a:rPr lang="en-US"/>
              <a:t>Our group focused on if the type of resources had an effect of someone moving out</a:t>
            </a:r>
          </a:p>
          <a:p>
            <a:endParaRPr lang="en-US"/>
          </a:p>
          <a:p>
            <a:endParaRPr lang="en-US"/>
          </a:p>
        </p:txBody>
      </p:sp>
    </p:spTree>
    <p:extLst>
      <p:ext uri="{BB962C8B-B14F-4D97-AF65-F5344CB8AC3E}">
        <p14:creationId xmlns:p14="http://schemas.microsoft.com/office/powerpoint/2010/main" val="2922059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420EB-5386-4A1F-A5E7-4ED726C46214}"/>
              </a:ext>
            </a:extLst>
          </p:cNvPr>
          <p:cNvSpPr>
            <a:spLocks noGrp="1"/>
          </p:cNvSpPr>
          <p:nvPr>
            <p:ph type="title"/>
          </p:nvPr>
        </p:nvSpPr>
        <p:spPr/>
        <p:txBody>
          <a:bodyPr/>
          <a:lstStyle/>
          <a:p>
            <a:r>
              <a:rPr lang="en-US"/>
              <a:t>Support, Confidence, and Lift</a:t>
            </a:r>
          </a:p>
        </p:txBody>
      </p:sp>
      <p:sp>
        <p:nvSpPr>
          <p:cNvPr id="3" name="Content Placeholder 2">
            <a:extLst>
              <a:ext uri="{FF2B5EF4-FFF2-40B4-BE49-F238E27FC236}">
                <a16:creationId xmlns:a16="http://schemas.microsoft.com/office/drawing/2014/main" id="{DA741E47-2FE5-4E65-B6F2-7776709D0DA3}"/>
              </a:ext>
            </a:extLst>
          </p:cNvPr>
          <p:cNvSpPr>
            <a:spLocks noGrp="1"/>
          </p:cNvSpPr>
          <p:nvPr>
            <p:ph idx="1"/>
          </p:nvPr>
        </p:nvSpPr>
        <p:spPr/>
        <p:txBody>
          <a:bodyPr vert="horz" lIns="91440" tIns="45720" rIns="91440" bIns="45720" rtlCol="0" anchor="t">
            <a:normAutofit/>
          </a:bodyPr>
          <a:lstStyle/>
          <a:p>
            <a:r>
              <a:rPr lang="en-US"/>
              <a:t>Support is a percentage out of all the reasons someone may move out</a:t>
            </a:r>
          </a:p>
          <a:p>
            <a:r>
              <a:rPr lang="en-US"/>
              <a:t>Confidence is the degree when a rule predicts if a person moves out for a positive or negative reason</a:t>
            </a:r>
          </a:p>
          <a:p>
            <a:r>
              <a:rPr lang="en-US"/>
              <a:t>Lift is a measurement of association</a:t>
            </a:r>
          </a:p>
          <a:p>
            <a:r>
              <a:rPr lang="en-US"/>
              <a:t>When Lift is above 1 then there is a positive association</a:t>
            </a:r>
          </a:p>
          <a:p>
            <a:r>
              <a:rPr lang="en-US"/>
              <a:t>When Lift is below 1 then there is a negative association</a:t>
            </a:r>
          </a:p>
          <a:p>
            <a:r>
              <a:rPr lang="en-US"/>
              <a:t>When Lift is 1 then there is no association</a:t>
            </a:r>
          </a:p>
          <a:p>
            <a:endParaRPr lang="en-US"/>
          </a:p>
          <a:p>
            <a:endParaRPr lang="en-US"/>
          </a:p>
        </p:txBody>
      </p:sp>
    </p:spTree>
    <p:extLst>
      <p:ext uri="{BB962C8B-B14F-4D97-AF65-F5344CB8AC3E}">
        <p14:creationId xmlns:p14="http://schemas.microsoft.com/office/powerpoint/2010/main" val="882496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CF765-C1F4-487B-8634-EF0268CA8224}"/>
              </a:ext>
            </a:extLst>
          </p:cNvPr>
          <p:cNvSpPr>
            <a:spLocks noGrp="1"/>
          </p:cNvSpPr>
          <p:nvPr>
            <p:ph type="title"/>
          </p:nvPr>
        </p:nvSpPr>
        <p:spPr/>
        <p:txBody>
          <a:bodyPr/>
          <a:lstStyle/>
          <a:p>
            <a:r>
              <a:rPr lang="en-US"/>
              <a:t>Positive Reasons For Moving Out</a:t>
            </a:r>
          </a:p>
        </p:txBody>
      </p:sp>
      <p:graphicFrame>
        <p:nvGraphicFramePr>
          <p:cNvPr id="5" name="Content Placeholder 4">
            <a:extLst>
              <a:ext uri="{FF2B5EF4-FFF2-40B4-BE49-F238E27FC236}">
                <a16:creationId xmlns:a16="http://schemas.microsoft.com/office/drawing/2014/main" id="{E6E79E05-43FD-4509-A0F0-178E88D86A42}"/>
              </a:ext>
            </a:extLst>
          </p:cNvPr>
          <p:cNvGraphicFramePr>
            <a:graphicFrameLocks noGrp="1"/>
          </p:cNvGraphicFramePr>
          <p:nvPr>
            <p:ph idx="1"/>
            <p:extLst>
              <p:ext uri="{D42A27DB-BD31-4B8C-83A1-F6EECF244321}">
                <p14:modId xmlns:p14="http://schemas.microsoft.com/office/powerpoint/2010/main" val="595314639"/>
              </p:ext>
            </p:extLst>
          </p:nvPr>
        </p:nvGraphicFramePr>
        <p:xfrm>
          <a:off x="1103312" y="1609579"/>
          <a:ext cx="10010890" cy="4676202"/>
        </p:xfrm>
        <a:graphic>
          <a:graphicData uri="http://schemas.openxmlformats.org/drawingml/2006/table">
            <a:tbl>
              <a:tblPr firstRow="1" bandRow="1">
                <a:tableStyleId>{5C22544A-7EE6-4342-B048-85BDC9FD1C3A}</a:tableStyleId>
              </a:tblPr>
              <a:tblGrid>
                <a:gridCol w="2002178">
                  <a:extLst>
                    <a:ext uri="{9D8B030D-6E8A-4147-A177-3AD203B41FA5}">
                      <a16:colId xmlns:a16="http://schemas.microsoft.com/office/drawing/2014/main" val="783561457"/>
                    </a:ext>
                  </a:extLst>
                </a:gridCol>
                <a:gridCol w="2002178">
                  <a:extLst>
                    <a:ext uri="{9D8B030D-6E8A-4147-A177-3AD203B41FA5}">
                      <a16:colId xmlns:a16="http://schemas.microsoft.com/office/drawing/2014/main" val="1969727408"/>
                    </a:ext>
                  </a:extLst>
                </a:gridCol>
                <a:gridCol w="2002178">
                  <a:extLst>
                    <a:ext uri="{9D8B030D-6E8A-4147-A177-3AD203B41FA5}">
                      <a16:colId xmlns:a16="http://schemas.microsoft.com/office/drawing/2014/main" val="4175370543"/>
                    </a:ext>
                  </a:extLst>
                </a:gridCol>
                <a:gridCol w="2002178">
                  <a:extLst>
                    <a:ext uri="{9D8B030D-6E8A-4147-A177-3AD203B41FA5}">
                      <a16:colId xmlns:a16="http://schemas.microsoft.com/office/drawing/2014/main" val="2597867239"/>
                    </a:ext>
                  </a:extLst>
                </a:gridCol>
                <a:gridCol w="2002178">
                  <a:extLst>
                    <a:ext uri="{9D8B030D-6E8A-4147-A177-3AD203B41FA5}">
                      <a16:colId xmlns:a16="http://schemas.microsoft.com/office/drawing/2014/main" val="1732405901"/>
                    </a:ext>
                  </a:extLst>
                </a:gridCol>
              </a:tblGrid>
              <a:tr h="618108">
                <a:tc>
                  <a:txBody>
                    <a:bodyPr/>
                    <a:lstStyle/>
                    <a:p>
                      <a:r>
                        <a:rPr lang="en-US"/>
                        <a:t>Reason for Move out</a:t>
                      </a:r>
                    </a:p>
                  </a:txBody>
                  <a:tcPr/>
                </a:tc>
                <a:tc>
                  <a:txBody>
                    <a:bodyPr/>
                    <a:lstStyle/>
                    <a:p>
                      <a:r>
                        <a:rPr lang="en-US"/>
                        <a:t>Type of Move out</a:t>
                      </a:r>
                    </a:p>
                  </a:txBody>
                  <a:tcPr/>
                </a:tc>
                <a:tc>
                  <a:txBody>
                    <a:bodyPr/>
                    <a:lstStyle/>
                    <a:p>
                      <a:r>
                        <a:rPr lang="en-US"/>
                        <a:t>Support </a:t>
                      </a:r>
                    </a:p>
                  </a:txBody>
                  <a:tcPr/>
                </a:tc>
                <a:tc>
                  <a:txBody>
                    <a:bodyPr/>
                    <a:lstStyle/>
                    <a:p>
                      <a:r>
                        <a:rPr lang="en-US"/>
                        <a:t>Confidence</a:t>
                      </a:r>
                    </a:p>
                  </a:txBody>
                  <a:tcPr/>
                </a:tc>
                <a:tc>
                  <a:txBody>
                    <a:bodyPr/>
                    <a:lstStyle/>
                    <a:p>
                      <a:r>
                        <a:rPr lang="en-US"/>
                        <a:t>Lift</a:t>
                      </a:r>
                    </a:p>
                  </a:txBody>
                  <a:tcPr/>
                </a:tc>
                <a:extLst>
                  <a:ext uri="{0D108BD9-81ED-4DB2-BD59-A6C34878D82A}">
                    <a16:rowId xmlns:a16="http://schemas.microsoft.com/office/drawing/2014/main" val="30333092"/>
                  </a:ext>
                </a:extLst>
              </a:tr>
              <a:tr h="927162">
                <a:tc>
                  <a:txBody>
                    <a:bodyPr/>
                    <a:lstStyle/>
                    <a:p>
                      <a:r>
                        <a:rPr lang="en-US"/>
                        <a:t>Household Goods</a:t>
                      </a:r>
                    </a:p>
                  </a:txBody>
                  <a:tcPr/>
                </a:tc>
                <a:tc>
                  <a:txBody>
                    <a:bodyPr/>
                    <a:lstStyle/>
                    <a:p>
                      <a:r>
                        <a:rPr lang="en-US"/>
                        <a:t>Positive</a:t>
                      </a:r>
                    </a:p>
                  </a:txBody>
                  <a:tcPr/>
                </a:tc>
                <a:tc>
                  <a:txBody>
                    <a:bodyPr/>
                    <a:lstStyle/>
                    <a:p>
                      <a:r>
                        <a:rPr lang="en-US"/>
                        <a:t>4.7%</a:t>
                      </a:r>
                    </a:p>
                  </a:txBody>
                  <a:tcPr/>
                </a:tc>
                <a:tc>
                  <a:txBody>
                    <a:bodyPr/>
                    <a:lstStyle/>
                    <a:p>
                      <a:r>
                        <a:rPr lang="en-US"/>
                        <a:t>32%</a:t>
                      </a:r>
                    </a:p>
                  </a:txBody>
                  <a:tcPr/>
                </a:tc>
                <a:tc>
                  <a:txBody>
                    <a:bodyPr/>
                    <a:lstStyle/>
                    <a:p>
                      <a:r>
                        <a:rPr lang="en-US"/>
                        <a:t>1.4</a:t>
                      </a:r>
                    </a:p>
                  </a:txBody>
                  <a:tcPr/>
                </a:tc>
                <a:extLst>
                  <a:ext uri="{0D108BD9-81ED-4DB2-BD59-A6C34878D82A}">
                    <a16:rowId xmlns:a16="http://schemas.microsoft.com/office/drawing/2014/main" val="1883550740"/>
                  </a:ext>
                </a:extLst>
              </a:tr>
              <a:tr h="885019">
                <a:tc>
                  <a:txBody>
                    <a:bodyPr/>
                    <a:lstStyle/>
                    <a:p>
                      <a:pPr lvl="0">
                        <a:buNone/>
                      </a:pPr>
                      <a:r>
                        <a:rPr lang="en-US"/>
                        <a:t>Household Goods and Income</a:t>
                      </a:r>
                    </a:p>
                  </a:txBody>
                  <a:tcPr/>
                </a:tc>
                <a:tc>
                  <a:txBody>
                    <a:bodyPr/>
                    <a:lstStyle/>
                    <a:p>
                      <a:r>
                        <a:rPr lang="en-US"/>
                        <a:t>Positive </a:t>
                      </a:r>
                    </a:p>
                  </a:txBody>
                  <a:tcPr/>
                </a:tc>
                <a:tc>
                  <a:txBody>
                    <a:bodyPr/>
                    <a:lstStyle/>
                    <a:p>
                      <a:r>
                        <a:rPr lang="en-US"/>
                        <a:t>1.3%</a:t>
                      </a:r>
                    </a:p>
                  </a:txBody>
                  <a:tcPr/>
                </a:tc>
                <a:tc>
                  <a:txBody>
                    <a:bodyPr/>
                    <a:lstStyle/>
                    <a:p>
                      <a:r>
                        <a:rPr lang="en-US"/>
                        <a:t>100%</a:t>
                      </a:r>
                    </a:p>
                  </a:txBody>
                  <a:tcPr/>
                </a:tc>
                <a:tc>
                  <a:txBody>
                    <a:bodyPr/>
                    <a:lstStyle/>
                    <a:p>
                      <a:pPr lvl="0">
                        <a:buNone/>
                      </a:pPr>
                      <a:r>
                        <a:rPr lang="en-US"/>
                        <a:t>4.4</a:t>
                      </a:r>
                    </a:p>
                  </a:txBody>
                  <a:tcPr/>
                </a:tc>
                <a:extLst>
                  <a:ext uri="{0D108BD9-81ED-4DB2-BD59-A6C34878D82A}">
                    <a16:rowId xmlns:a16="http://schemas.microsoft.com/office/drawing/2014/main" val="909354087"/>
                  </a:ext>
                </a:extLst>
              </a:tr>
              <a:tr h="618108">
                <a:tc>
                  <a:txBody>
                    <a:bodyPr/>
                    <a:lstStyle/>
                    <a:p>
                      <a:r>
                        <a:rPr lang="en-US"/>
                        <a:t>Employment and Safety</a:t>
                      </a:r>
                      <a:endParaRPr lang="en-US" err="1"/>
                    </a:p>
                  </a:txBody>
                  <a:tcPr/>
                </a:tc>
                <a:tc>
                  <a:txBody>
                    <a:bodyPr/>
                    <a:lstStyle/>
                    <a:p>
                      <a:r>
                        <a:rPr lang="en-US"/>
                        <a:t>Positive</a:t>
                      </a:r>
                    </a:p>
                  </a:txBody>
                  <a:tcPr/>
                </a:tc>
                <a:tc>
                  <a:txBody>
                    <a:bodyPr/>
                    <a:lstStyle/>
                    <a:p>
                      <a:r>
                        <a:rPr lang="en-US"/>
                        <a:t>1.3%</a:t>
                      </a:r>
                    </a:p>
                  </a:txBody>
                  <a:tcPr/>
                </a:tc>
                <a:tc>
                  <a:txBody>
                    <a:bodyPr/>
                    <a:lstStyle/>
                    <a:p>
                      <a:r>
                        <a:rPr lang="en-US"/>
                        <a:t>80%</a:t>
                      </a:r>
                    </a:p>
                  </a:txBody>
                  <a:tcPr/>
                </a:tc>
                <a:tc>
                  <a:txBody>
                    <a:bodyPr/>
                    <a:lstStyle/>
                    <a:p>
                      <a:r>
                        <a:rPr lang="en-US"/>
                        <a:t>3.5</a:t>
                      </a:r>
                    </a:p>
                  </a:txBody>
                  <a:tcPr/>
                </a:tc>
                <a:extLst>
                  <a:ext uri="{0D108BD9-81ED-4DB2-BD59-A6C34878D82A}">
                    <a16:rowId xmlns:a16="http://schemas.microsoft.com/office/drawing/2014/main" val="1458406316"/>
                  </a:ext>
                </a:extLst>
              </a:tr>
              <a:tr h="618108">
                <a:tc>
                  <a:txBody>
                    <a:bodyPr/>
                    <a:lstStyle/>
                    <a:p>
                      <a:r>
                        <a:rPr lang="en-US"/>
                        <a:t>Furniture and No Toys for Tots</a:t>
                      </a:r>
                    </a:p>
                  </a:txBody>
                  <a:tcPr/>
                </a:tc>
                <a:tc>
                  <a:txBody>
                    <a:bodyPr/>
                    <a:lstStyle/>
                    <a:p>
                      <a:r>
                        <a:rPr lang="en-US"/>
                        <a:t>Positive</a:t>
                      </a:r>
                    </a:p>
                  </a:txBody>
                  <a:tcPr/>
                </a:tc>
                <a:tc>
                  <a:txBody>
                    <a:bodyPr/>
                    <a:lstStyle/>
                    <a:p>
                      <a:pPr lvl="0">
                        <a:buNone/>
                      </a:pPr>
                      <a:r>
                        <a:rPr lang="en-US"/>
                        <a:t>3%</a:t>
                      </a:r>
                    </a:p>
                  </a:txBody>
                  <a:tcPr/>
                </a:tc>
                <a:tc>
                  <a:txBody>
                    <a:bodyPr/>
                    <a:lstStyle/>
                    <a:p>
                      <a:r>
                        <a:rPr lang="en-US"/>
                        <a:t>39%</a:t>
                      </a:r>
                    </a:p>
                  </a:txBody>
                  <a:tcPr/>
                </a:tc>
                <a:tc>
                  <a:txBody>
                    <a:bodyPr/>
                    <a:lstStyle/>
                    <a:p>
                      <a:pPr lvl="0">
                        <a:buNone/>
                      </a:pPr>
                      <a:r>
                        <a:rPr lang="en-US"/>
                        <a:t>1.7</a:t>
                      </a:r>
                    </a:p>
                  </a:txBody>
                  <a:tcPr/>
                </a:tc>
                <a:extLst>
                  <a:ext uri="{0D108BD9-81ED-4DB2-BD59-A6C34878D82A}">
                    <a16:rowId xmlns:a16="http://schemas.microsoft.com/office/drawing/2014/main" val="1472227652"/>
                  </a:ext>
                </a:extLst>
              </a:tr>
              <a:tr h="885019">
                <a:tc>
                  <a:txBody>
                    <a:bodyPr/>
                    <a:lstStyle/>
                    <a:p>
                      <a:r>
                        <a:rPr lang="en-US"/>
                        <a:t>Computer Assistance and Life Skills</a:t>
                      </a:r>
                    </a:p>
                  </a:txBody>
                  <a:tcPr/>
                </a:tc>
                <a:tc>
                  <a:txBody>
                    <a:bodyPr/>
                    <a:lstStyle/>
                    <a:p>
                      <a:r>
                        <a:rPr lang="en-US"/>
                        <a:t>Positive</a:t>
                      </a:r>
                    </a:p>
                  </a:txBody>
                  <a:tcPr/>
                </a:tc>
                <a:tc>
                  <a:txBody>
                    <a:bodyPr/>
                    <a:lstStyle/>
                    <a:p>
                      <a:r>
                        <a:rPr lang="en-US"/>
                        <a:t>1.3%</a:t>
                      </a:r>
                    </a:p>
                  </a:txBody>
                  <a:tcPr/>
                </a:tc>
                <a:tc>
                  <a:txBody>
                    <a:bodyPr/>
                    <a:lstStyle/>
                    <a:p>
                      <a:pPr lvl="0">
                        <a:buNone/>
                      </a:pPr>
                      <a:r>
                        <a:rPr lang="en-US"/>
                        <a:t>67%</a:t>
                      </a:r>
                    </a:p>
                  </a:txBody>
                  <a:tcPr/>
                </a:tc>
                <a:tc>
                  <a:txBody>
                    <a:bodyPr/>
                    <a:lstStyle/>
                    <a:p>
                      <a:r>
                        <a:rPr lang="en-US"/>
                        <a:t>2.9</a:t>
                      </a:r>
                    </a:p>
                  </a:txBody>
                  <a:tcPr/>
                </a:tc>
                <a:extLst>
                  <a:ext uri="{0D108BD9-81ED-4DB2-BD59-A6C34878D82A}">
                    <a16:rowId xmlns:a16="http://schemas.microsoft.com/office/drawing/2014/main" val="2860251274"/>
                  </a:ext>
                </a:extLst>
              </a:tr>
            </a:tbl>
          </a:graphicData>
        </a:graphic>
      </p:graphicFrame>
    </p:spTree>
    <p:extLst>
      <p:ext uri="{BB962C8B-B14F-4D97-AF65-F5344CB8AC3E}">
        <p14:creationId xmlns:p14="http://schemas.microsoft.com/office/powerpoint/2010/main" val="232493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F181-2715-4707-ABCE-294E11CBF1B1}"/>
              </a:ext>
            </a:extLst>
          </p:cNvPr>
          <p:cNvSpPr>
            <a:spLocks noGrp="1"/>
          </p:cNvSpPr>
          <p:nvPr>
            <p:ph type="title"/>
          </p:nvPr>
        </p:nvSpPr>
        <p:spPr/>
        <p:txBody>
          <a:bodyPr/>
          <a:lstStyle/>
          <a:p>
            <a:r>
              <a:rPr lang="en-US"/>
              <a:t>Interesting Observations for Positive Reasons to Moving Out</a:t>
            </a:r>
          </a:p>
        </p:txBody>
      </p:sp>
      <p:sp>
        <p:nvSpPr>
          <p:cNvPr id="3" name="Content Placeholder 2">
            <a:extLst>
              <a:ext uri="{FF2B5EF4-FFF2-40B4-BE49-F238E27FC236}">
                <a16:creationId xmlns:a16="http://schemas.microsoft.com/office/drawing/2014/main" id="{C17E1832-F63A-4F0F-8923-49C54131E98B}"/>
              </a:ext>
            </a:extLst>
          </p:cNvPr>
          <p:cNvSpPr>
            <a:spLocks noGrp="1"/>
          </p:cNvSpPr>
          <p:nvPr>
            <p:ph idx="1"/>
          </p:nvPr>
        </p:nvSpPr>
        <p:spPr/>
        <p:txBody>
          <a:bodyPr vert="horz" lIns="91440" tIns="45720" rIns="91440" bIns="45720" rtlCol="0" anchor="t">
            <a:normAutofit/>
          </a:bodyPr>
          <a:lstStyle/>
          <a:p>
            <a:r>
              <a:rPr lang="en-US"/>
              <a:t>Having household goods was associated with having a positive reason to move out</a:t>
            </a:r>
          </a:p>
          <a:p>
            <a:r>
              <a:rPr lang="en-US"/>
              <a:t>Household goods compared to other rules made it one of the top reasons a person would move out </a:t>
            </a:r>
          </a:p>
          <a:p>
            <a:r>
              <a:rPr lang="en-US"/>
              <a:t>People moving out for employment was also common and had one of the highest lift values when combined with safety</a:t>
            </a:r>
          </a:p>
          <a:p>
            <a:r>
              <a:rPr lang="en-US"/>
              <a:t>Having a combination of life skills and computer assistance was a large predictor for a positive move out</a:t>
            </a:r>
          </a:p>
          <a:p>
            <a:r>
              <a:rPr lang="en-US"/>
              <a:t>We think this is because they were able to learn new skills and apply those to better themselves</a:t>
            </a:r>
          </a:p>
          <a:p>
            <a:endParaRPr lang="en-US"/>
          </a:p>
          <a:p>
            <a:endParaRPr lang="en-US"/>
          </a:p>
          <a:p>
            <a:endParaRPr lang="en-US"/>
          </a:p>
        </p:txBody>
      </p:sp>
    </p:spTree>
    <p:extLst>
      <p:ext uri="{BB962C8B-B14F-4D97-AF65-F5344CB8AC3E}">
        <p14:creationId xmlns:p14="http://schemas.microsoft.com/office/powerpoint/2010/main" val="2332739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E037-9D98-43DE-B79D-1C775ADE698D}"/>
              </a:ext>
            </a:extLst>
          </p:cNvPr>
          <p:cNvSpPr>
            <a:spLocks noGrp="1"/>
          </p:cNvSpPr>
          <p:nvPr>
            <p:ph type="title"/>
          </p:nvPr>
        </p:nvSpPr>
        <p:spPr/>
        <p:txBody>
          <a:bodyPr/>
          <a:lstStyle/>
          <a:p>
            <a:r>
              <a:rPr lang="en-US"/>
              <a:t>Negative Reasons For Moving Out</a:t>
            </a:r>
          </a:p>
        </p:txBody>
      </p:sp>
      <p:graphicFrame>
        <p:nvGraphicFramePr>
          <p:cNvPr id="4" name="Content Placeholder 3">
            <a:extLst>
              <a:ext uri="{FF2B5EF4-FFF2-40B4-BE49-F238E27FC236}">
                <a16:creationId xmlns:a16="http://schemas.microsoft.com/office/drawing/2014/main" id="{7A72830E-4BB0-477C-82D3-08261BCA25D2}"/>
              </a:ext>
            </a:extLst>
          </p:cNvPr>
          <p:cNvGraphicFramePr>
            <a:graphicFrameLocks noGrp="1"/>
          </p:cNvGraphicFramePr>
          <p:nvPr>
            <p:ph idx="1"/>
            <p:extLst>
              <p:ext uri="{D42A27DB-BD31-4B8C-83A1-F6EECF244321}">
                <p14:modId xmlns:p14="http://schemas.microsoft.com/office/powerpoint/2010/main" val="951238710"/>
              </p:ext>
            </p:extLst>
          </p:nvPr>
        </p:nvGraphicFramePr>
        <p:xfrm>
          <a:off x="1103313" y="1534163"/>
          <a:ext cx="10048595" cy="4663440"/>
        </p:xfrm>
        <a:graphic>
          <a:graphicData uri="http://schemas.openxmlformats.org/drawingml/2006/table">
            <a:tbl>
              <a:tblPr firstRow="1" bandRow="1">
                <a:tableStyleId>{5C22544A-7EE6-4342-B048-85BDC9FD1C3A}</a:tableStyleId>
              </a:tblPr>
              <a:tblGrid>
                <a:gridCol w="2009719">
                  <a:extLst>
                    <a:ext uri="{9D8B030D-6E8A-4147-A177-3AD203B41FA5}">
                      <a16:colId xmlns:a16="http://schemas.microsoft.com/office/drawing/2014/main" val="3106253462"/>
                    </a:ext>
                  </a:extLst>
                </a:gridCol>
                <a:gridCol w="2009719">
                  <a:extLst>
                    <a:ext uri="{9D8B030D-6E8A-4147-A177-3AD203B41FA5}">
                      <a16:colId xmlns:a16="http://schemas.microsoft.com/office/drawing/2014/main" val="13627894"/>
                    </a:ext>
                  </a:extLst>
                </a:gridCol>
                <a:gridCol w="2009719">
                  <a:extLst>
                    <a:ext uri="{9D8B030D-6E8A-4147-A177-3AD203B41FA5}">
                      <a16:colId xmlns:a16="http://schemas.microsoft.com/office/drawing/2014/main" val="1941243541"/>
                    </a:ext>
                  </a:extLst>
                </a:gridCol>
                <a:gridCol w="2009719">
                  <a:extLst>
                    <a:ext uri="{9D8B030D-6E8A-4147-A177-3AD203B41FA5}">
                      <a16:colId xmlns:a16="http://schemas.microsoft.com/office/drawing/2014/main" val="3696900378"/>
                    </a:ext>
                  </a:extLst>
                </a:gridCol>
                <a:gridCol w="2009719">
                  <a:extLst>
                    <a:ext uri="{9D8B030D-6E8A-4147-A177-3AD203B41FA5}">
                      <a16:colId xmlns:a16="http://schemas.microsoft.com/office/drawing/2014/main" val="924627673"/>
                    </a:ext>
                  </a:extLst>
                </a:gridCol>
              </a:tblGrid>
              <a:tr h="496879">
                <a:tc>
                  <a:txBody>
                    <a:bodyPr/>
                    <a:lstStyle/>
                    <a:p>
                      <a:r>
                        <a:rPr lang="en-US"/>
                        <a:t>Reason for Move out</a:t>
                      </a:r>
                    </a:p>
                  </a:txBody>
                  <a:tcPr/>
                </a:tc>
                <a:tc>
                  <a:txBody>
                    <a:bodyPr/>
                    <a:lstStyle/>
                    <a:p>
                      <a:r>
                        <a:rPr lang="en-US"/>
                        <a:t>Type of Move out </a:t>
                      </a:r>
                    </a:p>
                  </a:txBody>
                  <a:tcPr/>
                </a:tc>
                <a:tc>
                  <a:txBody>
                    <a:bodyPr/>
                    <a:lstStyle/>
                    <a:p>
                      <a:r>
                        <a:rPr lang="en-US"/>
                        <a:t>Support </a:t>
                      </a:r>
                    </a:p>
                  </a:txBody>
                  <a:tcPr/>
                </a:tc>
                <a:tc>
                  <a:txBody>
                    <a:bodyPr/>
                    <a:lstStyle/>
                    <a:p>
                      <a:r>
                        <a:rPr lang="en-US"/>
                        <a:t>Confidence</a:t>
                      </a:r>
                    </a:p>
                  </a:txBody>
                  <a:tcPr/>
                </a:tc>
                <a:tc>
                  <a:txBody>
                    <a:bodyPr/>
                    <a:lstStyle/>
                    <a:p>
                      <a:r>
                        <a:rPr lang="en-US"/>
                        <a:t>Lift</a:t>
                      </a:r>
                    </a:p>
                  </a:txBody>
                  <a:tcPr/>
                </a:tc>
                <a:extLst>
                  <a:ext uri="{0D108BD9-81ED-4DB2-BD59-A6C34878D82A}">
                    <a16:rowId xmlns:a16="http://schemas.microsoft.com/office/drawing/2014/main" val="3133783983"/>
                  </a:ext>
                </a:extLst>
              </a:tr>
              <a:tr h="496879">
                <a:tc>
                  <a:txBody>
                    <a:bodyPr/>
                    <a:lstStyle/>
                    <a:p>
                      <a:r>
                        <a:rPr lang="en-US"/>
                        <a:t>Life Skills and No Food</a:t>
                      </a:r>
                    </a:p>
                  </a:txBody>
                  <a:tcPr/>
                </a:tc>
                <a:tc>
                  <a:txBody>
                    <a:bodyPr/>
                    <a:lstStyle/>
                    <a:p>
                      <a:r>
                        <a:rPr lang="en-US"/>
                        <a:t>Negative</a:t>
                      </a:r>
                    </a:p>
                  </a:txBody>
                  <a:tcPr/>
                </a:tc>
                <a:tc>
                  <a:txBody>
                    <a:bodyPr/>
                    <a:lstStyle/>
                    <a:p>
                      <a:pPr lvl="0">
                        <a:buNone/>
                      </a:pPr>
                      <a:r>
                        <a:rPr lang="en-US"/>
                        <a:t>1.7%</a:t>
                      </a:r>
                    </a:p>
                  </a:txBody>
                  <a:tcPr/>
                </a:tc>
                <a:tc>
                  <a:txBody>
                    <a:bodyPr/>
                    <a:lstStyle/>
                    <a:p>
                      <a:pPr lvl="0">
                        <a:buNone/>
                      </a:pPr>
                      <a:r>
                        <a:rPr lang="en-US"/>
                        <a:t>50%</a:t>
                      </a:r>
                    </a:p>
                  </a:txBody>
                  <a:tcPr/>
                </a:tc>
                <a:tc>
                  <a:txBody>
                    <a:bodyPr/>
                    <a:lstStyle/>
                    <a:p>
                      <a:pPr lvl="0">
                        <a:buNone/>
                      </a:pPr>
                      <a:r>
                        <a:rPr lang="en-US"/>
                        <a:t>2.5</a:t>
                      </a:r>
                    </a:p>
                  </a:txBody>
                  <a:tcPr/>
                </a:tc>
                <a:extLst>
                  <a:ext uri="{0D108BD9-81ED-4DB2-BD59-A6C34878D82A}">
                    <a16:rowId xmlns:a16="http://schemas.microsoft.com/office/drawing/2014/main" val="3413328907"/>
                  </a:ext>
                </a:extLst>
              </a:tr>
              <a:tr h="496879">
                <a:tc>
                  <a:txBody>
                    <a:bodyPr/>
                    <a:lstStyle/>
                    <a:p>
                      <a:r>
                        <a:rPr lang="en-US"/>
                        <a:t>No Back to School supplies and No employment</a:t>
                      </a:r>
                    </a:p>
                  </a:txBody>
                  <a:tcPr/>
                </a:tc>
                <a:tc>
                  <a:txBody>
                    <a:bodyPr/>
                    <a:lstStyle/>
                    <a:p>
                      <a:r>
                        <a:rPr lang="en-US"/>
                        <a:t>Negative</a:t>
                      </a:r>
                    </a:p>
                  </a:txBody>
                  <a:tcPr/>
                </a:tc>
                <a:tc>
                  <a:txBody>
                    <a:bodyPr/>
                    <a:lstStyle/>
                    <a:p>
                      <a:r>
                        <a:rPr lang="en-US"/>
                        <a:t>18.6%</a:t>
                      </a:r>
                    </a:p>
                  </a:txBody>
                  <a:tcPr/>
                </a:tc>
                <a:tc>
                  <a:txBody>
                    <a:bodyPr/>
                    <a:lstStyle/>
                    <a:p>
                      <a:r>
                        <a:rPr lang="en-US"/>
                        <a:t>22.4%</a:t>
                      </a:r>
                    </a:p>
                  </a:txBody>
                  <a:tcPr/>
                </a:tc>
                <a:tc>
                  <a:txBody>
                    <a:bodyPr/>
                    <a:lstStyle/>
                    <a:p>
                      <a:r>
                        <a:rPr lang="en-US"/>
                        <a:t>1.11</a:t>
                      </a:r>
                    </a:p>
                  </a:txBody>
                  <a:tcPr/>
                </a:tc>
                <a:extLst>
                  <a:ext uri="{0D108BD9-81ED-4DB2-BD59-A6C34878D82A}">
                    <a16:rowId xmlns:a16="http://schemas.microsoft.com/office/drawing/2014/main" val="3687898676"/>
                  </a:ext>
                </a:extLst>
              </a:tr>
              <a:tr h="496879">
                <a:tc>
                  <a:txBody>
                    <a:bodyPr/>
                    <a:lstStyle/>
                    <a:p>
                      <a:r>
                        <a:rPr lang="en-US"/>
                        <a:t>Housing and No Family/Social Relations</a:t>
                      </a:r>
                    </a:p>
                  </a:txBody>
                  <a:tcPr/>
                </a:tc>
                <a:tc>
                  <a:txBody>
                    <a:bodyPr/>
                    <a:lstStyle/>
                    <a:p>
                      <a:r>
                        <a:rPr lang="en-US"/>
                        <a:t>Negative</a:t>
                      </a:r>
                    </a:p>
                  </a:txBody>
                  <a:tcPr/>
                </a:tc>
                <a:tc>
                  <a:txBody>
                    <a:bodyPr/>
                    <a:lstStyle/>
                    <a:p>
                      <a:pPr lvl="0">
                        <a:buNone/>
                      </a:pPr>
                      <a:r>
                        <a:rPr lang="en-US"/>
                        <a:t>4.3%</a:t>
                      </a:r>
                    </a:p>
                  </a:txBody>
                  <a:tcPr/>
                </a:tc>
                <a:tc>
                  <a:txBody>
                    <a:bodyPr/>
                    <a:lstStyle/>
                    <a:p>
                      <a:pPr lvl="0">
                        <a:buNone/>
                      </a:pPr>
                      <a:r>
                        <a:rPr lang="en-US"/>
                        <a:t>36%</a:t>
                      </a:r>
                    </a:p>
                  </a:txBody>
                  <a:tcPr/>
                </a:tc>
                <a:tc>
                  <a:txBody>
                    <a:bodyPr/>
                    <a:lstStyle/>
                    <a:p>
                      <a:pPr lvl="0">
                        <a:buNone/>
                      </a:pPr>
                      <a:r>
                        <a:rPr lang="en-US"/>
                        <a:t>1.8</a:t>
                      </a:r>
                    </a:p>
                  </a:txBody>
                  <a:tcPr/>
                </a:tc>
                <a:extLst>
                  <a:ext uri="{0D108BD9-81ED-4DB2-BD59-A6C34878D82A}">
                    <a16:rowId xmlns:a16="http://schemas.microsoft.com/office/drawing/2014/main" val="2923098573"/>
                  </a:ext>
                </a:extLst>
              </a:tr>
              <a:tr h="496879">
                <a:tc>
                  <a:txBody>
                    <a:bodyPr/>
                    <a:lstStyle/>
                    <a:p>
                      <a:r>
                        <a:rPr lang="en-US"/>
                        <a:t>Education and No Employment</a:t>
                      </a:r>
                    </a:p>
                  </a:txBody>
                  <a:tcPr/>
                </a:tc>
                <a:tc>
                  <a:txBody>
                    <a:bodyPr/>
                    <a:lstStyle/>
                    <a:p>
                      <a:r>
                        <a:rPr lang="en-US"/>
                        <a:t>Negative</a:t>
                      </a:r>
                    </a:p>
                  </a:txBody>
                  <a:tcPr/>
                </a:tc>
                <a:tc>
                  <a:txBody>
                    <a:bodyPr/>
                    <a:lstStyle/>
                    <a:p>
                      <a:pPr lvl="0">
                        <a:buNone/>
                      </a:pPr>
                      <a:r>
                        <a:rPr lang="en-US"/>
                        <a:t>2%</a:t>
                      </a:r>
                    </a:p>
                  </a:txBody>
                  <a:tcPr/>
                </a:tc>
                <a:tc>
                  <a:txBody>
                    <a:bodyPr/>
                    <a:lstStyle/>
                    <a:p>
                      <a:pPr lvl="0">
                        <a:buNone/>
                      </a:pPr>
                      <a:r>
                        <a:rPr lang="en-US"/>
                        <a:t>40%</a:t>
                      </a:r>
                    </a:p>
                  </a:txBody>
                  <a:tcPr/>
                </a:tc>
                <a:tc>
                  <a:txBody>
                    <a:bodyPr/>
                    <a:lstStyle/>
                    <a:p>
                      <a:pPr lvl="0">
                        <a:buNone/>
                      </a:pPr>
                      <a:r>
                        <a:rPr lang="en-US"/>
                        <a:t>2</a:t>
                      </a:r>
                    </a:p>
                  </a:txBody>
                  <a:tcPr/>
                </a:tc>
                <a:extLst>
                  <a:ext uri="{0D108BD9-81ED-4DB2-BD59-A6C34878D82A}">
                    <a16:rowId xmlns:a16="http://schemas.microsoft.com/office/drawing/2014/main" val="1635484791"/>
                  </a:ext>
                </a:extLst>
              </a:tr>
              <a:tr h="496879">
                <a:tc>
                  <a:txBody>
                    <a:bodyPr/>
                    <a:lstStyle/>
                    <a:p>
                      <a:r>
                        <a:rPr lang="en-US"/>
                        <a:t>Education and No Bus cards</a:t>
                      </a:r>
                    </a:p>
                  </a:txBody>
                  <a:tcPr/>
                </a:tc>
                <a:tc>
                  <a:txBody>
                    <a:bodyPr/>
                    <a:lstStyle/>
                    <a:p>
                      <a:r>
                        <a:rPr lang="en-US"/>
                        <a:t>Negative</a:t>
                      </a:r>
                    </a:p>
                  </a:txBody>
                  <a:tcPr/>
                </a:tc>
                <a:tc>
                  <a:txBody>
                    <a:bodyPr/>
                    <a:lstStyle/>
                    <a:p>
                      <a:pPr lvl="0">
                        <a:buNone/>
                      </a:pPr>
                      <a:r>
                        <a:rPr lang="en-US"/>
                        <a:t>2%</a:t>
                      </a:r>
                    </a:p>
                  </a:txBody>
                  <a:tcPr/>
                </a:tc>
                <a:tc>
                  <a:txBody>
                    <a:bodyPr/>
                    <a:lstStyle/>
                    <a:p>
                      <a:pPr lvl="0">
                        <a:buNone/>
                      </a:pPr>
                      <a:r>
                        <a:rPr lang="en-US"/>
                        <a:t>36%</a:t>
                      </a:r>
                    </a:p>
                  </a:txBody>
                  <a:tcPr/>
                </a:tc>
                <a:tc>
                  <a:txBody>
                    <a:bodyPr/>
                    <a:lstStyle/>
                    <a:p>
                      <a:pPr lvl="0">
                        <a:buNone/>
                      </a:pPr>
                      <a:r>
                        <a:rPr lang="en-US"/>
                        <a:t>1.8</a:t>
                      </a:r>
                    </a:p>
                  </a:txBody>
                  <a:tcPr/>
                </a:tc>
                <a:extLst>
                  <a:ext uri="{0D108BD9-81ED-4DB2-BD59-A6C34878D82A}">
                    <a16:rowId xmlns:a16="http://schemas.microsoft.com/office/drawing/2014/main" val="2903225295"/>
                  </a:ext>
                </a:extLst>
              </a:tr>
            </a:tbl>
          </a:graphicData>
        </a:graphic>
      </p:graphicFrame>
    </p:spTree>
    <p:extLst>
      <p:ext uri="{BB962C8B-B14F-4D97-AF65-F5344CB8AC3E}">
        <p14:creationId xmlns:p14="http://schemas.microsoft.com/office/powerpoint/2010/main" val="3609801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DC07D-FE26-49C4-990B-36928CB20B09}"/>
              </a:ext>
            </a:extLst>
          </p:cNvPr>
          <p:cNvSpPr>
            <a:spLocks noGrp="1"/>
          </p:cNvSpPr>
          <p:nvPr>
            <p:ph type="title"/>
          </p:nvPr>
        </p:nvSpPr>
        <p:spPr/>
        <p:txBody>
          <a:bodyPr/>
          <a:lstStyle/>
          <a:p>
            <a:r>
              <a:rPr lang="en-US"/>
              <a:t>Interesting Observations for Negative Reason to Moving Out </a:t>
            </a:r>
          </a:p>
        </p:txBody>
      </p:sp>
      <p:sp>
        <p:nvSpPr>
          <p:cNvPr id="3" name="Content Placeholder 2">
            <a:extLst>
              <a:ext uri="{FF2B5EF4-FFF2-40B4-BE49-F238E27FC236}">
                <a16:creationId xmlns:a16="http://schemas.microsoft.com/office/drawing/2014/main" id="{D0A02507-F431-4A74-8E1C-1D666EDF2CAD}"/>
              </a:ext>
            </a:extLst>
          </p:cNvPr>
          <p:cNvSpPr>
            <a:spLocks noGrp="1"/>
          </p:cNvSpPr>
          <p:nvPr>
            <p:ph idx="1"/>
          </p:nvPr>
        </p:nvSpPr>
        <p:spPr/>
        <p:txBody>
          <a:bodyPr vert="horz" lIns="91440" tIns="45720" rIns="91440" bIns="45720" rtlCol="0" anchor="t">
            <a:normAutofit/>
          </a:bodyPr>
          <a:lstStyle/>
          <a:p>
            <a:r>
              <a:rPr lang="en-US" dirty="0"/>
              <a:t>Overall having no food had a likelihood of moving out despite being combined with life skills</a:t>
            </a:r>
          </a:p>
          <a:p>
            <a:r>
              <a:rPr lang="en-US" dirty="0"/>
              <a:t>Having no family or social relations had a high connection to moving out</a:t>
            </a:r>
          </a:p>
          <a:p>
            <a:r>
              <a:rPr lang="en-US" dirty="0"/>
              <a:t>When a person had education but no employment there was a strong chance of a negative moveout</a:t>
            </a:r>
          </a:p>
          <a:p>
            <a:r>
              <a:rPr lang="en-US" dirty="0"/>
              <a:t>An interesting observation we found was that Mental Health and Substance Abuse had no association to being a Negative or Positive reason to move out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60218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45342-8081-42B0-ACE3-2FFE15D35536}"/>
              </a:ext>
            </a:extLst>
          </p:cNvPr>
          <p:cNvSpPr>
            <a:spLocks noGrp="1"/>
          </p:cNvSpPr>
          <p:nvPr>
            <p:ph type="title"/>
          </p:nvPr>
        </p:nvSpPr>
        <p:spPr/>
        <p:txBody>
          <a:bodyPr/>
          <a:lstStyle/>
          <a:p>
            <a:r>
              <a:rPr lang="en-US"/>
              <a:t>Classification Tree</a:t>
            </a:r>
          </a:p>
        </p:txBody>
      </p:sp>
      <p:sp>
        <p:nvSpPr>
          <p:cNvPr id="3" name="Content Placeholder 2">
            <a:extLst>
              <a:ext uri="{FF2B5EF4-FFF2-40B4-BE49-F238E27FC236}">
                <a16:creationId xmlns:a16="http://schemas.microsoft.com/office/drawing/2014/main" id="{02888809-EBD4-4D4A-94F6-6764CA2B8FE7}"/>
              </a:ext>
            </a:extLst>
          </p:cNvPr>
          <p:cNvSpPr>
            <a:spLocks noGrp="1"/>
          </p:cNvSpPr>
          <p:nvPr>
            <p:ph idx="1"/>
          </p:nvPr>
        </p:nvSpPr>
        <p:spPr/>
        <p:txBody>
          <a:bodyPr vert="horz" lIns="91440" tIns="45720" rIns="91440" bIns="45720" rtlCol="0" anchor="t">
            <a:normAutofit/>
          </a:bodyPr>
          <a:lstStyle/>
          <a:p>
            <a:r>
              <a:rPr lang="en-US"/>
              <a:t>Use machine learning algorithms to help predict future connections</a:t>
            </a:r>
          </a:p>
          <a:p>
            <a:r>
              <a:rPr lang="en-US"/>
              <a:t>Works with association rules and can be used on future data to make predictions of behavior</a:t>
            </a:r>
          </a:p>
          <a:p>
            <a:r>
              <a:rPr lang="en-US"/>
              <a:t>By using an existing data set we can "train" an algorithm to make a better prediction </a:t>
            </a:r>
          </a:p>
          <a:p>
            <a:r>
              <a:rPr lang="en-US"/>
              <a:t>Rent is a large predictor to find out what led to negative moveout reasons followed by and the income and the age of the person</a:t>
            </a:r>
          </a:p>
          <a:p>
            <a:endParaRPr lang="en-US"/>
          </a:p>
        </p:txBody>
      </p:sp>
    </p:spTree>
    <p:extLst>
      <p:ext uri="{BB962C8B-B14F-4D97-AF65-F5344CB8AC3E}">
        <p14:creationId xmlns:p14="http://schemas.microsoft.com/office/powerpoint/2010/main" val="6544808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659</Words>
  <Application>Microsoft Office PowerPoint</Application>
  <PresentationFormat>Widescreen</PresentationFormat>
  <Paragraphs>153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Wingdings</vt:lpstr>
      <vt:lpstr>Wingdings 3</vt:lpstr>
      <vt:lpstr>'Wingdings 3',Sans-Serif</vt:lpstr>
      <vt:lpstr>Ion</vt:lpstr>
      <vt:lpstr>Aeon Findings</vt:lpstr>
      <vt:lpstr>Aeon Project Overview</vt:lpstr>
      <vt:lpstr>Association Rules</vt:lpstr>
      <vt:lpstr>Support, Confidence, and Lift</vt:lpstr>
      <vt:lpstr>Positive Reasons For Moving Out</vt:lpstr>
      <vt:lpstr>Interesting Observations for Positive Reasons to Moving Out</vt:lpstr>
      <vt:lpstr>Negative Reasons For Moving Out</vt:lpstr>
      <vt:lpstr>Interesting Observations for Negative Reason to Moving Out </vt:lpstr>
      <vt:lpstr>Classification Tree</vt:lpstr>
      <vt:lpstr>PowerPoint Presentation</vt:lpstr>
      <vt:lpstr>Interaction Tree Top Negative Reasons for Moving Out</vt:lpstr>
      <vt:lpstr>Analytics</vt:lpstr>
      <vt:lpstr>Analytics</vt:lpstr>
      <vt:lpstr>PowerPoint Presentation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 2 Aeon Findings</dc:title>
  <dc:creator>Will, Marshal J</dc:creator>
  <cp:lastModifiedBy>Wieczorek, Mikolaj A</cp:lastModifiedBy>
  <cp:revision>2</cp:revision>
  <dcterms:created xsi:type="dcterms:W3CDTF">2018-12-05T21:14:56Z</dcterms:created>
  <dcterms:modified xsi:type="dcterms:W3CDTF">2018-12-12T19:17:36Z</dcterms:modified>
</cp:coreProperties>
</file>