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3DAF6161-7DF7-4D81-97A9-36AD0BE15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D7939AB9-D954-43EA-BB0A-1EC6DC281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86B8B68A-745E-4347-9CD7-1857F9BB4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59CD5278-9D69-448E-B7EE-4B688B0E8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1</cp:revision>
  <dcterms:created xsi:type="dcterms:W3CDTF">2019-10-29T12:19:52Z</dcterms:created>
  <dcterms:modified xsi:type="dcterms:W3CDTF">2019-10-29T12:26:51Z</dcterms:modified>
</cp:coreProperties>
</file>