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974"/>
    <a:srgbClr val="393939"/>
    <a:srgbClr val="C0C9D3"/>
    <a:srgbClr val="B7C0CA"/>
    <a:srgbClr val="40B6F5"/>
    <a:srgbClr val="F6F6F5"/>
    <a:srgbClr val="F0F3F5"/>
    <a:srgbClr val="232323"/>
    <a:srgbClr val="404040"/>
    <a:srgbClr val="293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>
        <p:scale>
          <a:sx n="50" d="100"/>
          <a:sy n="50" d="100"/>
        </p:scale>
        <p:origin x="-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9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4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9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4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3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6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9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04040"/>
            </a:gs>
            <a:gs pos="0">
              <a:srgbClr val="23232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597460" y="266539"/>
            <a:ext cx="720000" cy="720000"/>
            <a:chOff x="2597460" y="266539"/>
            <a:chExt cx="720000" cy="720000"/>
          </a:xfrm>
        </p:grpSpPr>
        <p:sp>
          <p:nvSpPr>
            <p:cNvPr id="7" name="Rectangle 6"/>
            <p:cNvSpPr/>
            <p:nvPr/>
          </p:nvSpPr>
          <p:spPr>
            <a:xfrm>
              <a:off x="2597460" y="266539"/>
              <a:ext cx="720000" cy="720000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87" name="Freeform 386"/>
            <p:cNvSpPr/>
            <p:nvPr/>
          </p:nvSpPr>
          <p:spPr>
            <a:xfrm>
              <a:off x="2668151" y="337344"/>
              <a:ext cx="578618" cy="578391"/>
            </a:xfrm>
            <a:custGeom>
              <a:avLst/>
              <a:gdLst>
                <a:gd name="connsiteX0" fmla="*/ 291229 w 578618"/>
                <a:gd name="connsiteY0" fmla="*/ 360538 h 578391"/>
                <a:gd name="connsiteX1" fmla="*/ 291401 w 578618"/>
                <a:gd name="connsiteY1" fmla="*/ 360538 h 578391"/>
                <a:gd name="connsiteX2" fmla="*/ 322892 w 578618"/>
                <a:gd name="connsiteY2" fmla="*/ 455184 h 578391"/>
                <a:gd name="connsiteX3" fmla="*/ 259738 w 578618"/>
                <a:gd name="connsiteY3" fmla="*/ 455184 h 578391"/>
                <a:gd name="connsiteX4" fmla="*/ 291917 w 578618"/>
                <a:gd name="connsiteY4" fmla="*/ 317001 h 578391"/>
                <a:gd name="connsiteX5" fmla="*/ 277807 w 578618"/>
                <a:gd name="connsiteY5" fmla="*/ 317259 h 578391"/>
                <a:gd name="connsiteX6" fmla="*/ 269461 w 578618"/>
                <a:gd name="connsiteY6" fmla="*/ 318464 h 578391"/>
                <a:gd name="connsiteX7" fmla="*/ 265073 w 578618"/>
                <a:gd name="connsiteY7" fmla="*/ 321217 h 578391"/>
                <a:gd name="connsiteX8" fmla="*/ 262663 w 578618"/>
                <a:gd name="connsiteY8" fmla="*/ 325950 h 578391"/>
                <a:gd name="connsiteX9" fmla="*/ 194003 w 578618"/>
                <a:gd name="connsiteY9" fmla="*/ 523500 h 578391"/>
                <a:gd name="connsiteX10" fmla="*/ 191421 w 578618"/>
                <a:gd name="connsiteY10" fmla="*/ 533137 h 578391"/>
                <a:gd name="connsiteX11" fmla="*/ 192626 w 578618"/>
                <a:gd name="connsiteY11" fmla="*/ 538730 h 578391"/>
                <a:gd name="connsiteX12" fmla="*/ 198821 w 578618"/>
                <a:gd name="connsiteY12" fmla="*/ 541225 h 578391"/>
                <a:gd name="connsiteX13" fmla="*/ 211211 w 578618"/>
                <a:gd name="connsiteY13" fmla="*/ 541741 h 578391"/>
                <a:gd name="connsiteX14" fmla="*/ 223171 w 578618"/>
                <a:gd name="connsiteY14" fmla="*/ 541397 h 578391"/>
                <a:gd name="connsiteX15" fmla="*/ 230226 w 578618"/>
                <a:gd name="connsiteY15" fmla="*/ 540106 h 578391"/>
                <a:gd name="connsiteX16" fmla="*/ 233840 w 578618"/>
                <a:gd name="connsiteY16" fmla="*/ 537525 h 578391"/>
                <a:gd name="connsiteX17" fmla="*/ 235646 w 578618"/>
                <a:gd name="connsiteY17" fmla="*/ 533481 h 578391"/>
                <a:gd name="connsiteX18" fmla="*/ 249757 w 578618"/>
                <a:gd name="connsiteY18" fmla="*/ 489944 h 578391"/>
                <a:gd name="connsiteX19" fmla="*/ 333389 w 578618"/>
                <a:gd name="connsiteY19" fmla="*/ 489944 h 578391"/>
                <a:gd name="connsiteX20" fmla="*/ 348361 w 578618"/>
                <a:gd name="connsiteY20" fmla="*/ 534686 h 578391"/>
                <a:gd name="connsiteX21" fmla="*/ 350081 w 578618"/>
                <a:gd name="connsiteY21" fmla="*/ 538299 h 578391"/>
                <a:gd name="connsiteX22" fmla="*/ 353695 w 578618"/>
                <a:gd name="connsiteY22" fmla="*/ 540450 h 578391"/>
                <a:gd name="connsiteX23" fmla="*/ 361181 w 578618"/>
                <a:gd name="connsiteY23" fmla="*/ 541483 h 578391"/>
                <a:gd name="connsiteX24" fmla="*/ 374861 w 578618"/>
                <a:gd name="connsiteY24" fmla="*/ 541741 h 578391"/>
                <a:gd name="connsiteX25" fmla="*/ 388112 w 578618"/>
                <a:gd name="connsiteY25" fmla="*/ 541311 h 578391"/>
                <a:gd name="connsiteX26" fmla="*/ 394823 w 578618"/>
                <a:gd name="connsiteY26" fmla="*/ 539074 h 578391"/>
                <a:gd name="connsiteX27" fmla="*/ 396199 w 578618"/>
                <a:gd name="connsiteY27" fmla="*/ 533653 h 578391"/>
                <a:gd name="connsiteX28" fmla="*/ 393618 w 578618"/>
                <a:gd name="connsiteY28" fmla="*/ 523844 h 578391"/>
                <a:gd name="connsiteX29" fmla="*/ 324785 w 578618"/>
                <a:gd name="connsiteY29" fmla="*/ 326466 h 578391"/>
                <a:gd name="connsiteX30" fmla="*/ 322290 w 578618"/>
                <a:gd name="connsiteY30" fmla="*/ 321303 h 578391"/>
                <a:gd name="connsiteX31" fmla="*/ 317472 w 578618"/>
                <a:gd name="connsiteY31" fmla="*/ 318464 h 578391"/>
                <a:gd name="connsiteX32" fmla="*/ 308093 w 578618"/>
                <a:gd name="connsiteY32" fmla="*/ 317259 h 578391"/>
                <a:gd name="connsiteX33" fmla="*/ 291917 w 578618"/>
                <a:gd name="connsiteY33" fmla="*/ 317001 h 578391"/>
                <a:gd name="connsiteX34" fmla="*/ 289310 w 578618"/>
                <a:gd name="connsiteY34" fmla="*/ 102957 h 578391"/>
                <a:gd name="connsiteX35" fmla="*/ 208893 w 578618"/>
                <a:gd name="connsiteY35" fmla="*/ 129101 h 578391"/>
                <a:gd name="connsiteX36" fmla="*/ 144975 w 578618"/>
                <a:gd name="connsiteY36" fmla="*/ 227116 h 578391"/>
                <a:gd name="connsiteX37" fmla="*/ 140880 w 578618"/>
                <a:gd name="connsiteY37" fmla="*/ 262996 h 578391"/>
                <a:gd name="connsiteX38" fmla="*/ 437737 w 578618"/>
                <a:gd name="connsiteY38" fmla="*/ 262996 h 578391"/>
                <a:gd name="connsiteX39" fmla="*/ 433643 w 578618"/>
                <a:gd name="connsiteY39" fmla="*/ 227118 h 578391"/>
                <a:gd name="connsiteX40" fmla="*/ 369725 w 578618"/>
                <a:gd name="connsiteY40" fmla="*/ 129102 h 578391"/>
                <a:gd name="connsiteX41" fmla="*/ 289310 w 578618"/>
                <a:gd name="connsiteY41" fmla="*/ 102957 h 578391"/>
                <a:gd name="connsiteX42" fmla="*/ 289310 w 578618"/>
                <a:gd name="connsiteY42" fmla="*/ 0 h 578391"/>
                <a:gd name="connsiteX43" fmla="*/ 421306 w 578618"/>
                <a:gd name="connsiteY43" fmla="*/ 39764 h 578391"/>
                <a:gd name="connsiteX44" fmla="*/ 533045 w 578618"/>
                <a:gd name="connsiteY44" fmla="*/ 200201 h 578391"/>
                <a:gd name="connsiteX45" fmla="*/ 540656 w 578618"/>
                <a:gd name="connsiteY45" fmla="*/ 262996 h 578391"/>
                <a:gd name="connsiteX46" fmla="*/ 578618 w 578618"/>
                <a:gd name="connsiteY46" fmla="*/ 262996 h 578391"/>
                <a:gd name="connsiteX47" fmla="*/ 578618 w 578618"/>
                <a:gd name="connsiteY47" fmla="*/ 578391 h 578391"/>
                <a:gd name="connsiteX48" fmla="*/ 0 w 578618"/>
                <a:gd name="connsiteY48" fmla="*/ 578391 h 578391"/>
                <a:gd name="connsiteX49" fmla="*/ 0 w 578618"/>
                <a:gd name="connsiteY49" fmla="*/ 262996 h 578391"/>
                <a:gd name="connsiteX50" fmla="*/ 37962 w 578618"/>
                <a:gd name="connsiteY50" fmla="*/ 262996 h 578391"/>
                <a:gd name="connsiteX51" fmla="*/ 45573 w 578618"/>
                <a:gd name="connsiteY51" fmla="*/ 200199 h 578391"/>
                <a:gd name="connsiteX52" fmla="*/ 157313 w 578618"/>
                <a:gd name="connsiteY52" fmla="*/ 39763 h 578391"/>
                <a:gd name="connsiteX53" fmla="*/ 289310 w 578618"/>
                <a:gd name="connsiteY53" fmla="*/ 0 h 57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8618" h="578391">
                  <a:moveTo>
                    <a:pt x="291229" y="360538"/>
                  </a:moveTo>
                  <a:lnTo>
                    <a:pt x="291401" y="360538"/>
                  </a:lnTo>
                  <a:lnTo>
                    <a:pt x="322892" y="455184"/>
                  </a:lnTo>
                  <a:lnTo>
                    <a:pt x="259738" y="455184"/>
                  </a:lnTo>
                  <a:close/>
                  <a:moveTo>
                    <a:pt x="291917" y="317001"/>
                  </a:moveTo>
                  <a:cubicBezTo>
                    <a:pt x="286067" y="317001"/>
                    <a:pt x="281363" y="317087"/>
                    <a:pt x="277807" y="317259"/>
                  </a:cubicBezTo>
                  <a:cubicBezTo>
                    <a:pt x="274250" y="317431"/>
                    <a:pt x="271468" y="317833"/>
                    <a:pt x="269461" y="318464"/>
                  </a:cubicBezTo>
                  <a:cubicBezTo>
                    <a:pt x="267453" y="319095"/>
                    <a:pt x="265990" y="320013"/>
                    <a:pt x="265073" y="321217"/>
                  </a:cubicBezTo>
                  <a:cubicBezTo>
                    <a:pt x="264155" y="322422"/>
                    <a:pt x="263352" y="323999"/>
                    <a:pt x="262663" y="325950"/>
                  </a:cubicBezTo>
                  <a:lnTo>
                    <a:pt x="194003" y="523500"/>
                  </a:lnTo>
                  <a:cubicBezTo>
                    <a:pt x="192626" y="527516"/>
                    <a:pt x="191765" y="530728"/>
                    <a:pt x="191421" y="533137"/>
                  </a:cubicBezTo>
                  <a:cubicBezTo>
                    <a:pt x="191077" y="535546"/>
                    <a:pt x="191479" y="537410"/>
                    <a:pt x="192626" y="538730"/>
                  </a:cubicBezTo>
                  <a:cubicBezTo>
                    <a:pt x="193773" y="540049"/>
                    <a:pt x="195838" y="540881"/>
                    <a:pt x="198821" y="541225"/>
                  </a:cubicBezTo>
                  <a:cubicBezTo>
                    <a:pt x="201804" y="541569"/>
                    <a:pt x="205934" y="541741"/>
                    <a:pt x="211211" y="541741"/>
                  </a:cubicBezTo>
                  <a:cubicBezTo>
                    <a:pt x="216144" y="541741"/>
                    <a:pt x="220130" y="541626"/>
                    <a:pt x="223171" y="541397"/>
                  </a:cubicBezTo>
                  <a:cubicBezTo>
                    <a:pt x="226211" y="541167"/>
                    <a:pt x="228562" y="540737"/>
                    <a:pt x="230226" y="540106"/>
                  </a:cubicBezTo>
                  <a:cubicBezTo>
                    <a:pt x="231889" y="539475"/>
                    <a:pt x="233094" y="538615"/>
                    <a:pt x="233840" y="537525"/>
                  </a:cubicBezTo>
                  <a:cubicBezTo>
                    <a:pt x="234585" y="536435"/>
                    <a:pt x="235188" y="535087"/>
                    <a:pt x="235646" y="533481"/>
                  </a:cubicBezTo>
                  <a:lnTo>
                    <a:pt x="249757" y="489944"/>
                  </a:lnTo>
                  <a:lnTo>
                    <a:pt x="333389" y="489944"/>
                  </a:lnTo>
                  <a:lnTo>
                    <a:pt x="348361" y="534686"/>
                  </a:lnTo>
                  <a:cubicBezTo>
                    <a:pt x="348819" y="536177"/>
                    <a:pt x="349393" y="537382"/>
                    <a:pt x="350081" y="538299"/>
                  </a:cubicBezTo>
                  <a:cubicBezTo>
                    <a:pt x="350770" y="539217"/>
                    <a:pt x="351974" y="539934"/>
                    <a:pt x="353695" y="540450"/>
                  </a:cubicBezTo>
                  <a:cubicBezTo>
                    <a:pt x="355416" y="540967"/>
                    <a:pt x="357911" y="541311"/>
                    <a:pt x="361181" y="541483"/>
                  </a:cubicBezTo>
                  <a:cubicBezTo>
                    <a:pt x="364450" y="541655"/>
                    <a:pt x="369010" y="541741"/>
                    <a:pt x="374861" y="541741"/>
                  </a:cubicBezTo>
                  <a:cubicBezTo>
                    <a:pt x="380483" y="541741"/>
                    <a:pt x="384899" y="541598"/>
                    <a:pt x="388112" y="541311"/>
                  </a:cubicBezTo>
                  <a:cubicBezTo>
                    <a:pt x="391324" y="541024"/>
                    <a:pt x="393561" y="540278"/>
                    <a:pt x="394823" y="539074"/>
                  </a:cubicBezTo>
                  <a:cubicBezTo>
                    <a:pt x="396085" y="537869"/>
                    <a:pt x="396544" y="536062"/>
                    <a:pt x="396199" y="533653"/>
                  </a:cubicBezTo>
                  <a:cubicBezTo>
                    <a:pt x="395855" y="531244"/>
                    <a:pt x="394995" y="527974"/>
                    <a:pt x="393618" y="523844"/>
                  </a:cubicBezTo>
                  <a:lnTo>
                    <a:pt x="324785" y="326466"/>
                  </a:lnTo>
                  <a:cubicBezTo>
                    <a:pt x="324097" y="324286"/>
                    <a:pt x="323265" y="322565"/>
                    <a:pt x="322290" y="321303"/>
                  </a:cubicBezTo>
                  <a:cubicBezTo>
                    <a:pt x="321315" y="320041"/>
                    <a:pt x="319709" y="319095"/>
                    <a:pt x="317472" y="318464"/>
                  </a:cubicBezTo>
                  <a:cubicBezTo>
                    <a:pt x="315235" y="317833"/>
                    <a:pt x="312108" y="317431"/>
                    <a:pt x="308093" y="317259"/>
                  </a:cubicBezTo>
                  <a:cubicBezTo>
                    <a:pt x="304078" y="317087"/>
                    <a:pt x="298686" y="317001"/>
                    <a:pt x="291917" y="317001"/>
                  </a:cubicBezTo>
                  <a:close/>
                  <a:moveTo>
                    <a:pt x="289310" y="102957"/>
                  </a:moveTo>
                  <a:cubicBezTo>
                    <a:pt x="261354" y="102956"/>
                    <a:pt x="233399" y="111671"/>
                    <a:pt x="208893" y="129101"/>
                  </a:cubicBezTo>
                  <a:cubicBezTo>
                    <a:pt x="176821" y="151913"/>
                    <a:pt x="154254" y="187144"/>
                    <a:pt x="144975" y="227116"/>
                  </a:cubicBezTo>
                  <a:lnTo>
                    <a:pt x="140880" y="262996"/>
                  </a:lnTo>
                  <a:lnTo>
                    <a:pt x="437737" y="262996"/>
                  </a:lnTo>
                  <a:lnTo>
                    <a:pt x="433643" y="227118"/>
                  </a:lnTo>
                  <a:cubicBezTo>
                    <a:pt x="424364" y="187146"/>
                    <a:pt x="401797" y="151915"/>
                    <a:pt x="369725" y="129102"/>
                  </a:cubicBezTo>
                  <a:cubicBezTo>
                    <a:pt x="345220" y="111672"/>
                    <a:pt x="317265" y="102957"/>
                    <a:pt x="289310" y="102957"/>
                  </a:cubicBezTo>
                  <a:close/>
                  <a:moveTo>
                    <a:pt x="289310" y="0"/>
                  </a:moveTo>
                  <a:cubicBezTo>
                    <a:pt x="335069" y="1"/>
                    <a:pt x="380828" y="13255"/>
                    <a:pt x="421306" y="39764"/>
                  </a:cubicBezTo>
                  <a:cubicBezTo>
                    <a:pt x="477235" y="76391"/>
                    <a:pt x="516772" y="134235"/>
                    <a:pt x="533045" y="200201"/>
                  </a:cubicBezTo>
                  <a:lnTo>
                    <a:pt x="540656" y="262996"/>
                  </a:lnTo>
                  <a:lnTo>
                    <a:pt x="578618" y="262996"/>
                  </a:lnTo>
                  <a:lnTo>
                    <a:pt x="578618" y="578391"/>
                  </a:lnTo>
                  <a:lnTo>
                    <a:pt x="0" y="578391"/>
                  </a:lnTo>
                  <a:lnTo>
                    <a:pt x="0" y="262996"/>
                  </a:lnTo>
                  <a:lnTo>
                    <a:pt x="37962" y="262996"/>
                  </a:lnTo>
                  <a:lnTo>
                    <a:pt x="45573" y="200199"/>
                  </a:lnTo>
                  <a:cubicBezTo>
                    <a:pt x="61846" y="134233"/>
                    <a:pt x="101384" y="76389"/>
                    <a:pt x="157313" y="39763"/>
                  </a:cubicBezTo>
                  <a:cubicBezTo>
                    <a:pt x="197792" y="13255"/>
                    <a:pt x="243551" y="0"/>
                    <a:pt x="28931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4900737" y="241692"/>
            <a:ext cx="720000" cy="720000"/>
            <a:chOff x="4900737" y="241692"/>
            <a:chExt cx="720000" cy="720000"/>
          </a:xfrm>
        </p:grpSpPr>
        <p:sp>
          <p:nvSpPr>
            <p:cNvPr id="28" name="Rectangle 27"/>
            <p:cNvSpPr/>
            <p:nvPr/>
          </p:nvSpPr>
          <p:spPr>
            <a:xfrm>
              <a:off x="4900737" y="241692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192954" y="767183"/>
              <a:ext cx="135566" cy="13195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Moon 30"/>
            <p:cNvSpPr/>
            <p:nvPr/>
          </p:nvSpPr>
          <p:spPr>
            <a:xfrm rot="5400000">
              <a:off x="5199468" y="619428"/>
              <a:ext cx="122538" cy="216000"/>
            </a:xfrm>
            <a:prstGeom prst="mo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5400000">
              <a:off x="5152737" y="475274"/>
              <a:ext cx="216000" cy="360000"/>
            </a:xfrm>
            <a:prstGeom prst="moon">
              <a:avLst>
                <a:gd name="adj" fmla="val 3141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3" name="Moon 32"/>
            <p:cNvSpPr/>
            <p:nvPr/>
          </p:nvSpPr>
          <p:spPr>
            <a:xfrm rot="5400000">
              <a:off x="5106155" y="313627"/>
              <a:ext cx="309164" cy="504000"/>
            </a:xfrm>
            <a:prstGeom prst="moon">
              <a:avLst>
                <a:gd name="adj" fmla="val 2131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4" name="Moon 33"/>
            <p:cNvSpPr/>
            <p:nvPr/>
          </p:nvSpPr>
          <p:spPr>
            <a:xfrm rot="5400000">
              <a:off x="5089965" y="166458"/>
              <a:ext cx="341544" cy="578618"/>
            </a:xfrm>
            <a:prstGeom prst="moon">
              <a:avLst>
                <a:gd name="adj" fmla="val 2131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756077" y="241692"/>
            <a:ext cx="720000" cy="720000"/>
            <a:chOff x="5756077" y="241692"/>
            <a:chExt cx="720000" cy="720000"/>
          </a:xfrm>
        </p:grpSpPr>
        <p:sp>
          <p:nvSpPr>
            <p:cNvPr id="35" name="Rectangle 34"/>
            <p:cNvSpPr/>
            <p:nvPr/>
          </p:nvSpPr>
          <p:spPr>
            <a:xfrm>
              <a:off x="5756077" y="241692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6048294" y="767183"/>
              <a:ext cx="135566" cy="1319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7" name="Moon 36"/>
            <p:cNvSpPr/>
            <p:nvPr/>
          </p:nvSpPr>
          <p:spPr>
            <a:xfrm rot="5400000">
              <a:off x="6054808" y="619428"/>
              <a:ext cx="122538" cy="216000"/>
            </a:xfrm>
            <a:prstGeom prst="mo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Moon 37"/>
            <p:cNvSpPr/>
            <p:nvPr/>
          </p:nvSpPr>
          <p:spPr>
            <a:xfrm rot="5400000">
              <a:off x="6008077" y="475274"/>
              <a:ext cx="216000" cy="360000"/>
            </a:xfrm>
            <a:prstGeom prst="moon">
              <a:avLst>
                <a:gd name="adj" fmla="val 3141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Moon 38"/>
            <p:cNvSpPr/>
            <p:nvPr/>
          </p:nvSpPr>
          <p:spPr>
            <a:xfrm rot="5400000">
              <a:off x="5961495" y="313627"/>
              <a:ext cx="309164" cy="504000"/>
            </a:xfrm>
            <a:prstGeom prst="moon">
              <a:avLst>
                <a:gd name="adj" fmla="val 213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0" name="Moon 39"/>
            <p:cNvSpPr/>
            <p:nvPr/>
          </p:nvSpPr>
          <p:spPr>
            <a:xfrm rot="5400000">
              <a:off x="5945305" y="166458"/>
              <a:ext cx="341544" cy="578618"/>
            </a:xfrm>
            <a:prstGeom prst="moon">
              <a:avLst>
                <a:gd name="adj" fmla="val 2131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11417" y="241692"/>
            <a:ext cx="720000" cy="720000"/>
            <a:chOff x="6611417" y="241692"/>
            <a:chExt cx="720000" cy="720000"/>
          </a:xfrm>
        </p:grpSpPr>
        <p:sp>
          <p:nvSpPr>
            <p:cNvPr id="41" name="Rectangle 40"/>
            <p:cNvSpPr/>
            <p:nvPr/>
          </p:nvSpPr>
          <p:spPr>
            <a:xfrm>
              <a:off x="6611417" y="241692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903634" y="767183"/>
              <a:ext cx="135566" cy="1319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Moon 42"/>
            <p:cNvSpPr/>
            <p:nvPr/>
          </p:nvSpPr>
          <p:spPr>
            <a:xfrm rot="5400000">
              <a:off x="6910148" y="619428"/>
              <a:ext cx="122538" cy="216000"/>
            </a:xfrm>
            <a:prstGeom prst="mo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4" name="Moon 43"/>
            <p:cNvSpPr/>
            <p:nvPr/>
          </p:nvSpPr>
          <p:spPr>
            <a:xfrm rot="5400000">
              <a:off x="6863417" y="475274"/>
              <a:ext cx="216000" cy="360000"/>
            </a:xfrm>
            <a:prstGeom prst="moon">
              <a:avLst>
                <a:gd name="adj" fmla="val 3141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5" name="Moon 44"/>
            <p:cNvSpPr/>
            <p:nvPr/>
          </p:nvSpPr>
          <p:spPr>
            <a:xfrm rot="5400000">
              <a:off x="6816835" y="313627"/>
              <a:ext cx="309164" cy="504000"/>
            </a:xfrm>
            <a:prstGeom prst="moon">
              <a:avLst>
                <a:gd name="adj" fmla="val 213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6" name="Moon 45"/>
            <p:cNvSpPr/>
            <p:nvPr/>
          </p:nvSpPr>
          <p:spPr>
            <a:xfrm rot="5400000">
              <a:off x="6800645" y="166458"/>
              <a:ext cx="341544" cy="578618"/>
            </a:xfrm>
            <a:prstGeom prst="moon">
              <a:avLst>
                <a:gd name="adj" fmla="val 213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900737" y="1041203"/>
            <a:ext cx="720000" cy="720000"/>
            <a:chOff x="4900737" y="1041203"/>
            <a:chExt cx="720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900737" y="1041203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58" name="Freeform 357"/>
            <p:cNvSpPr/>
            <p:nvPr/>
          </p:nvSpPr>
          <p:spPr>
            <a:xfrm>
              <a:off x="5055076" y="1116083"/>
              <a:ext cx="411323" cy="570241"/>
            </a:xfrm>
            <a:custGeom>
              <a:avLst/>
              <a:gdLst>
                <a:gd name="connsiteX0" fmla="*/ 0 w 411323"/>
                <a:gd name="connsiteY0" fmla="*/ 61746 h 570241"/>
                <a:gd name="connsiteX1" fmla="*/ 411323 w 411323"/>
                <a:gd name="connsiteY1" fmla="*/ 61746 h 570241"/>
                <a:gd name="connsiteX2" fmla="*/ 411323 w 411323"/>
                <a:gd name="connsiteY2" fmla="*/ 570241 h 570241"/>
                <a:gd name="connsiteX3" fmla="*/ 0 w 411323"/>
                <a:gd name="connsiteY3" fmla="*/ 570241 h 570241"/>
                <a:gd name="connsiteX4" fmla="*/ 123322 w 411323"/>
                <a:gd name="connsiteY4" fmla="*/ 0 h 570241"/>
                <a:gd name="connsiteX5" fmla="*/ 284383 w 411323"/>
                <a:gd name="connsiteY5" fmla="*/ 0 h 570241"/>
                <a:gd name="connsiteX6" fmla="*/ 284383 w 411323"/>
                <a:gd name="connsiteY6" fmla="*/ 61744 h 570241"/>
                <a:gd name="connsiteX7" fmla="*/ 123322 w 411323"/>
                <a:gd name="connsiteY7" fmla="*/ 61744 h 57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323" h="570241">
                  <a:moveTo>
                    <a:pt x="0" y="61746"/>
                  </a:moveTo>
                  <a:lnTo>
                    <a:pt x="411323" y="61746"/>
                  </a:lnTo>
                  <a:lnTo>
                    <a:pt x="411323" y="570241"/>
                  </a:lnTo>
                  <a:lnTo>
                    <a:pt x="0" y="570241"/>
                  </a:lnTo>
                  <a:close/>
                  <a:moveTo>
                    <a:pt x="123322" y="0"/>
                  </a:moveTo>
                  <a:lnTo>
                    <a:pt x="284383" y="0"/>
                  </a:lnTo>
                  <a:lnTo>
                    <a:pt x="284383" y="61744"/>
                  </a:lnTo>
                  <a:lnTo>
                    <a:pt x="123322" y="6174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27180" y="241692"/>
            <a:ext cx="720000" cy="720000"/>
            <a:chOff x="4039844" y="237232"/>
            <a:chExt cx="720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039844" y="237232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332061" y="762723"/>
              <a:ext cx="135566" cy="1319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3" name="Moon 52"/>
            <p:cNvSpPr/>
            <p:nvPr/>
          </p:nvSpPr>
          <p:spPr>
            <a:xfrm rot="5400000">
              <a:off x="4338575" y="614968"/>
              <a:ext cx="122538" cy="216000"/>
            </a:xfrm>
            <a:prstGeom prst="mo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4" name="Moon 53"/>
            <p:cNvSpPr/>
            <p:nvPr/>
          </p:nvSpPr>
          <p:spPr>
            <a:xfrm rot="5400000">
              <a:off x="4291844" y="470814"/>
              <a:ext cx="216000" cy="360000"/>
            </a:xfrm>
            <a:prstGeom prst="moon">
              <a:avLst>
                <a:gd name="adj" fmla="val 314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5" name="Moon 54"/>
            <p:cNvSpPr/>
            <p:nvPr/>
          </p:nvSpPr>
          <p:spPr>
            <a:xfrm rot="5400000">
              <a:off x="4245262" y="309167"/>
              <a:ext cx="309164" cy="504000"/>
            </a:xfrm>
            <a:prstGeom prst="moon">
              <a:avLst>
                <a:gd name="adj" fmla="val 2131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6" name="Moon 55"/>
            <p:cNvSpPr/>
            <p:nvPr/>
          </p:nvSpPr>
          <p:spPr>
            <a:xfrm rot="5400000">
              <a:off x="4229072" y="161998"/>
              <a:ext cx="341544" cy="578618"/>
            </a:xfrm>
            <a:prstGeom prst="moon">
              <a:avLst>
                <a:gd name="adj" fmla="val 2131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526528" y="1045663"/>
            <a:ext cx="720000" cy="720000"/>
            <a:chOff x="7526528" y="1045663"/>
            <a:chExt cx="720000" cy="720000"/>
          </a:xfrm>
        </p:grpSpPr>
        <p:sp>
          <p:nvSpPr>
            <p:cNvPr id="57" name="Rectangle 56"/>
            <p:cNvSpPr/>
            <p:nvPr/>
          </p:nvSpPr>
          <p:spPr>
            <a:xfrm>
              <a:off x="7526528" y="1045663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57" name="Freeform 356"/>
            <p:cNvSpPr/>
            <p:nvPr/>
          </p:nvSpPr>
          <p:spPr>
            <a:xfrm>
              <a:off x="7680867" y="1120543"/>
              <a:ext cx="411323" cy="570241"/>
            </a:xfrm>
            <a:custGeom>
              <a:avLst/>
              <a:gdLst>
                <a:gd name="connsiteX0" fmla="*/ 231013 w 411323"/>
                <a:gd name="connsiteY0" fmla="*/ 150954 h 570241"/>
                <a:gd name="connsiteX1" fmla="*/ 179820 w 411323"/>
                <a:gd name="connsiteY1" fmla="*/ 243865 h 570241"/>
                <a:gd name="connsiteX2" fmla="*/ 200937 w 411323"/>
                <a:gd name="connsiteY2" fmla="*/ 254821 h 570241"/>
                <a:gd name="connsiteX3" fmla="*/ 136455 w 411323"/>
                <a:gd name="connsiteY3" fmla="*/ 334437 h 570241"/>
                <a:gd name="connsiteX4" fmla="*/ 157572 w 411323"/>
                <a:gd name="connsiteY4" fmla="*/ 347732 h 570241"/>
                <a:gd name="connsiteX5" fmla="*/ 77853 w 411323"/>
                <a:gd name="connsiteY5" fmla="*/ 481031 h 570241"/>
                <a:gd name="connsiteX6" fmla="*/ 213047 w 411323"/>
                <a:gd name="connsiteY6" fmla="*/ 378875 h 570241"/>
                <a:gd name="connsiteX7" fmla="*/ 187263 w 411323"/>
                <a:gd name="connsiteY7" fmla="*/ 364694 h 570241"/>
                <a:gd name="connsiteX8" fmla="*/ 271263 w 411323"/>
                <a:gd name="connsiteY8" fmla="*/ 299260 h 570241"/>
                <a:gd name="connsiteX9" fmla="*/ 241163 w 411323"/>
                <a:gd name="connsiteY9" fmla="*/ 279042 h 570241"/>
                <a:gd name="connsiteX10" fmla="*/ 329853 w 411323"/>
                <a:gd name="connsiteY10" fmla="*/ 210398 h 570241"/>
                <a:gd name="connsiteX11" fmla="*/ 0 w 411323"/>
                <a:gd name="connsiteY11" fmla="*/ 61746 h 570241"/>
                <a:gd name="connsiteX12" fmla="*/ 411323 w 411323"/>
                <a:gd name="connsiteY12" fmla="*/ 61746 h 570241"/>
                <a:gd name="connsiteX13" fmla="*/ 411323 w 411323"/>
                <a:gd name="connsiteY13" fmla="*/ 570241 h 570241"/>
                <a:gd name="connsiteX14" fmla="*/ 0 w 411323"/>
                <a:gd name="connsiteY14" fmla="*/ 570241 h 570241"/>
                <a:gd name="connsiteX15" fmla="*/ 123322 w 411323"/>
                <a:gd name="connsiteY15" fmla="*/ 0 h 570241"/>
                <a:gd name="connsiteX16" fmla="*/ 284383 w 411323"/>
                <a:gd name="connsiteY16" fmla="*/ 0 h 570241"/>
                <a:gd name="connsiteX17" fmla="*/ 284383 w 411323"/>
                <a:gd name="connsiteY17" fmla="*/ 61744 h 570241"/>
                <a:gd name="connsiteX18" fmla="*/ 123322 w 411323"/>
                <a:gd name="connsiteY18" fmla="*/ 61744 h 57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323" h="570241">
                  <a:moveTo>
                    <a:pt x="231013" y="150954"/>
                  </a:moveTo>
                  <a:lnTo>
                    <a:pt x="179820" y="243865"/>
                  </a:lnTo>
                  <a:lnTo>
                    <a:pt x="200937" y="254821"/>
                  </a:lnTo>
                  <a:lnTo>
                    <a:pt x="136455" y="334437"/>
                  </a:lnTo>
                  <a:lnTo>
                    <a:pt x="157572" y="347732"/>
                  </a:lnTo>
                  <a:lnTo>
                    <a:pt x="77853" y="481031"/>
                  </a:lnTo>
                  <a:lnTo>
                    <a:pt x="213047" y="378875"/>
                  </a:lnTo>
                  <a:lnTo>
                    <a:pt x="187263" y="364694"/>
                  </a:lnTo>
                  <a:lnTo>
                    <a:pt x="271263" y="299260"/>
                  </a:lnTo>
                  <a:lnTo>
                    <a:pt x="241163" y="279042"/>
                  </a:lnTo>
                  <a:lnTo>
                    <a:pt x="329853" y="210398"/>
                  </a:lnTo>
                  <a:close/>
                  <a:moveTo>
                    <a:pt x="0" y="61746"/>
                  </a:moveTo>
                  <a:lnTo>
                    <a:pt x="411323" y="61746"/>
                  </a:lnTo>
                  <a:lnTo>
                    <a:pt x="411323" y="570241"/>
                  </a:lnTo>
                  <a:lnTo>
                    <a:pt x="0" y="570241"/>
                  </a:lnTo>
                  <a:close/>
                  <a:moveTo>
                    <a:pt x="123322" y="0"/>
                  </a:moveTo>
                  <a:lnTo>
                    <a:pt x="284383" y="0"/>
                  </a:lnTo>
                  <a:lnTo>
                    <a:pt x="284383" y="61744"/>
                  </a:lnTo>
                  <a:lnTo>
                    <a:pt x="123322" y="6174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56077" y="1041203"/>
            <a:ext cx="720000" cy="720000"/>
            <a:chOff x="5756077" y="1041203"/>
            <a:chExt cx="720000" cy="720000"/>
          </a:xfrm>
        </p:grpSpPr>
        <p:sp>
          <p:nvSpPr>
            <p:cNvPr id="61" name="Rectangle 60"/>
            <p:cNvSpPr/>
            <p:nvPr/>
          </p:nvSpPr>
          <p:spPr>
            <a:xfrm>
              <a:off x="5756077" y="1041203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51" name="Freeform 350"/>
            <p:cNvSpPr/>
            <p:nvPr/>
          </p:nvSpPr>
          <p:spPr>
            <a:xfrm>
              <a:off x="5910416" y="1116083"/>
              <a:ext cx="411323" cy="570241"/>
            </a:xfrm>
            <a:custGeom>
              <a:avLst/>
              <a:gdLst>
                <a:gd name="connsiteX0" fmla="*/ 231013 w 411323"/>
                <a:gd name="connsiteY0" fmla="*/ 150954 h 570241"/>
                <a:gd name="connsiteX1" fmla="*/ 179820 w 411323"/>
                <a:gd name="connsiteY1" fmla="*/ 243865 h 570241"/>
                <a:gd name="connsiteX2" fmla="*/ 200937 w 411323"/>
                <a:gd name="connsiteY2" fmla="*/ 254821 h 570241"/>
                <a:gd name="connsiteX3" fmla="*/ 136455 w 411323"/>
                <a:gd name="connsiteY3" fmla="*/ 334437 h 570241"/>
                <a:gd name="connsiteX4" fmla="*/ 157572 w 411323"/>
                <a:gd name="connsiteY4" fmla="*/ 347732 h 570241"/>
                <a:gd name="connsiteX5" fmla="*/ 77853 w 411323"/>
                <a:gd name="connsiteY5" fmla="*/ 481031 h 570241"/>
                <a:gd name="connsiteX6" fmla="*/ 213047 w 411323"/>
                <a:gd name="connsiteY6" fmla="*/ 378875 h 570241"/>
                <a:gd name="connsiteX7" fmla="*/ 187263 w 411323"/>
                <a:gd name="connsiteY7" fmla="*/ 364694 h 570241"/>
                <a:gd name="connsiteX8" fmla="*/ 271263 w 411323"/>
                <a:gd name="connsiteY8" fmla="*/ 299260 h 570241"/>
                <a:gd name="connsiteX9" fmla="*/ 241163 w 411323"/>
                <a:gd name="connsiteY9" fmla="*/ 279042 h 570241"/>
                <a:gd name="connsiteX10" fmla="*/ 329853 w 411323"/>
                <a:gd name="connsiteY10" fmla="*/ 210398 h 570241"/>
                <a:gd name="connsiteX11" fmla="*/ 0 w 411323"/>
                <a:gd name="connsiteY11" fmla="*/ 61746 h 570241"/>
                <a:gd name="connsiteX12" fmla="*/ 411323 w 411323"/>
                <a:gd name="connsiteY12" fmla="*/ 61746 h 570241"/>
                <a:gd name="connsiteX13" fmla="*/ 411323 w 411323"/>
                <a:gd name="connsiteY13" fmla="*/ 570241 h 570241"/>
                <a:gd name="connsiteX14" fmla="*/ 0 w 411323"/>
                <a:gd name="connsiteY14" fmla="*/ 570241 h 570241"/>
                <a:gd name="connsiteX15" fmla="*/ 123322 w 411323"/>
                <a:gd name="connsiteY15" fmla="*/ 0 h 570241"/>
                <a:gd name="connsiteX16" fmla="*/ 284383 w 411323"/>
                <a:gd name="connsiteY16" fmla="*/ 0 h 570241"/>
                <a:gd name="connsiteX17" fmla="*/ 284383 w 411323"/>
                <a:gd name="connsiteY17" fmla="*/ 61744 h 570241"/>
                <a:gd name="connsiteX18" fmla="*/ 123322 w 411323"/>
                <a:gd name="connsiteY18" fmla="*/ 61744 h 57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323" h="570241">
                  <a:moveTo>
                    <a:pt x="231013" y="150954"/>
                  </a:moveTo>
                  <a:lnTo>
                    <a:pt x="179820" y="243865"/>
                  </a:lnTo>
                  <a:lnTo>
                    <a:pt x="200937" y="254821"/>
                  </a:lnTo>
                  <a:lnTo>
                    <a:pt x="136455" y="334437"/>
                  </a:lnTo>
                  <a:lnTo>
                    <a:pt x="157572" y="347732"/>
                  </a:lnTo>
                  <a:lnTo>
                    <a:pt x="77853" y="481031"/>
                  </a:lnTo>
                  <a:lnTo>
                    <a:pt x="213047" y="378875"/>
                  </a:lnTo>
                  <a:lnTo>
                    <a:pt x="187263" y="364694"/>
                  </a:lnTo>
                  <a:lnTo>
                    <a:pt x="271263" y="299260"/>
                  </a:lnTo>
                  <a:lnTo>
                    <a:pt x="241163" y="279042"/>
                  </a:lnTo>
                  <a:lnTo>
                    <a:pt x="329853" y="210398"/>
                  </a:lnTo>
                  <a:close/>
                  <a:moveTo>
                    <a:pt x="0" y="61746"/>
                  </a:moveTo>
                  <a:lnTo>
                    <a:pt x="411323" y="61746"/>
                  </a:lnTo>
                  <a:lnTo>
                    <a:pt x="411323" y="570241"/>
                  </a:lnTo>
                  <a:lnTo>
                    <a:pt x="0" y="570241"/>
                  </a:lnTo>
                  <a:close/>
                  <a:moveTo>
                    <a:pt x="123322" y="0"/>
                  </a:moveTo>
                  <a:lnTo>
                    <a:pt x="284383" y="0"/>
                  </a:lnTo>
                  <a:lnTo>
                    <a:pt x="284383" y="61744"/>
                  </a:lnTo>
                  <a:lnTo>
                    <a:pt x="123322" y="6174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611417" y="1041203"/>
            <a:ext cx="720000" cy="720000"/>
            <a:chOff x="6611417" y="1041203"/>
            <a:chExt cx="720000" cy="720000"/>
          </a:xfrm>
        </p:grpSpPr>
        <p:sp>
          <p:nvSpPr>
            <p:cNvPr id="65" name="Rectangle 64"/>
            <p:cNvSpPr/>
            <p:nvPr/>
          </p:nvSpPr>
          <p:spPr>
            <a:xfrm>
              <a:off x="6611417" y="1041203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54" name="Freeform 353"/>
            <p:cNvSpPr/>
            <p:nvPr/>
          </p:nvSpPr>
          <p:spPr>
            <a:xfrm>
              <a:off x="6765756" y="1116083"/>
              <a:ext cx="411323" cy="570241"/>
            </a:xfrm>
            <a:custGeom>
              <a:avLst/>
              <a:gdLst>
                <a:gd name="connsiteX0" fmla="*/ 231013 w 411323"/>
                <a:gd name="connsiteY0" fmla="*/ 150954 h 570241"/>
                <a:gd name="connsiteX1" fmla="*/ 179820 w 411323"/>
                <a:gd name="connsiteY1" fmla="*/ 243865 h 570241"/>
                <a:gd name="connsiteX2" fmla="*/ 200937 w 411323"/>
                <a:gd name="connsiteY2" fmla="*/ 254821 h 570241"/>
                <a:gd name="connsiteX3" fmla="*/ 136455 w 411323"/>
                <a:gd name="connsiteY3" fmla="*/ 334437 h 570241"/>
                <a:gd name="connsiteX4" fmla="*/ 157572 w 411323"/>
                <a:gd name="connsiteY4" fmla="*/ 347732 h 570241"/>
                <a:gd name="connsiteX5" fmla="*/ 77853 w 411323"/>
                <a:gd name="connsiteY5" fmla="*/ 481031 h 570241"/>
                <a:gd name="connsiteX6" fmla="*/ 213047 w 411323"/>
                <a:gd name="connsiteY6" fmla="*/ 378875 h 570241"/>
                <a:gd name="connsiteX7" fmla="*/ 187263 w 411323"/>
                <a:gd name="connsiteY7" fmla="*/ 364694 h 570241"/>
                <a:gd name="connsiteX8" fmla="*/ 271263 w 411323"/>
                <a:gd name="connsiteY8" fmla="*/ 299260 h 570241"/>
                <a:gd name="connsiteX9" fmla="*/ 241163 w 411323"/>
                <a:gd name="connsiteY9" fmla="*/ 279042 h 570241"/>
                <a:gd name="connsiteX10" fmla="*/ 329853 w 411323"/>
                <a:gd name="connsiteY10" fmla="*/ 210398 h 570241"/>
                <a:gd name="connsiteX11" fmla="*/ 0 w 411323"/>
                <a:gd name="connsiteY11" fmla="*/ 61746 h 570241"/>
                <a:gd name="connsiteX12" fmla="*/ 411323 w 411323"/>
                <a:gd name="connsiteY12" fmla="*/ 61746 h 570241"/>
                <a:gd name="connsiteX13" fmla="*/ 411323 w 411323"/>
                <a:gd name="connsiteY13" fmla="*/ 570241 h 570241"/>
                <a:gd name="connsiteX14" fmla="*/ 0 w 411323"/>
                <a:gd name="connsiteY14" fmla="*/ 570241 h 570241"/>
                <a:gd name="connsiteX15" fmla="*/ 123322 w 411323"/>
                <a:gd name="connsiteY15" fmla="*/ 0 h 570241"/>
                <a:gd name="connsiteX16" fmla="*/ 284383 w 411323"/>
                <a:gd name="connsiteY16" fmla="*/ 0 h 570241"/>
                <a:gd name="connsiteX17" fmla="*/ 284383 w 411323"/>
                <a:gd name="connsiteY17" fmla="*/ 61744 h 570241"/>
                <a:gd name="connsiteX18" fmla="*/ 123322 w 411323"/>
                <a:gd name="connsiteY18" fmla="*/ 61744 h 57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323" h="570241">
                  <a:moveTo>
                    <a:pt x="231013" y="150954"/>
                  </a:moveTo>
                  <a:lnTo>
                    <a:pt x="179820" y="243865"/>
                  </a:lnTo>
                  <a:lnTo>
                    <a:pt x="200937" y="254821"/>
                  </a:lnTo>
                  <a:lnTo>
                    <a:pt x="136455" y="334437"/>
                  </a:lnTo>
                  <a:lnTo>
                    <a:pt x="157572" y="347732"/>
                  </a:lnTo>
                  <a:lnTo>
                    <a:pt x="77853" y="481031"/>
                  </a:lnTo>
                  <a:lnTo>
                    <a:pt x="213047" y="378875"/>
                  </a:lnTo>
                  <a:lnTo>
                    <a:pt x="187263" y="364694"/>
                  </a:lnTo>
                  <a:lnTo>
                    <a:pt x="271263" y="299260"/>
                  </a:lnTo>
                  <a:lnTo>
                    <a:pt x="241163" y="279042"/>
                  </a:lnTo>
                  <a:lnTo>
                    <a:pt x="329853" y="210398"/>
                  </a:lnTo>
                  <a:close/>
                  <a:moveTo>
                    <a:pt x="0" y="61746"/>
                  </a:moveTo>
                  <a:lnTo>
                    <a:pt x="411323" y="61746"/>
                  </a:lnTo>
                  <a:lnTo>
                    <a:pt x="411323" y="570241"/>
                  </a:lnTo>
                  <a:lnTo>
                    <a:pt x="0" y="570241"/>
                  </a:lnTo>
                  <a:close/>
                  <a:moveTo>
                    <a:pt x="123322" y="0"/>
                  </a:moveTo>
                  <a:lnTo>
                    <a:pt x="284383" y="0"/>
                  </a:lnTo>
                  <a:lnTo>
                    <a:pt x="284383" y="61744"/>
                  </a:lnTo>
                  <a:lnTo>
                    <a:pt x="123322" y="617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897467" y="2628021"/>
            <a:ext cx="720000" cy="720000"/>
            <a:chOff x="4897467" y="2628021"/>
            <a:chExt cx="720000" cy="720000"/>
          </a:xfrm>
        </p:grpSpPr>
        <p:sp>
          <p:nvSpPr>
            <p:cNvPr id="94" name="Rectangle 93"/>
            <p:cNvSpPr/>
            <p:nvPr/>
          </p:nvSpPr>
          <p:spPr>
            <a:xfrm>
              <a:off x="4897467" y="262802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5" name="Sun 94"/>
            <p:cNvSpPr/>
            <p:nvPr/>
          </p:nvSpPr>
          <p:spPr>
            <a:xfrm rot="16200000">
              <a:off x="5005093" y="2759277"/>
              <a:ext cx="504000" cy="504000"/>
            </a:xfrm>
            <a:prstGeom prst="sun">
              <a:avLst>
                <a:gd name="adj" fmla="val 3253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773009" y="2628021"/>
            <a:ext cx="720000" cy="720000"/>
            <a:chOff x="5773009" y="2628021"/>
            <a:chExt cx="720000" cy="720000"/>
          </a:xfrm>
        </p:grpSpPr>
        <p:sp>
          <p:nvSpPr>
            <p:cNvPr id="96" name="Rectangle 95"/>
            <p:cNvSpPr/>
            <p:nvPr/>
          </p:nvSpPr>
          <p:spPr>
            <a:xfrm>
              <a:off x="5773009" y="262802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7" name="Sun 96"/>
            <p:cNvSpPr/>
            <p:nvPr/>
          </p:nvSpPr>
          <p:spPr>
            <a:xfrm rot="16200000">
              <a:off x="5915834" y="2754020"/>
              <a:ext cx="468000" cy="468000"/>
            </a:xfrm>
            <a:prstGeom prst="sun">
              <a:avLst>
                <a:gd name="adj" fmla="val 239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648551" y="2628021"/>
            <a:ext cx="720000" cy="720000"/>
            <a:chOff x="6648551" y="2628021"/>
            <a:chExt cx="720000" cy="720000"/>
          </a:xfrm>
        </p:grpSpPr>
        <p:sp>
          <p:nvSpPr>
            <p:cNvPr id="98" name="Rectangle 97"/>
            <p:cNvSpPr/>
            <p:nvPr/>
          </p:nvSpPr>
          <p:spPr>
            <a:xfrm>
              <a:off x="6648551" y="262802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9" name="Sun 98"/>
            <p:cNvSpPr/>
            <p:nvPr/>
          </p:nvSpPr>
          <p:spPr>
            <a:xfrm rot="16200000">
              <a:off x="6722512" y="2700021"/>
              <a:ext cx="576000" cy="576000"/>
            </a:xfrm>
            <a:prstGeom prst="sun">
              <a:avLst>
                <a:gd name="adj" fmla="val 33171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7526528" y="2632481"/>
            <a:ext cx="720000" cy="720000"/>
            <a:chOff x="4039192" y="2628021"/>
            <a:chExt cx="720000" cy="720000"/>
          </a:xfrm>
        </p:grpSpPr>
        <p:sp>
          <p:nvSpPr>
            <p:cNvPr id="92" name="Rectangle 91"/>
            <p:cNvSpPr/>
            <p:nvPr/>
          </p:nvSpPr>
          <p:spPr>
            <a:xfrm>
              <a:off x="4039192" y="262802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00" name="Sun 99"/>
            <p:cNvSpPr/>
            <p:nvPr/>
          </p:nvSpPr>
          <p:spPr>
            <a:xfrm rot="16200000">
              <a:off x="4111230" y="2700021"/>
              <a:ext cx="576000" cy="576000"/>
            </a:xfrm>
            <a:prstGeom prst="sun">
              <a:avLst>
                <a:gd name="adj" fmla="val 3317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97467" y="3427940"/>
            <a:ext cx="720000" cy="720000"/>
            <a:chOff x="4897467" y="3427940"/>
            <a:chExt cx="720000" cy="720000"/>
          </a:xfrm>
        </p:grpSpPr>
        <p:sp>
          <p:nvSpPr>
            <p:cNvPr id="135" name="Rectangle 134"/>
            <p:cNvSpPr/>
            <p:nvPr/>
          </p:nvSpPr>
          <p:spPr>
            <a:xfrm>
              <a:off x="4897467" y="3427940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9" name="Freeform 318"/>
            <p:cNvSpPr/>
            <p:nvPr/>
          </p:nvSpPr>
          <p:spPr>
            <a:xfrm rot="16200000" flipH="1">
              <a:off x="4948223" y="3574781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5094356" y="3765080"/>
              <a:ext cx="321017" cy="50624"/>
            </a:xfrm>
            <a:custGeom>
              <a:avLst/>
              <a:gdLst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5607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8183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10759 h 234396"/>
                <a:gd name="connsiteX0" fmla="*/ 0 w 261958"/>
                <a:gd name="connsiteY0" fmla="*/ 113335 h 234396"/>
                <a:gd name="connsiteX1" fmla="*/ 74697 w 261958"/>
                <a:gd name="connsiteY1" fmla="*/ 113335 h 234396"/>
                <a:gd name="connsiteX2" fmla="*/ 123637 w 261958"/>
                <a:gd name="connsiteY2" fmla="*/ 0 h 234396"/>
                <a:gd name="connsiteX3" fmla="*/ 167425 w 261958"/>
                <a:gd name="connsiteY3" fmla="*/ 234396 h 234396"/>
                <a:gd name="connsiteX4" fmla="*/ 206062 w 261958"/>
                <a:gd name="connsiteY4" fmla="*/ 110759 h 234396"/>
                <a:gd name="connsiteX5" fmla="*/ 261958 w 261958"/>
                <a:gd name="connsiteY5" fmla="*/ 87550 h 234396"/>
                <a:gd name="connsiteX0" fmla="*/ 0 w 240533"/>
                <a:gd name="connsiteY0" fmla="*/ 113338 h 234396"/>
                <a:gd name="connsiteX1" fmla="*/ 53272 w 240533"/>
                <a:gd name="connsiteY1" fmla="*/ 113335 h 234396"/>
                <a:gd name="connsiteX2" fmla="*/ 102212 w 240533"/>
                <a:gd name="connsiteY2" fmla="*/ 0 h 234396"/>
                <a:gd name="connsiteX3" fmla="*/ 146000 w 240533"/>
                <a:gd name="connsiteY3" fmla="*/ 234396 h 234396"/>
                <a:gd name="connsiteX4" fmla="*/ 184637 w 240533"/>
                <a:gd name="connsiteY4" fmla="*/ 110759 h 234396"/>
                <a:gd name="connsiteX5" fmla="*/ 240533 w 240533"/>
                <a:gd name="connsiteY5" fmla="*/ 87550 h 23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533" h="234396">
                  <a:moveTo>
                    <a:pt x="0" y="113338"/>
                  </a:moveTo>
                  <a:lnTo>
                    <a:pt x="53272" y="113335"/>
                  </a:lnTo>
                  <a:lnTo>
                    <a:pt x="102212" y="0"/>
                  </a:lnTo>
                  <a:lnTo>
                    <a:pt x="146000" y="234396"/>
                  </a:lnTo>
                  <a:lnTo>
                    <a:pt x="184637" y="110759"/>
                  </a:lnTo>
                  <a:lnTo>
                    <a:pt x="240533" y="87550"/>
                  </a:lnTo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7527180" y="1839072"/>
            <a:ext cx="720000" cy="720000"/>
            <a:chOff x="4039844" y="1834612"/>
            <a:chExt cx="720000" cy="720000"/>
          </a:xfrm>
        </p:grpSpPr>
        <p:sp>
          <p:nvSpPr>
            <p:cNvPr id="70" name="Rectangle 69"/>
            <p:cNvSpPr/>
            <p:nvPr/>
          </p:nvSpPr>
          <p:spPr>
            <a:xfrm>
              <a:off x="4039844" y="1834612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1" name="Trapezoid 70"/>
            <p:cNvSpPr/>
            <p:nvPr/>
          </p:nvSpPr>
          <p:spPr>
            <a:xfrm rot="16200000">
              <a:off x="4188674" y="2104896"/>
              <a:ext cx="542792" cy="210730"/>
            </a:xfrm>
            <a:prstGeom prst="trapezoid">
              <a:avLst>
                <a:gd name="adj" fmla="val 7559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 rot="16200000">
              <a:off x="4154590" y="2150357"/>
              <a:ext cx="221614" cy="1378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910240" y="1832486"/>
            <a:ext cx="720000" cy="720000"/>
            <a:chOff x="4910240" y="1832486"/>
            <a:chExt cx="720000" cy="720000"/>
          </a:xfrm>
        </p:grpSpPr>
        <p:sp>
          <p:nvSpPr>
            <p:cNvPr id="201" name="Rectangle 200"/>
            <p:cNvSpPr/>
            <p:nvPr/>
          </p:nvSpPr>
          <p:spPr>
            <a:xfrm>
              <a:off x="4910240" y="1832486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2" name="Trapezoid 201"/>
            <p:cNvSpPr/>
            <p:nvPr/>
          </p:nvSpPr>
          <p:spPr>
            <a:xfrm rot="16200000">
              <a:off x="5059070" y="2102770"/>
              <a:ext cx="542792" cy="210730"/>
            </a:xfrm>
            <a:prstGeom prst="trapezoid">
              <a:avLst>
                <a:gd name="adj" fmla="val 75593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 rot="16200000">
              <a:off x="5024986" y="2148231"/>
              <a:ext cx="221614" cy="1378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651032" y="1828234"/>
            <a:ext cx="720000" cy="720000"/>
            <a:chOff x="6651032" y="1828234"/>
            <a:chExt cx="720000" cy="720000"/>
          </a:xfrm>
        </p:grpSpPr>
        <p:sp>
          <p:nvSpPr>
            <p:cNvPr id="207" name="Rectangle 206"/>
            <p:cNvSpPr/>
            <p:nvPr/>
          </p:nvSpPr>
          <p:spPr>
            <a:xfrm>
              <a:off x="6651032" y="1828234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8" name="Trapezoid 207"/>
            <p:cNvSpPr/>
            <p:nvPr/>
          </p:nvSpPr>
          <p:spPr>
            <a:xfrm rot="16200000">
              <a:off x="6681098" y="2097395"/>
              <a:ext cx="542792" cy="210730"/>
            </a:xfrm>
            <a:prstGeom prst="trapezoid">
              <a:avLst>
                <a:gd name="adj" fmla="val 7559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 rot="16200000">
              <a:off x="6647014" y="2142856"/>
              <a:ext cx="221614" cy="1378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4" name="Moon 83"/>
            <p:cNvSpPr/>
            <p:nvPr/>
          </p:nvSpPr>
          <p:spPr>
            <a:xfrm rot="10800000">
              <a:off x="7088786" y="2094262"/>
              <a:ext cx="122538" cy="216000"/>
            </a:xfrm>
            <a:prstGeom prst="mo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85" name="Moon 84"/>
            <p:cNvSpPr/>
            <p:nvPr/>
          </p:nvSpPr>
          <p:spPr>
            <a:xfrm rot="10800000">
              <a:off x="7114209" y="2022262"/>
              <a:ext cx="216000" cy="360000"/>
            </a:xfrm>
            <a:prstGeom prst="moon">
              <a:avLst>
                <a:gd name="adj" fmla="val 3141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0" name="Pie 209"/>
            <p:cNvSpPr/>
            <p:nvPr/>
          </p:nvSpPr>
          <p:spPr>
            <a:xfrm rot="16200000">
              <a:off x="6996398" y="2144199"/>
              <a:ext cx="108000" cy="108000"/>
            </a:xfrm>
            <a:prstGeom prst="pie">
              <a:avLst>
                <a:gd name="adj1" fmla="val 0"/>
                <a:gd name="adj2" fmla="val 1076954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780636" y="1830360"/>
            <a:ext cx="720000" cy="720000"/>
            <a:chOff x="5780636" y="1830360"/>
            <a:chExt cx="720000" cy="720000"/>
          </a:xfrm>
        </p:grpSpPr>
        <p:sp>
          <p:nvSpPr>
            <p:cNvPr id="204" name="Rectangle 203"/>
            <p:cNvSpPr/>
            <p:nvPr/>
          </p:nvSpPr>
          <p:spPr>
            <a:xfrm>
              <a:off x="5780636" y="1830360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5" name="Trapezoid 204"/>
            <p:cNvSpPr/>
            <p:nvPr/>
          </p:nvSpPr>
          <p:spPr>
            <a:xfrm rot="16200000">
              <a:off x="5929466" y="2100644"/>
              <a:ext cx="542792" cy="210730"/>
            </a:xfrm>
            <a:prstGeom prst="trapezoid">
              <a:avLst>
                <a:gd name="adj" fmla="val 7559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 rot="16200000">
              <a:off x="5895382" y="2146105"/>
              <a:ext cx="221614" cy="1378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1" name="Pie 210"/>
            <p:cNvSpPr/>
            <p:nvPr/>
          </p:nvSpPr>
          <p:spPr>
            <a:xfrm rot="16200000">
              <a:off x="6243041" y="2143064"/>
              <a:ext cx="108000" cy="108000"/>
            </a:xfrm>
            <a:prstGeom prst="pie">
              <a:avLst>
                <a:gd name="adj1" fmla="val 0"/>
                <a:gd name="adj2" fmla="val 1076954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00737" y="5750391"/>
            <a:ext cx="720000" cy="720000"/>
            <a:chOff x="4900737" y="5750391"/>
            <a:chExt cx="720000" cy="720000"/>
          </a:xfrm>
        </p:grpSpPr>
        <p:sp>
          <p:nvSpPr>
            <p:cNvPr id="229" name="Rectangle 228"/>
            <p:cNvSpPr/>
            <p:nvPr/>
          </p:nvSpPr>
          <p:spPr>
            <a:xfrm>
              <a:off x="4900737" y="575039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0" name="Freeform 319"/>
            <p:cNvSpPr>
              <a:spLocks noChangeAspect="1"/>
            </p:cNvSpPr>
            <p:nvPr/>
          </p:nvSpPr>
          <p:spPr>
            <a:xfrm flipH="1">
              <a:off x="4959196" y="5901670"/>
              <a:ext cx="603940" cy="416292"/>
            </a:xfrm>
            <a:custGeom>
              <a:avLst/>
              <a:gdLst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56227 w 618488"/>
                <a:gd name="connsiteY6" fmla="*/ 350396 h 426320"/>
                <a:gd name="connsiteX7" fmla="*/ 356405 w 618488"/>
                <a:gd name="connsiteY7" fmla="*/ 352319 h 426320"/>
                <a:gd name="connsiteX8" fmla="*/ 354802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3255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56227 w 618488"/>
                <a:gd name="connsiteY6" fmla="*/ 350396 h 426320"/>
                <a:gd name="connsiteX7" fmla="*/ 356405 w 618488"/>
                <a:gd name="connsiteY7" fmla="*/ 352319 h 426320"/>
                <a:gd name="connsiteX8" fmla="*/ 354802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56227 w 618488"/>
                <a:gd name="connsiteY6" fmla="*/ 350396 h 426320"/>
                <a:gd name="connsiteX7" fmla="*/ 356405 w 618488"/>
                <a:gd name="connsiteY7" fmla="*/ 352319 h 426320"/>
                <a:gd name="connsiteX8" fmla="*/ 354802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56227 w 618488"/>
                <a:gd name="connsiteY6" fmla="*/ 350396 h 426320"/>
                <a:gd name="connsiteX7" fmla="*/ 356405 w 618488"/>
                <a:gd name="connsiteY7" fmla="*/ 352319 h 426320"/>
                <a:gd name="connsiteX8" fmla="*/ 357533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56227 w 618488"/>
                <a:gd name="connsiteY6" fmla="*/ 350396 h 426320"/>
                <a:gd name="connsiteX7" fmla="*/ 360502 w 618488"/>
                <a:gd name="connsiteY7" fmla="*/ 352319 h 426320"/>
                <a:gd name="connsiteX8" fmla="*/ 357533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56227 w 618488"/>
                <a:gd name="connsiteY6" fmla="*/ 350396 h 426320"/>
                <a:gd name="connsiteX7" fmla="*/ 360502 w 618488"/>
                <a:gd name="connsiteY7" fmla="*/ 352319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56227 w 618488"/>
                <a:gd name="connsiteY6" fmla="*/ 350396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86824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6646 w 618488"/>
                <a:gd name="connsiteY44" fmla="*/ 352319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8248 w 618488"/>
                <a:gd name="connsiteY43" fmla="*/ 369327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9196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7398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398063 w 618488"/>
                <a:gd name="connsiteY61" fmla="*/ 68602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400794 w 618488"/>
                <a:gd name="connsiteY61" fmla="*/ 67236 h 426320"/>
                <a:gd name="connsiteX62" fmla="*/ 405637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400794 w 618488"/>
                <a:gd name="connsiteY61" fmla="*/ 67236 h 426320"/>
                <a:gd name="connsiteX62" fmla="*/ 408368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400794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858 w 618488"/>
                <a:gd name="connsiteY60" fmla="*/ 62193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8631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91895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1487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9514 w 618488"/>
                <a:gd name="connsiteY42" fmla="*/ 376462 h 426320"/>
                <a:gd name="connsiteX43" fmla="*/ 286883 w 618488"/>
                <a:gd name="connsiteY43" fmla="*/ 367962 h 426320"/>
                <a:gd name="connsiteX44" fmla="*/ 281183 w 618488"/>
                <a:gd name="connsiteY44" fmla="*/ 356415 h 426320"/>
                <a:gd name="connsiteX45" fmla="*/ 271487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9514 w 618488"/>
                <a:gd name="connsiteY42" fmla="*/ 376462 h 426320"/>
                <a:gd name="connsiteX43" fmla="*/ 282120 w 618488"/>
                <a:gd name="connsiteY43" fmla="*/ 367962 h 426320"/>
                <a:gd name="connsiteX44" fmla="*/ 281183 w 618488"/>
                <a:gd name="connsiteY44" fmla="*/ 356415 h 426320"/>
                <a:gd name="connsiteX45" fmla="*/ 271487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9514 w 618488"/>
                <a:gd name="connsiteY42" fmla="*/ 376462 h 426320"/>
                <a:gd name="connsiteX43" fmla="*/ 282120 w 618488"/>
                <a:gd name="connsiteY43" fmla="*/ 367962 h 426320"/>
                <a:gd name="connsiteX44" fmla="*/ 281183 w 618488"/>
                <a:gd name="connsiteY44" fmla="*/ 356415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9514 w 618488"/>
                <a:gd name="connsiteY42" fmla="*/ 376462 h 426320"/>
                <a:gd name="connsiteX43" fmla="*/ 282120 w 618488"/>
                <a:gd name="connsiteY43" fmla="*/ 367962 h 426320"/>
                <a:gd name="connsiteX44" fmla="*/ 278802 w 618488"/>
                <a:gd name="connsiteY44" fmla="*/ 356415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132 w 618488"/>
                <a:gd name="connsiteY42" fmla="*/ 376462 h 426320"/>
                <a:gd name="connsiteX43" fmla="*/ 282120 w 618488"/>
                <a:gd name="connsiteY43" fmla="*/ 367962 h 426320"/>
                <a:gd name="connsiteX44" fmla="*/ 278802 w 618488"/>
                <a:gd name="connsiteY44" fmla="*/ 356415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4751 w 618488"/>
                <a:gd name="connsiteY42" fmla="*/ 376462 h 426320"/>
                <a:gd name="connsiteX43" fmla="*/ 282120 w 618488"/>
                <a:gd name="connsiteY43" fmla="*/ 367962 h 426320"/>
                <a:gd name="connsiteX44" fmla="*/ 278802 w 618488"/>
                <a:gd name="connsiteY44" fmla="*/ 356415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4891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4751 w 618488"/>
                <a:gd name="connsiteY42" fmla="*/ 376462 h 426320"/>
                <a:gd name="connsiteX43" fmla="*/ 282120 w 618488"/>
                <a:gd name="connsiteY43" fmla="*/ 367962 h 426320"/>
                <a:gd name="connsiteX44" fmla="*/ 278802 w 618488"/>
                <a:gd name="connsiteY44" fmla="*/ 356415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4751 w 618488"/>
                <a:gd name="connsiteY42" fmla="*/ 376462 h 426320"/>
                <a:gd name="connsiteX43" fmla="*/ 282120 w 618488"/>
                <a:gd name="connsiteY43" fmla="*/ 367962 h 426320"/>
                <a:gd name="connsiteX44" fmla="*/ 278802 w 618488"/>
                <a:gd name="connsiteY44" fmla="*/ 356415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4751 w 618488"/>
                <a:gd name="connsiteY42" fmla="*/ 376462 h 426320"/>
                <a:gd name="connsiteX43" fmla="*/ 282120 w 618488"/>
                <a:gd name="connsiteY43" fmla="*/ 367962 h 426320"/>
                <a:gd name="connsiteX44" fmla="*/ 274838 w 618488"/>
                <a:gd name="connsiteY44" fmla="*/ 357406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2120 w 618488"/>
                <a:gd name="connsiteY43" fmla="*/ 367962 h 426320"/>
                <a:gd name="connsiteX44" fmla="*/ 274838 w 618488"/>
                <a:gd name="connsiteY44" fmla="*/ 357406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3908 h 426320"/>
                <a:gd name="connsiteX44" fmla="*/ 274838 w 618488"/>
                <a:gd name="connsiteY44" fmla="*/ 357406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4838 w 618488"/>
                <a:gd name="connsiteY44" fmla="*/ 357406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2856 w 618488"/>
                <a:gd name="connsiteY44" fmla="*/ 364343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2856 w 618488"/>
                <a:gd name="connsiteY44" fmla="*/ 364343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2856 w 618488"/>
                <a:gd name="connsiteY44" fmla="*/ 364343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2856 w 618488"/>
                <a:gd name="connsiteY44" fmla="*/ 364343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2856 w 618488"/>
                <a:gd name="connsiteY44" fmla="*/ 364343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6223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2856 w 618488"/>
                <a:gd name="connsiteY44" fmla="*/ 364343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241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7724 w 618488"/>
                <a:gd name="connsiteY42" fmla="*/ 376462 h 426320"/>
                <a:gd name="connsiteX43" fmla="*/ 280138 w 618488"/>
                <a:gd name="connsiteY43" fmla="*/ 370935 h 426320"/>
                <a:gd name="connsiteX44" fmla="*/ 272856 w 618488"/>
                <a:gd name="connsiteY44" fmla="*/ 364343 h 426320"/>
                <a:gd name="connsiteX45" fmla="*/ 269106 w 618488"/>
                <a:gd name="connsiteY45" fmla="*/ 350396 h 426320"/>
                <a:gd name="connsiteX46" fmla="*/ 32655 w 618488"/>
                <a:gd name="connsiteY46" fmla="*/ 350396 h 426320"/>
                <a:gd name="connsiteX47" fmla="*/ 32655 w 618488"/>
                <a:gd name="connsiteY47" fmla="*/ 75924 h 426320"/>
                <a:gd name="connsiteX48" fmla="*/ 231935 w 618488"/>
                <a:gd name="connsiteY48" fmla="*/ 75924 h 426320"/>
                <a:gd name="connsiteX49" fmla="*/ 235100 w 618488"/>
                <a:gd name="connsiteY49" fmla="*/ 73039 h 426320"/>
                <a:gd name="connsiteX50" fmla="*/ 273089 w 618488"/>
                <a:gd name="connsiteY50" fmla="*/ 51470 h 426320"/>
                <a:gd name="connsiteX51" fmla="*/ 282635 w 618488"/>
                <a:gd name="connsiteY51" fmla="*/ 49934 h 426320"/>
                <a:gd name="connsiteX52" fmla="*/ 279923 w 618488"/>
                <a:gd name="connsiteY52" fmla="*/ 49934 h 426320"/>
                <a:gd name="connsiteX53" fmla="*/ 279923 w 618488"/>
                <a:gd name="connsiteY53" fmla="*/ 0 h 426320"/>
                <a:gd name="connsiteX54" fmla="*/ 420164 w 618488"/>
                <a:gd name="connsiteY54" fmla="*/ 0 h 426320"/>
                <a:gd name="connsiteX55" fmla="*/ 344252 w 618488"/>
                <a:gd name="connsiteY55" fmla="*/ 0 h 426320"/>
                <a:gd name="connsiteX56" fmla="*/ 344252 w 618488"/>
                <a:gd name="connsiteY56" fmla="*/ 45168 h 426320"/>
                <a:gd name="connsiteX57" fmla="*/ 347531 w 618488"/>
                <a:gd name="connsiteY57" fmla="*/ 45431 h 426320"/>
                <a:gd name="connsiteX58" fmla="*/ 368976 w 618488"/>
                <a:gd name="connsiteY58" fmla="*/ 50238 h 426320"/>
                <a:gd name="connsiteX59" fmla="*/ 385491 w 618488"/>
                <a:gd name="connsiteY59" fmla="*/ 56400 h 426320"/>
                <a:gd name="connsiteX60" fmla="*/ 394241 w 618488"/>
                <a:gd name="connsiteY60" fmla="*/ 59462 h 426320"/>
                <a:gd name="connsiteX61" fmla="*/ 403900 w 618488"/>
                <a:gd name="connsiteY61" fmla="*/ 67236 h 426320"/>
                <a:gd name="connsiteX62" fmla="*/ 411099 w 618488"/>
                <a:gd name="connsiteY62" fmla="*/ 75924 h 426320"/>
                <a:gd name="connsiteX63" fmla="*/ 470617 w 618488"/>
                <a:gd name="connsiteY63" fmla="*/ 75924 h 426320"/>
                <a:gd name="connsiteX64" fmla="*/ 470617 w 618488"/>
                <a:gd name="connsiteY64" fmla="*/ 49934 h 426320"/>
                <a:gd name="connsiteX65" fmla="*/ 420164 w 618488"/>
                <a:gd name="connsiteY65" fmla="*/ 49934 h 426320"/>
                <a:gd name="connsiteX66" fmla="*/ 420164 w 618488"/>
                <a:gd name="connsiteY66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76462 h 426320"/>
                <a:gd name="connsiteX42" fmla="*/ 280138 w 618488"/>
                <a:gd name="connsiteY42" fmla="*/ 370935 h 426320"/>
                <a:gd name="connsiteX43" fmla="*/ 272856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80138 w 618488"/>
                <a:gd name="connsiteY42" fmla="*/ 370935 h 426320"/>
                <a:gd name="connsiteX43" fmla="*/ 272856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80138 w 618488"/>
                <a:gd name="connsiteY42" fmla="*/ 370935 h 426320"/>
                <a:gd name="connsiteX43" fmla="*/ 271865 w 618488"/>
                <a:gd name="connsiteY43" fmla="*/ 368307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77165 w 618488"/>
                <a:gd name="connsiteY42" fmla="*/ 372917 h 426320"/>
                <a:gd name="connsiteX43" fmla="*/ 271865 w 618488"/>
                <a:gd name="connsiteY43" fmla="*/ 368307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77165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77165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77165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76174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75183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79923 w 618488"/>
                <a:gd name="connsiteY40" fmla="*/ 426320 h 426320"/>
                <a:gd name="connsiteX41" fmla="*/ 279923 w 618488"/>
                <a:gd name="connsiteY41" fmla="*/ 382408 h 426320"/>
                <a:gd name="connsiteX42" fmla="*/ 275183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79923 w 618488"/>
                <a:gd name="connsiteY41" fmla="*/ 382408 h 426320"/>
                <a:gd name="connsiteX42" fmla="*/ 275183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5183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1865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9106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70280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7932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9934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7932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9934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7932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3089 w 618488"/>
                <a:gd name="connsiteY49" fmla="*/ 51470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7932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1915 w 618488"/>
                <a:gd name="connsiteY49" fmla="*/ 49123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5168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7932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1915 w 618488"/>
                <a:gd name="connsiteY49" fmla="*/ 49123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2820 h 426320"/>
                <a:gd name="connsiteX56" fmla="*/ 347531 w 618488"/>
                <a:gd name="connsiteY56" fmla="*/ 45431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7932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1915 w 618488"/>
                <a:gd name="connsiteY49" fmla="*/ 49123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2820 h 426320"/>
                <a:gd name="connsiteX56" fmla="*/ 348705 w 618488"/>
                <a:gd name="connsiteY56" fmla="*/ 43084 h 426320"/>
                <a:gd name="connsiteX57" fmla="*/ 368976 w 618488"/>
                <a:gd name="connsiteY57" fmla="*/ 50238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67932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1915 w 618488"/>
                <a:gd name="connsiteY49" fmla="*/ 49123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2820 h 426320"/>
                <a:gd name="connsiteX56" fmla="*/ 348705 w 618488"/>
                <a:gd name="connsiteY56" fmla="*/ 43084 h 426320"/>
                <a:gd name="connsiteX57" fmla="*/ 370150 w 618488"/>
                <a:gd name="connsiteY57" fmla="*/ 47891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3039 w 618488"/>
                <a:gd name="connsiteY43" fmla="*/ 364343 h 426320"/>
                <a:gd name="connsiteX44" fmla="*/ 275248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1915 w 618488"/>
                <a:gd name="connsiteY49" fmla="*/ 49123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2820 h 426320"/>
                <a:gd name="connsiteX56" fmla="*/ 348705 w 618488"/>
                <a:gd name="connsiteY56" fmla="*/ 43084 h 426320"/>
                <a:gd name="connsiteX57" fmla="*/ 370150 w 618488"/>
                <a:gd name="connsiteY57" fmla="*/ 47891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79878 w 618488"/>
                <a:gd name="connsiteY42" fmla="*/ 372917 h 426320"/>
                <a:gd name="connsiteX43" fmla="*/ 277916 w 618488"/>
                <a:gd name="connsiteY43" fmla="*/ 361905 h 426320"/>
                <a:gd name="connsiteX44" fmla="*/ 275248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1915 w 618488"/>
                <a:gd name="connsiteY49" fmla="*/ 49123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2820 h 426320"/>
                <a:gd name="connsiteX56" fmla="*/ 348705 w 618488"/>
                <a:gd name="connsiteY56" fmla="*/ 43084 h 426320"/>
                <a:gd name="connsiteX57" fmla="*/ 370150 w 618488"/>
                <a:gd name="connsiteY57" fmla="*/ 47891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470617 w 618488"/>
                <a:gd name="connsiteY5" fmla="*/ 350396 h 426320"/>
                <a:gd name="connsiteX6" fmla="*/ 363055 w 618488"/>
                <a:gd name="connsiteY6" fmla="*/ 351762 h 426320"/>
                <a:gd name="connsiteX7" fmla="*/ 363233 w 618488"/>
                <a:gd name="connsiteY7" fmla="*/ 353684 h 426320"/>
                <a:gd name="connsiteX8" fmla="*/ 360264 w 618488"/>
                <a:gd name="connsiteY8" fmla="*/ 369327 h 426320"/>
                <a:gd name="connsiteX9" fmla="*/ 349133 w 618488"/>
                <a:gd name="connsiteY9" fmla="*/ 380420 h 426320"/>
                <a:gd name="connsiteX10" fmla="*/ 344252 w 618488"/>
                <a:gd name="connsiteY10" fmla="*/ 383169 h 426320"/>
                <a:gd name="connsiteX11" fmla="*/ 344252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279923 w 618488"/>
                <a:gd name="connsiteY25" fmla="*/ 0 h 426320"/>
                <a:gd name="connsiteX26" fmla="*/ 204011 w 618488"/>
                <a:gd name="connsiteY26" fmla="*/ 0 h 426320"/>
                <a:gd name="connsiteX27" fmla="*/ 204011 w 618488"/>
                <a:gd name="connsiteY27" fmla="*/ 49934 h 426320"/>
                <a:gd name="connsiteX28" fmla="*/ 139682 w 618488"/>
                <a:gd name="connsiteY28" fmla="*/ 49934 h 426320"/>
                <a:gd name="connsiteX29" fmla="*/ 139682 w 618488"/>
                <a:gd name="connsiteY29" fmla="*/ 0 h 426320"/>
                <a:gd name="connsiteX30" fmla="*/ 63770 w 618488"/>
                <a:gd name="connsiteY30" fmla="*/ 0 h 426320"/>
                <a:gd name="connsiteX31" fmla="*/ 63770 w 618488"/>
                <a:gd name="connsiteY31" fmla="*/ 49934 h 426320"/>
                <a:gd name="connsiteX32" fmla="*/ 0 w 618488"/>
                <a:gd name="connsiteY32" fmla="*/ 49934 h 426320"/>
                <a:gd name="connsiteX33" fmla="*/ 0 w 618488"/>
                <a:gd name="connsiteY33" fmla="*/ 376462 h 426320"/>
                <a:gd name="connsiteX34" fmla="*/ 63770 w 618488"/>
                <a:gd name="connsiteY34" fmla="*/ 376462 h 426320"/>
                <a:gd name="connsiteX35" fmla="*/ 63770 w 618488"/>
                <a:gd name="connsiteY35" fmla="*/ 426320 h 426320"/>
                <a:gd name="connsiteX36" fmla="*/ 139682 w 618488"/>
                <a:gd name="connsiteY36" fmla="*/ 426320 h 426320"/>
                <a:gd name="connsiteX37" fmla="*/ 139682 w 618488"/>
                <a:gd name="connsiteY37" fmla="*/ 376462 h 426320"/>
                <a:gd name="connsiteX38" fmla="*/ 204011 w 618488"/>
                <a:gd name="connsiteY38" fmla="*/ 376462 h 426320"/>
                <a:gd name="connsiteX39" fmla="*/ 204011 w 618488"/>
                <a:gd name="connsiteY39" fmla="*/ 426320 h 426320"/>
                <a:gd name="connsiteX40" fmla="*/ 286966 w 618488"/>
                <a:gd name="connsiteY40" fmla="*/ 426320 h 426320"/>
                <a:gd name="connsiteX41" fmla="*/ 285792 w 618488"/>
                <a:gd name="connsiteY41" fmla="*/ 382408 h 426320"/>
                <a:gd name="connsiteX42" fmla="*/ 282318 w 618488"/>
                <a:gd name="connsiteY42" fmla="*/ 372917 h 426320"/>
                <a:gd name="connsiteX43" fmla="*/ 277916 w 618488"/>
                <a:gd name="connsiteY43" fmla="*/ 361905 h 426320"/>
                <a:gd name="connsiteX44" fmla="*/ 275248 w 618488"/>
                <a:gd name="connsiteY44" fmla="*/ 350396 h 426320"/>
                <a:gd name="connsiteX45" fmla="*/ 32655 w 618488"/>
                <a:gd name="connsiteY45" fmla="*/ 350396 h 426320"/>
                <a:gd name="connsiteX46" fmla="*/ 32655 w 618488"/>
                <a:gd name="connsiteY46" fmla="*/ 75924 h 426320"/>
                <a:gd name="connsiteX47" fmla="*/ 231935 w 618488"/>
                <a:gd name="connsiteY47" fmla="*/ 75924 h 426320"/>
                <a:gd name="connsiteX48" fmla="*/ 235100 w 618488"/>
                <a:gd name="connsiteY48" fmla="*/ 73039 h 426320"/>
                <a:gd name="connsiteX49" fmla="*/ 271915 w 618488"/>
                <a:gd name="connsiteY49" fmla="*/ 49123 h 426320"/>
                <a:gd name="connsiteX50" fmla="*/ 282635 w 618488"/>
                <a:gd name="connsiteY50" fmla="*/ 46412 h 426320"/>
                <a:gd name="connsiteX51" fmla="*/ 279923 w 618488"/>
                <a:gd name="connsiteY51" fmla="*/ 47586 h 426320"/>
                <a:gd name="connsiteX52" fmla="*/ 279923 w 618488"/>
                <a:gd name="connsiteY52" fmla="*/ 0 h 426320"/>
                <a:gd name="connsiteX53" fmla="*/ 420164 w 618488"/>
                <a:gd name="connsiteY53" fmla="*/ 0 h 426320"/>
                <a:gd name="connsiteX54" fmla="*/ 344252 w 618488"/>
                <a:gd name="connsiteY54" fmla="*/ 0 h 426320"/>
                <a:gd name="connsiteX55" fmla="*/ 344252 w 618488"/>
                <a:gd name="connsiteY55" fmla="*/ 42820 h 426320"/>
                <a:gd name="connsiteX56" fmla="*/ 348705 w 618488"/>
                <a:gd name="connsiteY56" fmla="*/ 43084 h 426320"/>
                <a:gd name="connsiteX57" fmla="*/ 370150 w 618488"/>
                <a:gd name="connsiteY57" fmla="*/ 47891 h 426320"/>
                <a:gd name="connsiteX58" fmla="*/ 385491 w 618488"/>
                <a:gd name="connsiteY58" fmla="*/ 56400 h 426320"/>
                <a:gd name="connsiteX59" fmla="*/ 394241 w 618488"/>
                <a:gd name="connsiteY59" fmla="*/ 59462 h 426320"/>
                <a:gd name="connsiteX60" fmla="*/ 403900 w 618488"/>
                <a:gd name="connsiteY60" fmla="*/ 67236 h 426320"/>
                <a:gd name="connsiteX61" fmla="*/ 411099 w 618488"/>
                <a:gd name="connsiteY61" fmla="*/ 75924 h 426320"/>
                <a:gd name="connsiteX62" fmla="*/ 470617 w 618488"/>
                <a:gd name="connsiteY62" fmla="*/ 75924 h 426320"/>
                <a:gd name="connsiteX63" fmla="*/ 470617 w 618488"/>
                <a:gd name="connsiteY63" fmla="*/ 49934 h 426320"/>
                <a:gd name="connsiteX64" fmla="*/ 420164 w 618488"/>
                <a:gd name="connsiteY64" fmla="*/ 49934 h 426320"/>
                <a:gd name="connsiteX65" fmla="*/ 420164 w 618488"/>
                <a:gd name="connsiteY65" fmla="*/ 0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18488" h="426320">
                  <a:moveTo>
                    <a:pt x="560405" y="421729"/>
                  </a:moveTo>
                  <a:lnTo>
                    <a:pt x="484493" y="421729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421729"/>
                  </a:lnTo>
                  <a:close/>
                  <a:moveTo>
                    <a:pt x="470617" y="350396"/>
                  </a:moveTo>
                  <a:lnTo>
                    <a:pt x="363055" y="351762"/>
                  </a:lnTo>
                  <a:cubicBezTo>
                    <a:pt x="363114" y="352403"/>
                    <a:pt x="363174" y="353043"/>
                    <a:pt x="363233" y="353684"/>
                  </a:cubicBezTo>
                  <a:cubicBezTo>
                    <a:pt x="363233" y="360422"/>
                    <a:pt x="362614" y="364871"/>
                    <a:pt x="360264" y="369327"/>
                  </a:cubicBezTo>
                  <a:cubicBezTo>
                    <a:pt x="357914" y="373783"/>
                    <a:pt x="351845" y="377626"/>
                    <a:pt x="349133" y="380420"/>
                  </a:cubicBezTo>
                  <a:lnTo>
                    <a:pt x="344252" y="383169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70617" y="376462"/>
                  </a:lnTo>
                  <a:lnTo>
                    <a:pt x="470617" y="350396"/>
                  </a:lnTo>
                  <a:close/>
                  <a:moveTo>
                    <a:pt x="618488" y="49934"/>
                  </a:moveTo>
                  <a:lnTo>
                    <a:pt x="578617" y="49934"/>
                  </a:lnTo>
                  <a:lnTo>
                    <a:pt x="578617" y="75924"/>
                  </a:lnTo>
                  <a:lnTo>
                    <a:pt x="586175" y="75924"/>
                  </a:lnTo>
                  <a:lnTo>
                    <a:pt x="586175" y="350396"/>
                  </a:lnTo>
                  <a:lnTo>
                    <a:pt x="578617" y="350396"/>
                  </a:lnTo>
                  <a:lnTo>
                    <a:pt x="578617" y="376462"/>
                  </a:lnTo>
                  <a:lnTo>
                    <a:pt x="618488" y="376462"/>
                  </a:lnTo>
                  <a:lnTo>
                    <a:pt x="618488" y="49934"/>
                  </a:lnTo>
                  <a:close/>
                  <a:moveTo>
                    <a:pt x="279923" y="0"/>
                  </a:move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lnTo>
                    <a:pt x="0" y="49934"/>
                  </a:ln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86966" y="426320"/>
                  </a:lnTo>
                  <a:cubicBezTo>
                    <a:pt x="286575" y="411683"/>
                    <a:pt x="286183" y="397045"/>
                    <a:pt x="285792" y="382408"/>
                  </a:cubicBezTo>
                  <a:cubicBezTo>
                    <a:pt x="283882" y="378584"/>
                    <a:pt x="282246" y="374759"/>
                    <a:pt x="282318" y="372917"/>
                  </a:cubicBezTo>
                  <a:cubicBezTo>
                    <a:pt x="277286" y="367325"/>
                    <a:pt x="281880" y="366661"/>
                    <a:pt x="277916" y="361905"/>
                  </a:cubicBezTo>
                  <a:cubicBezTo>
                    <a:pt x="277975" y="361264"/>
                    <a:pt x="275189" y="351037"/>
                    <a:pt x="275248" y="350396"/>
                  </a:cubicBezTo>
                  <a:lnTo>
                    <a:pt x="32655" y="350396"/>
                  </a:lnTo>
                  <a:lnTo>
                    <a:pt x="32655" y="75924"/>
                  </a:lnTo>
                  <a:lnTo>
                    <a:pt x="231935" y="75924"/>
                  </a:lnTo>
                  <a:lnTo>
                    <a:pt x="235100" y="73039"/>
                  </a:lnTo>
                  <a:cubicBezTo>
                    <a:pt x="243891" y="64000"/>
                    <a:pt x="258111" y="54464"/>
                    <a:pt x="271915" y="49123"/>
                  </a:cubicBezTo>
                  <a:lnTo>
                    <a:pt x="282635" y="46412"/>
                  </a:lnTo>
                  <a:lnTo>
                    <a:pt x="279923" y="47586"/>
                  </a:lnTo>
                  <a:lnTo>
                    <a:pt x="279923" y="0"/>
                  </a:lnTo>
                  <a:close/>
                  <a:moveTo>
                    <a:pt x="420164" y="0"/>
                  </a:moveTo>
                  <a:lnTo>
                    <a:pt x="344252" y="0"/>
                  </a:lnTo>
                  <a:lnTo>
                    <a:pt x="344252" y="42820"/>
                  </a:lnTo>
                  <a:lnTo>
                    <a:pt x="348705" y="43084"/>
                  </a:lnTo>
                  <a:cubicBezTo>
                    <a:pt x="356593" y="44399"/>
                    <a:pt x="364019" y="45672"/>
                    <a:pt x="370150" y="47891"/>
                  </a:cubicBezTo>
                  <a:cubicBezTo>
                    <a:pt x="376281" y="50110"/>
                    <a:pt x="381476" y="54472"/>
                    <a:pt x="385491" y="56400"/>
                  </a:cubicBezTo>
                  <a:cubicBezTo>
                    <a:pt x="389506" y="58328"/>
                    <a:pt x="391173" y="57656"/>
                    <a:pt x="394241" y="59462"/>
                  </a:cubicBezTo>
                  <a:cubicBezTo>
                    <a:pt x="397309" y="61268"/>
                    <a:pt x="400434" y="64606"/>
                    <a:pt x="403900" y="67236"/>
                  </a:cubicBezTo>
                  <a:lnTo>
                    <a:pt x="411099" y="75924"/>
                  </a:lnTo>
                  <a:lnTo>
                    <a:pt x="470617" y="75924"/>
                  </a:lnTo>
                  <a:lnTo>
                    <a:pt x="470617" y="49934"/>
                  </a:lnTo>
                  <a:lnTo>
                    <a:pt x="420164" y="49934"/>
                  </a:lnTo>
                  <a:lnTo>
                    <a:pt x="420164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7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id-ID" sz="37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0" name="Freeform 279"/>
            <p:cNvSpPr/>
            <p:nvPr/>
          </p:nvSpPr>
          <p:spPr>
            <a:xfrm>
              <a:off x="4955793" y="5815263"/>
              <a:ext cx="183600" cy="619342"/>
            </a:xfrm>
            <a:custGeom>
              <a:avLst/>
              <a:gdLst>
                <a:gd name="connsiteX0" fmla="*/ 57600 w 180000"/>
                <a:gd name="connsiteY0" fmla="*/ 23028 h 619342"/>
                <a:gd name="connsiteX1" fmla="*/ 57600 w 180000"/>
                <a:gd name="connsiteY1" fmla="*/ 445883 h 619342"/>
                <a:gd name="connsiteX2" fmla="*/ 90000 w 180000"/>
                <a:gd name="connsiteY2" fmla="*/ 439342 h 619342"/>
                <a:gd name="connsiteX3" fmla="*/ 122400 w 180000"/>
                <a:gd name="connsiteY3" fmla="*/ 445883 h 619342"/>
                <a:gd name="connsiteX4" fmla="*/ 122400 w 180000"/>
                <a:gd name="connsiteY4" fmla="*/ 23028 h 619342"/>
                <a:gd name="connsiteX5" fmla="*/ 36000 w 180000"/>
                <a:gd name="connsiteY5" fmla="*/ 0 h 619342"/>
                <a:gd name="connsiteX6" fmla="*/ 144000 w 180000"/>
                <a:gd name="connsiteY6" fmla="*/ 0 h 619342"/>
                <a:gd name="connsiteX7" fmla="*/ 144000 w 180000"/>
                <a:gd name="connsiteY7" fmla="*/ 459203 h 619342"/>
                <a:gd name="connsiteX8" fmla="*/ 153640 w 180000"/>
                <a:gd name="connsiteY8" fmla="*/ 465702 h 619342"/>
                <a:gd name="connsiteX9" fmla="*/ 180000 w 180000"/>
                <a:gd name="connsiteY9" fmla="*/ 529342 h 619342"/>
                <a:gd name="connsiteX10" fmla="*/ 90000 w 180000"/>
                <a:gd name="connsiteY10" fmla="*/ 619342 h 619342"/>
                <a:gd name="connsiteX11" fmla="*/ 0 w 180000"/>
                <a:gd name="connsiteY11" fmla="*/ 529342 h 619342"/>
                <a:gd name="connsiteX12" fmla="*/ 26361 w 180000"/>
                <a:gd name="connsiteY12" fmla="*/ 465702 h 619342"/>
                <a:gd name="connsiteX13" fmla="*/ 36000 w 180000"/>
                <a:gd name="connsiteY13" fmla="*/ 459203 h 61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00" h="619342">
                  <a:moveTo>
                    <a:pt x="57600" y="23028"/>
                  </a:moveTo>
                  <a:lnTo>
                    <a:pt x="57600" y="445883"/>
                  </a:lnTo>
                  <a:lnTo>
                    <a:pt x="90000" y="439342"/>
                  </a:lnTo>
                  <a:lnTo>
                    <a:pt x="122400" y="445883"/>
                  </a:lnTo>
                  <a:lnTo>
                    <a:pt x="122400" y="23028"/>
                  </a:lnTo>
                  <a:close/>
                  <a:moveTo>
                    <a:pt x="36000" y="0"/>
                  </a:moveTo>
                  <a:lnTo>
                    <a:pt x="144000" y="0"/>
                  </a:lnTo>
                  <a:lnTo>
                    <a:pt x="144000" y="459203"/>
                  </a:lnTo>
                  <a:lnTo>
                    <a:pt x="153640" y="465702"/>
                  </a:lnTo>
                  <a:cubicBezTo>
                    <a:pt x="169927" y="481989"/>
                    <a:pt x="180000" y="504489"/>
                    <a:pt x="180000" y="529342"/>
                  </a:cubicBezTo>
                  <a:cubicBezTo>
                    <a:pt x="180000" y="579048"/>
                    <a:pt x="139706" y="619342"/>
                    <a:pt x="90000" y="619342"/>
                  </a:cubicBezTo>
                  <a:cubicBezTo>
                    <a:pt x="40294" y="619342"/>
                    <a:pt x="0" y="579048"/>
                    <a:pt x="0" y="529342"/>
                  </a:cubicBezTo>
                  <a:cubicBezTo>
                    <a:pt x="0" y="504489"/>
                    <a:pt x="10074" y="481989"/>
                    <a:pt x="26361" y="465702"/>
                  </a:cubicBezTo>
                  <a:lnTo>
                    <a:pt x="36000" y="45920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294" name="Rectangle 293"/>
          <p:cNvSpPr/>
          <p:nvPr/>
        </p:nvSpPr>
        <p:spPr>
          <a:xfrm>
            <a:off x="1727662" y="2661850"/>
            <a:ext cx="720000" cy="72000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59" name="Group 358"/>
          <p:cNvGrpSpPr/>
          <p:nvPr/>
        </p:nvGrpSpPr>
        <p:grpSpPr>
          <a:xfrm>
            <a:off x="2586264" y="2668441"/>
            <a:ext cx="720000" cy="720000"/>
            <a:chOff x="2586264" y="2668441"/>
            <a:chExt cx="720000" cy="720000"/>
          </a:xfrm>
        </p:grpSpPr>
        <p:sp>
          <p:nvSpPr>
            <p:cNvPr id="296" name="Rectangle 295"/>
            <p:cNvSpPr/>
            <p:nvPr/>
          </p:nvSpPr>
          <p:spPr>
            <a:xfrm>
              <a:off x="2586264" y="266844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2690414" y="2687535"/>
              <a:ext cx="511701" cy="681813"/>
              <a:chOff x="2723208" y="2716496"/>
              <a:chExt cx="511701" cy="681813"/>
            </a:xfrm>
          </p:grpSpPr>
          <p:sp>
            <p:nvSpPr>
              <p:cNvPr id="300" name="Isosceles Triangle 299"/>
              <p:cNvSpPr/>
              <p:nvPr/>
            </p:nvSpPr>
            <p:spPr>
              <a:xfrm rot="13457689">
                <a:off x="2723208" y="2956839"/>
                <a:ext cx="147831" cy="441470"/>
              </a:xfrm>
              <a:prstGeom prst="triangle">
                <a:avLst>
                  <a:gd name="adj" fmla="val 4989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01" name="Trapezoid 300"/>
              <p:cNvSpPr/>
              <p:nvPr/>
            </p:nvSpPr>
            <p:spPr>
              <a:xfrm rot="13457689" flipV="1">
                <a:off x="2819073" y="2857881"/>
                <a:ext cx="415836" cy="163316"/>
              </a:xfrm>
              <a:prstGeom prst="trapezoid">
                <a:avLst>
                  <a:gd name="adj" fmla="val 56215"/>
                </a:avLst>
              </a:prstGeom>
              <a:solidFill>
                <a:srgbClr val="00B05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02" name="Trapezoid 301"/>
              <p:cNvSpPr/>
              <p:nvPr/>
            </p:nvSpPr>
            <p:spPr>
              <a:xfrm rot="13457689" flipV="1">
                <a:off x="3098338" y="2716496"/>
                <a:ext cx="126563" cy="167264"/>
              </a:xfrm>
              <a:prstGeom prst="trapezoid">
                <a:avLst>
                  <a:gd name="adj" fmla="val 36724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1686404" y="4283824"/>
            <a:ext cx="720000" cy="720000"/>
            <a:chOff x="1686404" y="4283824"/>
            <a:chExt cx="720000" cy="720000"/>
          </a:xfrm>
        </p:grpSpPr>
        <p:sp>
          <p:nvSpPr>
            <p:cNvPr id="316" name="Rectangle 315"/>
            <p:cNvSpPr/>
            <p:nvPr/>
          </p:nvSpPr>
          <p:spPr>
            <a:xfrm>
              <a:off x="1686404" y="4283824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24" name="Freeform 323"/>
            <p:cNvSpPr>
              <a:spLocks noChangeAspect="1"/>
            </p:cNvSpPr>
            <p:nvPr/>
          </p:nvSpPr>
          <p:spPr>
            <a:xfrm flipH="1">
              <a:off x="1801632" y="4353305"/>
              <a:ext cx="260402" cy="174836"/>
            </a:xfrm>
            <a:custGeom>
              <a:avLst/>
              <a:gdLst>
                <a:gd name="connsiteX0" fmla="*/ 74441 w 260402"/>
                <a:gd name="connsiteY0" fmla="*/ 36446 h 174836"/>
                <a:gd name="connsiteX1" fmla="*/ 74441 w 260402"/>
                <a:gd name="connsiteY1" fmla="*/ 79646 h 174836"/>
                <a:gd name="connsiteX2" fmla="*/ 31241 w 260402"/>
                <a:gd name="connsiteY2" fmla="*/ 79646 h 174836"/>
                <a:gd name="connsiteX3" fmla="*/ 31241 w 260402"/>
                <a:gd name="connsiteY3" fmla="*/ 36446 h 174836"/>
                <a:gd name="connsiteX4" fmla="*/ 227731 w 260402"/>
                <a:gd name="connsiteY4" fmla="*/ 36446 h 174836"/>
                <a:gd name="connsiteX5" fmla="*/ 227731 w 260402"/>
                <a:gd name="connsiteY5" fmla="*/ 79646 h 174836"/>
                <a:gd name="connsiteX6" fmla="*/ 184531 w 260402"/>
                <a:gd name="connsiteY6" fmla="*/ 79646 h 174836"/>
                <a:gd name="connsiteX7" fmla="*/ 184531 w 260402"/>
                <a:gd name="connsiteY7" fmla="*/ 36446 h 174836"/>
                <a:gd name="connsiteX8" fmla="*/ 260402 w 260402"/>
                <a:gd name="connsiteY8" fmla="*/ 0 h 174836"/>
                <a:gd name="connsiteX9" fmla="*/ 0 w 260402"/>
                <a:gd name="connsiteY9" fmla="*/ 0 h 174836"/>
                <a:gd name="connsiteX10" fmla="*/ 0 w 260402"/>
                <a:gd name="connsiteY10" fmla="*/ 174836 h 174836"/>
                <a:gd name="connsiteX11" fmla="*/ 260402 w 260402"/>
                <a:gd name="connsiteY11" fmla="*/ 174836 h 17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402" h="174836">
                  <a:moveTo>
                    <a:pt x="74441" y="36446"/>
                  </a:moveTo>
                  <a:lnTo>
                    <a:pt x="74441" y="79646"/>
                  </a:lnTo>
                  <a:lnTo>
                    <a:pt x="31241" y="79646"/>
                  </a:lnTo>
                  <a:lnTo>
                    <a:pt x="31241" y="36446"/>
                  </a:lnTo>
                  <a:close/>
                  <a:moveTo>
                    <a:pt x="227731" y="36446"/>
                  </a:moveTo>
                  <a:lnTo>
                    <a:pt x="227731" y="79646"/>
                  </a:lnTo>
                  <a:lnTo>
                    <a:pt x="184531" y="79646"/>
                  </a:lnTo>
                  <a:lnTo>
                    <a:pt x="184531" y="36446"/>
                  </a:lnTo>
                  <a:close/>
                  <a:moveTo>
                    <a:pt x="260402" y="0"/>
                  </a:moveTo>
                  <a:lnTo>
                    <a:pt x="0" y="0"/>
                  </a:lnTo>
                  <a:lnTo>
                    <a:pt x="0" y="174836"/>
                  </a:lnTo>
                  <a:lnTo>
                    <a:pt x="260402" y="174836"/>
                  </a:ln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30" name="Freeform 329"/>
            <p:cNvSpPr>
              <a:spLocks noChangeAspect="1"/>
            </p:cNvSpPr>
            <p:nvPr/>
          </p:nvSpPr>
          <p:spPr>
            <a:xfrm>
              <a:off x="1763906" y="4551772"/>
              <a:ext cx="336609" cy="382510"/>
            </a:xfrm>
            <a:custGeom>
              <a:avLst/>
              <a:gdLst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329160 w 336609"/>
                <a:gd name="connsiteY6" fmla="*/ 90152 h 382510"/>
                <a:gd name="connsiteX7" fmla="*/ 328518 w 336609"/>
                <a:gd name="connsiteY7" fmla="*/ 97863 h 382510"/>
                <a:gd name="connsiteX8" fmla="*/ 307892 w 336609"/>
                <a:gd name="connsiteY8" fmla="*/ 177945 h 382510"/>
                <a:gd name="connsiteX9" fmla="*/ 286497 w 336609"/>
                <a:gd name="connsiteY9" fmla="*/ 219771 h 382510"/>
                <a:gd name="connsiteX10" fmla="*/ 210980 w 336609"/>
                <a:gd name="connsiteY10" fmla="*/ 219771 h 382510"/>
                <a:gd name="connsiteX11" fmla="*/ 0 w 336609"/>
                <a:gd name="connsiteY11" fmla="*/ 0 h 382510"/>
                <a:gd name="connsiteX12" fmla="*/ 336609 w 336609"/>
                <a:gd name="connsiteY12" fmla="*/ 696 h 382510"/>
                <a:gd name="connsiteX13" fmla="*/ 336606 w 336609"/>
                <a:gd name="connsiteY13" fmla="*/ 731 h 382510"/>
                <a:gd name="connsiteX14" fmla="*/ 324264 w 336609"/>
                <a:gd name="connsiteY14" fmla="*/ 731 h 382510"/>
                <a:gd name="connsiteX15" fmla="*/ 155515 w 336609"/>
                <a:gd name="connsiteY15" fmla="*/ 169480 h 382510"/>
                <a:gd name="connsiteX16" fmla="*/ 155515 w 336609"/>
                <a:gd name="connsiteY16" fmla="*/ 221576 h 382510"/>
                <a:gd name="connsiteX17" fmla="*/ 204941 w 336609"/>
                <a:gd name="connsiteY17" fmla="*/ 340900 h 382510"/>
                <a:gd name="connsiteX18" fmla="*/ 206510 w 336609"/>
                <a:gd name="connsiteY18" fmla="*/ 341958 h 382510"/>
                <a:gd name="connsiteX19" fmla="*/ 206510 w 336609"/>
                <a:gd name="connsiteY19" fmla="*/ 382510 h 382510"/>
                <a:gd name="connsiteX20" fmla="*/ 130103 w 336609"/>
                <a:gd name="connsiteY20" fmla="*/ 382510 h 382510"/>
                <a:gd name="connsiteX21" fmla="*/ 130103 w 336609"/>
                <a:gd name="connsiteY21" fmla="*/ 308413 h 382510"/>
                <a:gd name="connsiteX22" fmla="*/ 102814 w 336609"/>
                <a:gd name="connsiteY22" fmla="*/ 292201 h 382510"/>
                <a:gd name="connsiteX23" fmla="*/ 0 w 336609"/>
                <a:gd name="connsiteY23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210980 w 336609"/>
                <a:gd name="connsiteY7" fmla="*/ 219771 h 382510"/>
                <a:gd name="connsiteX8" fmla="*/ 328518 w 336609"/>
                <a:gd name="connsiteY8" fmla="*/ 97863 h 382510"/>
                <a:gd name="connsiteX9" fmla="*/ 307892 w 336609"/>
                <a:gd name="connsiteY9" fmla="*/ 177945 h 382510"/>
                <a:gd name="connsiteX10" fmla="*/ 286497 w 336609"/>
                <a:gd name="connsiteY10" fmla="*/ 219771 h 382510"/>
                <a:gd name="connsiteX11" fmla="*/ 210980 w 336609"/>
                <a:gd name="connsiteY11" fmla="*/ 219771 h 382510"/>
                <a:gd name="connsiteX12" fmla="*/ 0 w 336609"/>
                <a:gd name="connsiteY12" fmla="*/ 0 h 382510"/>
                <a:gd name="connsiteX13" fmla="*/ 336609 w 336609"/>
                <a:gd name="connsiteY13" fmla="*/ 696 h 382510"/>
                <a:gd name="connsiteX14" fmla="*/ 336606 w 336609"/>
                <a:gd name="connsiteY14" fmla="*/ 731 h 382510"/>
                <a:gd name="connsiteX15" fmla="*/ 324264 w 336609"/>
                <a:gd name="connsiteY15" fmla="*/ 731 h 382510"/>
                <a:gd name="connsiteX16" fmla="*/ 155515 w 336609"/>
                <a:gd name="connsiteY16" fmla="*/ 169480 h 382510"/>
                <a:gd name="connsiteX17" fmla="*/ 155515 w 336609"/>
                <a:gd name="connsiteY17" fmla="*/ 221576 h 382510"/>
                <a:gd name="connsiteX18" fmla="*/ 204941 w 336609"/>
                <a:gd name="connsiteY18" fmla="*/ 340900 h 382510"/>
                <a:gd name="connsiteX19" fmla="*/ 206510 w 336609"/>
                <a:gd name="connsiteY19" fmla="*/ 341958 h 382510"/>
                <a:gd name="connsiteX20" fmla="*/ 206510 w 336609"/>
                <a:gd name="connsiteY20" fmla="*/ 382510 h 382510"/>
                <a:gd name="connsiteX21" fmla="*/ 130103 w 336609"/>
                <a:gd name="connsiteY21" fmla="*/ 382510 h 382510"/>
                <a:gd name="connsiteX22" fmla="*/ 130103 w 336609"/>
                <a:gd name="connsiteY22" fmla="*/ 308413 h 382510"/>
                <a:gd name="connsiteX23" fmla="*/ 102814 w 336609"/>
                <a:gd name="connsiteY23" fmla="*/ 292201 h 382510"/>
                <a:gd name="connsiteX24" fmla="*/ 0 w 336609"/>
                <a:gd name="connsiteY24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210980 w 336609"/>
                <a:gd name="connsiteY7" fmla="*/ 219771 h 382510"/>
                <a:gd name="connsiteX8" fmla="*/ 307892 w 336609"/>
                <a:gd name="connsiteY8" fmla="*/ 177945 h 382510"/>
                <a:gd name="connsiteX9" fmla="*/ 286497 w 336609"/>
                <a:gd name="connsiteY9" fmla="*/ 219771 h 382510"/>
                <a:gd name="connsiteX10" fmla="*/ 210980 w 336609"/>
                <a:gd name="connsiteY10" fmla="*/ 219771 h 382510"/>
                <a:gd name="connsiteX11" fmla="*/ 0 w 336609"/>
                <a:gd name="connsiteY11" fmla="*/ 0 h 382510"/>
                <a:gd name="connsiteX12" fmla="*/ 336609 w 336609"/>
                <a:gd name="connsiteY12" fmla="*/ 696 h 382510"/>
                <a:gd name="connsiteX13" fmla="*/ 336606 w 336609"/>
                <a:gd name="connsiteY13" fmla="*/ 731 h 382510"/>
                <a:gd name="connsiteX14" fmla="*/ 324264 w 336609"/>
                <a:gd name="connsiteY14" fmla="*/ 731 h 382510"/>
                <a:gd name="connsiteX15" fmla="*/ 155515 w 336609"/>
                <a:gd name="connsiteY15" fmla="*/ 169480 h 382510"/>
                <a:gd name="connsiteX16" fmla="*/ 155515 w 336609"/>
                <a:gd name="connsiteY16" fmla="*/ 221576 h 382510"/>
                <a:gd name="connsiteX17" fmla="*/ 204941 w 336609"/>
                <a:gd name="connsiteY17" fmla="*/ 340900 h 382510"/>
                <a:gd name="connsiteX18" fmla="*/ 206510 w 336609"/>
                <a:gd name="connsiteY18" fmla="*/ 341958 h 382510"/>
                <a:gd name="connsiteX19" fmla="*/ 206510 w 336609"/>
                <a:gd name="connsiteY19" fmla="*/ 382510 h 382510"/>
                <a:gd name="connsiteX20" fmla="*/ 130103 w 336609"/>
                <a:gd name="connsiteY20" fmla="*/ 382510 h 382510"/>
                <a:gd name="connsiteX21" fmla="*/ 130103 w 336609"/>
                <a:gd name="connsiteY21" fmla="*/ 308413 h 382510"/>
                <a:gd name="connsiteX22" fmla="*/ 102814 w 336609"/>
                <a:gd name="connsiteY22" fmla="*/ 292201 h 382510"/>
                <a:gd name="connsiteX23" fmla="*/ 0 w 336609"/>
                <a:gd name="connsiteY23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210980 w 336609"/>
                <a:gd name="connsiteY7" fmla="*/ 219771 h 382510"/>
                <a:gd name="connsiteX8" fmla="*/ 307892 w 336609"/>
                <a:gd name="connsiteY8" fmla="*/ 177945 h 382510"/>
                <a:gd name="connsiteX9" fmla="*/ 210980 w 336609"/>
                <a:gd name="connsiteY9" fmla="*/ 219771 h 382510"/>
                <a:gd name="connsiteX10" fmla="*/ 0 w 336609"/>
                <a:gd name="connsiteY10" fmla="*/ 0 h 382510"/>
                <a:gd name="connsiteX11" fmla="*/ 336609 w 336609"/>
                <a:gd name="connsiteY11" fmla="*/ 696 h 382510"/>
                <a:gd name="connsiteX12" fmla="*/ 336606 w 336609"/>
                <a:gd name="connsiteY12" fmla="*/ 731 h 382510"/>
                <a:gd name="connsiteX13" fmla="*/ 324264 w 336609"/>
                <a:gd name="connsiteY13" fmla="*/ 731 h 382510"/>
                <a:gd name="connsiteX14" fmla="*/ 155515 w 336609"/>
                <a:gd name="connsiteY14" fmla="*/ 169480 h 382510"/>
                <a:gd name="connsiteX15" fmla="*/ 155515 w 336609"/>
                <a:gd name="connsiteY15" fmla="*/ 221576 h 382510"/>
                <a:gd name="connsiteX16" fmla="*/ 204941 w 336609"/>
                <a:gd name="connsiteY16" fmla="*/ 340900 h 382510"/>
                <a:gd name="connsiteX17" fmla="*/ 206510 w 336609"/>
                <a:gd name="connsiteY17" fmla="*/ 341958 h 382510"/>
                <a:gd name="connsiteX18" fmla="*/ 206510 w 336609"/>
                <a:gd name="connsiteY18" fmla="*/ 382510 h 382510"/>
                <a:gd name="connsiteX19" fmla="*/ 130103 w 336609"/>
                <a:gd name="connsiteY19" fmla="*/ 382510 h 382510"/>
                <a:gd name="connsiteX20" fmla="*/ 130103 w 336609"/>
                <a:gd name="connsiteY20" fmla="*/ 308413 h 382510"/>
                <a:gd name="connsiteX21" fmla="*/ 102814 w 336609"/>
                <a:gd name="connsiteY21" fmla="*/ 292201 h 382510"/>
                <a:gd name="connsiteX22" fmla="*/ 0 w 336609"/>
                <a:gd name="connsiteY22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0 w 336609"/>
                <a:gd name="connsiteY7" fmla="*/ 0 h 382510"/>
                <a:gd name="connsiteX8" fmla="*/ 336609 w 336609"/>
                <a:gd name="connsiteY8" fmla="*/ 696 h 382510"/>
                <a:gd name="connsiteX9" fmla="*/ 336606 w 336609"/>
                <a:gd name="connsiteY9" fmla="*/ 731 h 382510"/>
                <a:gd name="connsiteX10" fmla="*/ 324264 w 336609"/>
                <a:gd name="connsiteY10" fmla="*/ 731 h 382510"/>
                <a:gd name="connsiteX11" fmla="*/ 155515 w 336609"/>
                <a:gd name="connsiteY11" fmla="*/ 169480 h 382510"/>
                <a:gd name="connsiteX12" fmla="*/ 155515 w 336609"/>
                <a:gd name="connsiteY12" fmla="*/ 221576 h 382510"/>
                <a:gd name="connsiteX13" fmla="*/ 204941 w 336609"/>
                <a:gd name="connsiteY13" fmla="*/ 340900 h 382510"/>
                <a:gd name="connsiteX14" fmla="*/ 206510 w 336609"/>
                <a:gd name="connsiteY14" fmla="*/ 341958 h 382510"/>
                <a:gd name="connsiteX15" fmla="*/ 206510 w 336609"/>
                <a:gd name="connsiteY15" fmla="*/ 382510 h 382510"/>
                <a:gd name="connsiteX16" fmla="*/ 130103 w 336609"/>
                <a:gd name="connsiteY16" fmla="*/ 382510 h 382510"/>
                <a:gd name="connsiteX17" fmla="*/ 130103 w 336609"/>
                <a:gd name="connsiteY17" fmla="*/ 308413 h 382510"/>
                <a:gd name="connsiteX18" fmla="*/ 102814 w 336609"/>
                <a:gd name="connsiteY18" fmla="*/ 292201 h 382510"/>
                <a:gd name="connsiteX19" fmla="*/ 0 w 336609"/>
                <a:gd name="connsiteY19" fmla="*/ 0 h 382510"/>
                <a:gd name="connsiteX0" fmla="*/ 210980 w 336609"/>
                <a:gd name="connsiteY0" fmla="*/ 297081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0 w 336609"/>
                <a:gd name="connsiteY6" fmla="*/ 0 h 382510"/>
                <a:gd name="connsiteX7" fmla="*/ 336609 w 336609"/>
                <a:gd name="connsiteY7" fmla="*/ 696 h 382510"/>
                <a:gd name="connsiteX8" fmla="*/ 336606 w 336609"/>
                <a:gd name="connsiteY8" fmla="*/ 731 h 382510"/>
                <a:gd name="connsiteX9" fmla="*/ 324264 w 336609"/>
                <a:gd name="connsiteY9" fmla="*/ 731 h 382510"/>
                <a:gd name="connsiteX10" fmla="*/ 155515 w 336609"/>
                <a:gd name="connsiteY10" fmla="*/ 169480 h 382510"/>
                <a:gd name="connsiteX11" fmla="*/ 155515 w 336609"/>
                <a:gd name="connsiteY11" fmla="*/ 221576 h 382510"/>
                <a:gd name="connsiteX12" fmla="*/ 204941 w 336609"/>
                <a:gd name="connsiteY12" fmla="*/ 340900 h 382510"/>
                <a:gd name="connsiteX13" fmla="*/ 206510 w 336609"/>
                <a:gd name="connsiteY13" fmla="*/ 341958 h 382510"/>
                <a:gd name="connsiteX14" fmla="*/ 206510 w 336609"/>
                <a:gd name="connsiteY14" fmla="*/ 382510 h 382510"/>
                <a:gd name="connsiteX15" fmla="*/ 130103 w 336609"/>
                <a:gd name="connsiteY15" fmla="*/ 382510 h 382510"/>
                <a:gd name="connsiteX16" fmla="*/ 130103 w 336609"/>
                <a:gd name="connsiteY16" fmla="*/ 308413 h 382510"/>
                <a:gd name="connsiteX17" fmla="*/ 102814 w 336609"/>
                <a:gd name="connsiteY17" fmla="*/ 292201 h 382510"/>
                <a:gd name="connsiteX18" fmla="*/ 0 w 336609"/>
                <a:gd name="connsiteY18" fmla="*/ 0 h 382510"/>
                <a:gd name="connsiteX0" fmla="*/ 210980 w 336609"/>
                <a:gd name="connsiteY0" fmla="*/ 297081 h 382510"/>
                <a:gd name="connsiteX1" fmla="*/ 278053 w 336609"/>
                <a:gd name="connsiteY1" fmla="*/ 236280 h 382510"/>
                <a:gd name="connsiteX2" fmla="*/ 233964 w 336609"/>
                <a:gd name="connsiteY2" fmla="*/ 284547 h 382510"/>
                <a:gd name="connsiteX3" fmla="*/ 219994 w 336609"/>
                <a:gd name="connsiteY3" fmla="*/ 297081 h 382510"/>
                <a:gd name="connsiteX4" fmla="*/ 210980 w 336609"/>
                <a:gd name="connsiteY4" fmla="*/ 297081 h 382510"/>
                <a:gd name="connsiteX5" fmla="*/ 0 w 336609"/>
                <a:gd name="connsiteY5" fmla="*/ 0 h 382510"/>
                <a:gd name="connsiteX6" fmla="*/ 336609 w 336609"/>
                <a:gd name="connsiteY6" fmla="*/ 696 h 382510"/>
                <a:gd name="connsiteX7" fmla="*/ 336606 w 336609"/>
                <a:gd name="connsiteY7" fmla="*/ 731 h 382510"/>
                <a:gd name="connsiteX8" fmla="*/ 324264 w 336609"/>
                <a:gd name="connsiteY8" fmla="*/ 731 h 382510"/>
                <a:gd name="connsiteX9" fmla="*/ 155515 w 336609"/>
                <a:gd name="connsiteY9" fmla="*/ 169480 h 382510"/>
                <a:gd name="connsiteX10" fmla="*/ 155515 w 336609"/>
                <a:gd name="connsiteY10" fmla="*/ 221576 h 382510"/>
                <a:gd name="connsiteX11" fmla="*/ 204941 w 336609"/>
                <a:gd name="connsiteY11" fmla="*/ 340900 h 382510"/>
                <a:gd name="connsiteX12" fmla="*/ 206510 w 336609"/>
                <a:gd name="connsiteY12" fmla="*/ 341958 h 382510"/>
                <a:gd name="connsiteX13" fmla="*/ 206510 w 336609"/>
                <a:gd name="connsiteY13" fmla="*/ 382510 h 382510"/>
                <a:gd name="connsiteX14" fmla="*/ 130103 w 336609"/>
                <a:gd name="connsiteY14" fmla="*/ 382510 h 382510"/>
                <a:gd name="connsiteX15" fmla="*/ 130103 w 336609"/>
                <a:gd name="connsiteY15" fmla="*/ 308413 h 382510"/>
                <a:gd name="connsiteX16" fmla="*/ 102814 w 336609"/>
                <a:gd name="connsiteY16" fmla="*/ 292201 h 382510"/>
                <a:gd name="connsiteX17" fmla="*/ 0 w 336609"/>
                <a:gd name="connsiteY17" fmla="*/ 0 h 382510"/>
                <a:gd name="connsiteX0" fmla="*/ 210980 w 336609"/>
                <a:gd name="connsiteY0" fmla="*/ 297081 h 382510"/>
                <a:gd name="connsiteX1" fmla="*/ 233964 w 336609"/>
                <a:gd name="connsiteY1" fmla="*/ 284547 h 382510"/>
                <a:gd name="connsiteX2" fmla="*/ 219994 w 336609"/>
                <a:gd name="connsiteY2" fmla="*/ 297081 h 382510"/>
                <a:gd name="connsiteX3" fmla="*/ 210980 w 336609"/>
                <a:gd name="connsiteY3" fmla="*/ 297081 h 382510"/>
                <a:gd name="connsiteX4" fmla="*/ 0 w 336609"/>
                <a:gd name="connsiteY4" fmla="*/ 0 h 382510"/>
                <a:gd name="connsiteX5" fmla="*/ 336609 w 336609"/>
                <a:gd name="connsiteY5" fmla="*/ 696 h 382510"/>
                <a:gd name="connsiteX6" fmla="*/ 336606 w 336609"/>
                <a:gd name="connsiteY6" fmla="*/ 731 h 382510"/>
                <a:gd name="connsiteX7" fmla="*/ 324264 w 336609"/>
                <a:gd name="connsiteY7" fmla="*/ 731 h 382510"/>
                <a:gd name="connsiteX8" fmla="*/ 155515 w 336609"/>
                <a:gd name="connsiteY8" fmla="*/ 169480 h 382510"/>
                <a:gd name="connsiteX9" fmla="*/ 155515 w 336609"/>
                <a:gd name="connsiteY9" fmla="*/ 221576 h 382510"/>
                <a:gd name="connsiteX10" fmla="*/ 204941 w 336609"/>
                <a:gd name="connsiteY10" fmla="*/ 340900 h 382510"/>
                <a:gd name="connsiteX11" fmla="*/ 206510 w 336609"/>
                <a:gd name="connsiteY11" fmla="*/ 341958 h 382510"/>
                <a:gd name="connsiteX12" fmla="*/ 206510 w 336609"/>
                <a:gd name="connsiteY12" fmla="*/ 382510 h 382510"/>
                <a:gd name="connsiteX13" fmla="*/ 130103 w 336609"/>
                <a:gd name="connsiteY13" fmla="*/ 382510 h 382510"/>
                <a:gd name="connsiteX14" fmla="*/ 130103 w 336609"/>
                <a:gd name="connsiteY14" fmla="*/ 308413 h 382510"/>
                <a:gd name="connsiteX15" fmla="*/ 102814 w 336609"/>
                <a:gd name="connsiteY15" fmla="*/ 292201 h 382510"/>
                <a:gd name="connsiteX16" fmla="*/ 0 w 336609"/>
                <a:gd name="connsiteY16" fmla="*/ 0 h 382510"/>
                <a:gd name="connsiteX0" fmla="*/ 210980 w 336609"/>
                <a:gd name="connsiteY0" fmla="*/ 297081 h 382510"/>
                <a:gd name="connsiteX1" fmla="*/ 219994 w 336609"/>
                <a:gd name="connsiteY1" fmla="*/ 297081 h 382510"/>
                <a:gd name="connsiteX2" fmla="*/ 210980 w 336609"/>
                <a:gd name="connsiteY2" fmla="*/ 297081 h 382510"/>
                <a:gd name="connsiteX3" fmla="*/ 0 w 336609"/>
                <a:gd name="connsiteY3" fmla="*/ 0 h 382510"/>
                <a:gd name="connsiteX4" fmla="*/ 336609 w 336609"/>
                <a:gd name="connsiteY4" fmla="*/ 696 h 382510"/>
                <a:gd name="connsiteX5" fmla="*/ 336606 w 336609"/>
                <a:gd name="connsiteY5" fmla="*/ 731 h 382510"/>
                <a:gd name="connsiteX6" fmla="*/ 324264 w 336609"/>
                <a:gd name="connsiteY6" fmla="*/ 731 h 382510"/>
                <a:gd name="connsiteX7" fmla="*/ 155515 w 336609"/>
                <a:gd name="connsiteY7" fmla="*/ 169480 h 382510"/>
                <a:gd name="connsiteX8" fmla="*/ 155515 w 336609"/>
                <a:gd name="connsiteY8" fmla="*/ 221576 h 382510"/>
                <a:gd name="connsiteX9" fmla="*/ 204941 w 336609"/>
                <a:gd name="connsiteY9" fmla="*/ 340900 h 382510"/>
                <a:gd name="connsiteX10" fmla="*/ 206510 w 336609"/>
                <a:gd name="connsiteY10" fmla="*/ 341958 h 382510"/>
                <a:gd name="connsiteX11" fmla="*/ 206510 w 336609"/>
                <a:gd name="connsiteY11" fmla="*/ 382510 h 382510"/>
                <a:gd name="connsiteX12" fmla="*/ 130103 w 336609"/>
                <a:gd name="connsiteY12" fmla="*/ 382510 h 382510"/>
                <a:gd name="connsiteX13" fmla="*/ 130103 w 336609"/>
                <a:gd name="connsiteY13" fmla="*/ 308413 h 382510"/>
                <a:gd name="connsiteX14" fmla="*/ 102814 w 336609"/>
                <a:gd name="connsiteY14" fmla="*/ 292201 h 382510"/>
                <a:gd name="connsiteX15" fmla="*/ 0 w 336609"/>
                <a:gd name="connsiteY15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41958 h 382510"/>
                <a:gd name="connsiteX8" fmla="*/ 206510 w 336609"/>
                <a:gd name="connsiteY8" fmla="*/ 382510 h 382510"/>
                <a:gd name="connsiteX9" fmla="*/ 130103 w 336609"/>
                <a:gd name="connsiteY9" fmla="*/ 382510 h 382510"/>
                <a:gd name="connsiteX10" fmla="*/ 130103 w 336609"/>
                <a:gd name="connsiteY10" fmla="*/ 308413 h 382510"/>
                <a:gd name="connsiteX11" fmla="*/ 102814 w 336609"/>
                <a:gd name="connsiteY11" fmla="*/ 292201 h 382510"/>
                <a:gd name="connsiteX12" fmla="*/ 0 w 336609"/>
                <a:gd name="connsiteY12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41958 h 382510"/>
                <a:gd name="connsiteX8" fmla="*/ 206510 w 336609"/>
                <a:gd name="connsiteY8" fmla="*/ 382510 h 382510"/>
                <a:gd name="connsiteX9" fmla="*/ 130103 w 336609"/>
                <a:gd name="connsiteY9" fmla="*/ 382510 h 382510"/>
                <a:gd name="connsiteX10" fmla="*/ 130103 w 336609"/>
                <a:gd name="connsiteY10" fmla="*/ 308413 h 382510"/>
                <a:gd name="connsiteX11" fmla="*/ 102814 w 336609"/>
                <a:gd name="connsiteY11" fmla="*/ 292201 h 382510"/>
                <a:gd name="connsiteX12" fmla="*/ 0 w 336609"/>
                <a:gd name="connsiteY12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46720 h 382510"/>
                <a:gd name="connsiteX8" fmla="*/ 206510 w 336609"/>
                <a:gd name="connsiteY8" fmla="*/ 382510 h 382510"/>
                <a:gd name="connsiteX9" fmla="*/ 130103 w 336609"/>
                <a:gd name="connsiteY9" fmla="*/ 382510 h 382510"/>
                <a:gd name="connsiteX10" fmla="*/ 130103 w 336609"/>
                <a:gd name="connsiteY10" fmla="*/ 308413 h 382510"/>
                <a:gd name="connsiteX11" fmla="*/ 102814 w 336609"/>
                <a:gd name="connsiteY11" fmla="*/ 292201 h 382510"/>
                <a:gd name="connsiteX12" fmla="*/ 0 w 336609"/>
                <a:gd name="connsiteY12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82510 h 382510"/>
                <a:gd name="connsiteX8" fmla="*/ 130103 w 336609"/>
                <a:gd name="connsiteY8" fmla="*/ 382510 h 382510"/>
                <a:gd name="connsiteX9" fmla="*/ 130103 w 336609"/>
                <a:gd name="connsiteY9" fmla="*/ 308413 h 382510"/>
                <a:gd name="connsiteX10" fmla="*/ 102814 w 336609"/>
                <a:gd name="connsiteY10" fmla="*/ 292201 h 382510"/>
                <a:gd name="connsiteX11" fmla="*/ 0 w 336609"/>
                <a:gd name="connsiteY11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50425 h 382510"/>
                <a:gd name="connsiteX7" fmla="*/ 206510 w 336609"/>
                <a:gd name="connsiteY7" fmla="*/ 382510 h 382510"/>
                <a:gd name="connsiteX8" fmla="*/ 130103 w 336609"/>
                <a:gd name="connsiteY8" fmla="*/ 382510 h 382510"/>
                <a:gd name="connsiteX9" fmla="*/ 130103 w 336609"/>
                <a:gd name="connsiteY9" fmla="*/ 308413 h 382510"/>
                <a:gd name="connsiteX10" fmla="*/ 102814 w 336609"/>
                <a:gd name="connsiteY10" fmla="*/ 292201 h 382510"/>
                <a:gd name="connsiteX11" fmla="*/ 0 w 336609"/>
                <a:gd name="connsiteY11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57569 h 382510"/>
                <a:gd name="connsiteX7" fmla="*/ 206510 w 336609"/>
                <a:gd name="connsiteY7" fmla="*/ 382510 h 382510"/>
                <a:gd name="connsiteX8" fmla="*/ 130103 w 336609"/>
                <a:gd name="connsiteY8" fmla="*/ 382510 h 382510"/>
                <a:gd name="connsiteX9" fmla="*/ 130103 w 336609"/>
                <a:gd name="connsiteY9" fmla="*/ 308413 h 382510"/>
                <a:gd name="connsiteX10" fmla="*/ 102814 w 336609"/>
                <a:gd name="connsiteY10" fmla="*/ 292201 h 382510"/>
                <a:gd name="connsiteX11" fmla="*/ 0 w 336609"/>
                <a:gd name="connsiteY11" fmla="*/ 0 h 38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609" h="382510">
                  <a:moveTo>
                    <a:pt x="0" y="0"/>
                  </a:moveTo>
                  <a:lnTo>
                    <a:pt x="336609" y="696"/>
                  </a:lnTo>
                  <a:cubicBezTo>
                    <a:pt x="336608" y="708"/>
                    <a:pt x="336607" y="719"/>
                    <a:pt x="336606" y="731"/>
                  </a:cubicBezTo>
                  <a:lnTo>
                    <a:pt x="324264" y="731"/>
                  </a:lnTo>
                  <a:cubicBezTo>
                    <a:pt x="231067" y="731"/>
                    <a:pt x="155515" y="76283"/>
                    <a:pt x="155515" y="169480"/>
                  </a:cubicBezTo>
                  <a:lnTo>
                    <a:pt x="155515" y="221576"/>
                  </a:lnTo>
                  <a:cubicBezTo>
                    <a:pt x="155515" y="268175"/>
                    <a:pt x="174403" y="327031"/>
                    <a:pt x="204941" y="357569"/>
                  </a:cubicBezTo>
                  <a:lnTo>
                    <a:pt x="206510" y="382510"/>
                  </a:lnTo>
                  <a:lnTo>
                    <a:pt x="130103" y="382510"/>
                  </a:lnTo>
                  <a:lnTo>
                    <a:pt x="130103" y="308413"/>
                  </a:lnTo>
                  <a:lnTo>
                    <a:pt x="102814" y="292201"/>
                  </a:lnTo>
                  <a:cubicBezTo>
                    <a:pt x="42986" y="243941"/>
                    <a:pt x="802" y="131558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29" name="Freeform 328"/>
            <p:cNvSpPr>
              <a:spLocks noChangeAspect="1"/>
            </p:cNvSpPr>
            <p:nvPr/>
          </p:nvSpPr>
          <p:spPr>
            <a:xfrm flipH="1">
              <a:off x="1940066" y="4564651"/>
              <a:ext cx="389594" cy="389594"/>
            </a:xfrm>
            <a:custGeom>
              <a:avLst/>
              <a:gdLst>
                <a:gd name="connsiteX0" fmla="*/ 334129 w 389594"/>
                <a:gd name="connsiteY0" fmla="*/ 235549 h 389594"/>
                <a:gd name="connsiteX1" fmla="*/ 334129 w 389594"/>
                <a:gd name="connsiteY1" fmla="*/ 296350 h 389594"/>
                <a:gd name="connsiteX2" fmla="*/ 55466 w 389594"/>
                <a:gd name="connsiteY2" fmla="*/ 296350 h 389594"/>
                <a:gd name="connsiteX3" fmla="*/ 55466 w 389594"/>
                <a:gd name="connsiteY3" fmla="*/ 235549 h 389594"/>
                <a:gd name="connsiteX4" fmla="*/ 194798 w 389594"/>
                <a:gd name="connsiteY4" fmla="*/ 66222 h 389594"/>
                <a:gd name="connsiteX5" fmla="*/ 334129 w 389594"/>
                <a:gd name="connsiteY5" fmla="*/ 219040 h 389594"/>
                <a:gd name="connsiteX6" fmla="*/ 55466 w 389594"/>
                <a:gd name="connsiteY6" fmla="*/ 219040 h 389594"/>
                <a:gd name="connsiteX7" fmla="*/ 220845 w 389594"/>
                <a:gd name="connsiteY7" fmla="*/ 0 h 389594"/>
                <a:gd name="connsiteX8" fmla="*/ 168749 w 389594"/>
                <a:gd name="connsiteY8" fmla="*/ 0 h 389594"/>
                <a:gd name="connsiteX9" fmla="*/ 0 w 389594"/>
                <a:gd name="connsiteY9" fmla="*/ 168749 h 389594"/>
                <a:gd name="connsiteX10" fmla="*/ 0 w 389594"/>
                <a:gd name="connsiteY10" fmla="*/ 220845 h 389594"/>
                <a:gd name="connsiteX11" fmla="*/ 168749 w 389594"/>
                <a:gd name="connsiteY11" fmla="*/ 389594 h 389594"/>
                <a:gd name="connsiteX12" fmla="*/ 220845 w 389594"/>
                <a:gd name="connsiteY12" fmla="*/ 389594 h 389594"/>
                <a:gd name="connsiteX13" fmla="*/ 389594 w 389594"/>
                <a:gd name="connsiteY13" fmla="*/ 220845 h 389594"/>
                <a:gd name="connsiteX14" fmla="*/ 389594 w 389594"/>
                <a:gd name="connsiteY14" fmla="*/ 168749 h 389594"/>
                <a:gd name="connsiteX15" fmla="*/ 220845 w 389594"/>
                <a:gd name="connsiteY15" fmla="*/ 0 h 38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9594" h="389594">
                  <a:moveTo>
                    <a:pt x="334129" y="235549"/>
                  </a:moveTo>
                  <a:lnTo>
                    <a:pt x="334129" y="296350"/>
                  </a:lnTo>
                  <a:lnTo>
                    <a:pt x="55466" y="296350"/>
                  </a:lnTo>
                  <a:lnTo>
                    <a:pt x="55466" y="235549"/>
                  </a:lnTo>
                  <a:close/>
                  <a:moveTo>
                    <a:pt x="194798" y="66222"/>
                  </a:moveTo>
                  <a:lnTo>
                    <a:pt x="334129" y="219040"/>
                  </a:lnTo>
                  <a:lnTo>
                    <a:pt x="55466" y="219040"/>
                  </a:lnTo>
                  <a:close/>
                  <a:moveTo>
                    <a:pt x="220845" y="0"/>
                  </a:moveTo>
                  <a:lnTo>
                    <a:pt x="168749" y="0"/>
                  </a:lnTo>
                  <a:cubicBezTo>
                    <a:pt x="75552" y="0"/>
                    <a:pt x="0" y="75552"/>
                    <a:pt x="0" y="168749"/>
                  </a:cubicBezTo>
                  <a:lnTo>
                    <a:pt x="0" y="220845"/>
                  </a:lnTo>
                  <a:cubicBezTo>
                    <a:pt x="0" y="314042"/>
                    <a:pt x="75552" y="389594"/>
                    <a:pt x="168749" y="389594"/>
                  </a:cubicBezTo>
                  <a:lnTo>
                    <a:pt x="220845" y="389594"/>
                  </a:lnTo>
                  <a:cubicBezTo>
                    <a:pt x="314042" y="389594"/>
                    <a:pt x="389594" y="314042"/>
                    <a:pt x="389594" y="220845"/>
                  </a:cubicBezTo>
                  <a:lnTo>
                    <a:pt x="389594" y="168749"/>
                  </a:lnTo>
                  <a:cubicBezTo>
                    <a:pt x="389594" y="75552"/>
                    <a:pt x="314042" y="0"/>
                    <a:pt x="220845" y="0"/>
                  </a:cubicBezTo>
                  <a:close/>
                </a:path>
              </a:pathLst>
            </a:cu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582340" y="4280864"/>
            <a:ext cx="720000" cy="720000"/>
            <a:chOff x="2582340" y="4280864"/>
            <a:chExt cx="720000" cy="720000"/>
          </a:xfrm>
        </p:grpSpPr>
        <p:sp>
          <p:nvSpPr>
            <p:cNvPr id="331" name="Rectangle 330"/>
            <p:cNvSpPr/>
            <p:nvPr/>
          </p:nvSpPr>
          <p:spPr>
            <a:xfrm>
              <a:off x="2582340" y="4280864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36" name="Freeform 335"/>
            <p:cNvSpPr>
              <a:spLocks noChangeAspect="1"/>
            </p:cNvSpPr>
            <p:nvPr/>
          </p:nvSpPr>
          <p:spPr>
            <a:xfrm rot="10800000">
              <a:off x="2703331" y="4473504"/>
              <a:ext cx="478018" cy="480741"/>
            </a:xfrm>
            <a:custGeom>
              <a:avLst/>
              <a:gdLst>
                <a:gd name="connsiteX0" fmla="*/ 82438 w 478018"/>
                <a:gd name="connsiteY0" fmla="*/ 455721 h 480741"/>
                <a:gd name="connsiteX1" fmla="*/ 194236 w 478018"/>
                <a:gd name="connsiteY1" fmla="*/ 25024 h 480741"/>
                <a:gd name="connsiteX2" fmla="*/ 162773 w 478018"/>
                <a:gd name="connsiteY2" fmla="*/ 25024 h 480741"/>
                <a:gd name="connsiteX3" fmla="*/ 50975 w 478018"/>
                <a:gd name="connsiteY3" fmla="*/ 455721 h 480741"/>
                <a:gd name="connsiteX4" fmla="*/ 255039 w 478018"/>
                <a:gd name="connsiteY4" fmla="*/ 455721 h 480741"/>
                <a:gd name="connsiteX5" fmla="*/ 255039 w 478018"/>
                <a:gd name="connsiteY5" fmla="*/ 25024 h 480741"/>
                <a:gd name="connsiteX6" fmla="*/ 222639 w 478018"/>
                <a:gd name="connsiteY6" fmla="*/ 25024 h 480741"/>
                <a:gd name="connsiteX7" fmla="*/ 222639 w 478018"/>
                <a:gd name="connsiteY7" fmla="*/ 455721 h 480741"/>
                <a:gd name="connsiteX8" fmla="*/ 430798 w 478018"/>
                <a:gd name="connsiteY8" fmla="*/ 455721 h 480741"/>
                <a:gd name="connsiteX9" fmla="*/ 322266 w 478018"/>
                <a:gd name="connsiteY9" fmla="*/ 25024 h 480741"/>
                <a:gd name="connsiteX10" fmla="*/ 287537 w 478018"/>
                <a:gd name="connsiteY10" fmla="*/ 25024 h 480741"/>
                <a:gd name="connsiteX11" fmla="*/ 396069 w 478018"/>
                <a:gd name="connsiteY11" fmla="*/ 455721 h 480741"/>
                <a:gd name="connsiteX12" fmla="*/ 478018 w 478018"/>
                <a:gd name="connsiteY12" fmla="*/ 480741 h 480741"/>
                <a:gd name="connsiteX13" fmla="*/ 0 w 478018"/>
                <a:gd name="connsiteY13" fmla="*/ 480741 h 480741"/>
                <a:gd name="connsiteX14" fmla="*/ 110480 w 478018"/>
                <a:gd name="connsiteY14" fmla="*/ 0 h 480741"/>
                <a:gd name="connsiteX15" fmla="*/ 367538 w 478018"/>
                <a:gd name="connsiteY15" fmla="*/ 0 h 48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8018" h="480741">
                  <a:moveTo>
                    <a:pt x="82438" y="455721"/>
                  </a:moveTo>
                  <a:lnTo>
                    <a:pt x="194236" y="25024"/>
                  </a:lnTo>
                  <a:lnTo>
                    <a:pt x="162773" y="25024"/>
                  </a:lnTo>
                  <a:lnTo>
                    <a:pt x="50975" y="455721"/>
                  </a:lnTo>
                  <a:close/>
                  <a:moveTo>
                    <a:pt x="255039" y="455721"/>
                  </a:moveTo>
                  <a:lnTo>
                    <a:pt x="255039" y="25024"/>
                  </a:lnTo>
                  <a:lnTo>
                    <a:pt x="222639" y="25024"/>
                  </a:lnTo>
                  <a:lnTo>
                    <a:pt x="222639" y="455721"/>
                  </a:lnTo>
                  <a:close/>
                  <a:moveTo>
                    <a:pt x="430798" y="455721"/>
                  </a:moveTo>
                  <a:lnTo>
                    <a:pt x="322266" y="25024"/>
                  </a:lnTo>
                  <a:lnTo>
                    <a:pt x="287537" y="25024"/>
                  </a:lnTo>
                  <a:lnTo>
                    <a:pt x="396069" y="455721"/>
                  </a:lnTo>
                  <a:close/>
                  <a:moveTo>
                    <a:pt x="478018" y="480741"/>
                  </a:moveTo>
                  <a:lnTo>
                    <a:pt x="0" y="480741"/>
                  </a:lnTo>
                  <a:lnTo>
                    <a:pt x="110480" y="0"/>
                  </a:lnTo>
                  <a:lnTo>
                    <a:pt x="367538" y="0"/>
                  </a:ln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39" name="Freeform 338"/>
            <p:cNvSpPr>
              <a:spLocks/>
            </p:cNvSpPr>
            <p:nvPr/>
          </p:nvSpPr>
          <p:spPr>
            <a:xfrm rot="10800000" flipV="1">
              <a:off x="2680733" y="4371042"/>
              <a:ext cx="521642" cy="83452"/>
            </a:xfrm>
            <a:custGeom>
              <a:avLst/>
              <a:gdLst>
                <a:gd name="connsiteX0" fmla="*/ 330188 w 521642"/>
                <a:gd name="connsiteY0" fmla="*/ 0 h 83452"/>
                <a:gd name="connsiteX1" fmla="*/ 189960 w 521642"/>
                <a:gd name="connsiteY1" fmla="*/ 0 h 83452"/>
                <a:gd name="connsiteX2" fmla="*/ 156668 w 521642"/>
                <a:gd name="connsiteY2" fmla="*/ 47452 h 83452"/>
                <a:gd name="connsiteX3" fmla="*/ 25257 w 521642"/>
                <a:gd name="connsiteY3" fmla="*/ 47452 h 83452"/>
                <a:gd name="connsiteX4" fmla="*/ 0 w 521642"/>
                <a:gd name="connsiteY4" fmla="*/ 83452 h 83452"/>
                <a:gd name="connsiteX5" fmla="*/ 521642 w 521642"/>
                <a:gd name="connsiteY5" fmla="*/ 83452 h 83452"/>
                <a:gd name="connsiteX6" fmla="*/ 496385 w 521642"/>
                <a:gd name="connsiteY6" fmla="*/ 47452 h 83452"/>
                <a:gd name="connsiteX7" fmla="*/ 363480 w 521642"/>
                <a:gd name="connsiteY7" fmla="*/ 47452 h 8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642" h="83452">
                  <a:moveTo>
                    <a:pt x="330188" y="0"/>
                  </a:moveTo>
                  <a:lnTo>
                    <a:pt x="189960" y="0"/>
                  </a:lnTo>
                  <a:lnTo>
                    <a:pt x="156668" y="47452"/>
                  </a:lnTo>
                  <a:lnTo>
                    <a:pt x="25257" y="47452"/>
                  </a:lnTo>
                  <a:lnTo>
                    <a:pt x="0" y="83452"/>
                  </a:lnTo>
                  <a:lnTo>
                    <a:pt x="521642" y="83452"/>
                  </a:lnTo>
                  <a:lnTo>
                    <a:pt x="496385" y="47452"/>
                  </a:lnTo>
                  <a:lnTo>
                    <a:pt x="363480" y="47452"/>
                  </a:ln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  <p:sp>
        <p:nvSpPr>
          <p:cNvPr id="87" name="AutoShape 4" descr="Hasil gambar untuk system tools icon"/>
          <p:cNvSpPr>
            <a:spLocks noChangeAspect="1" noChangeArrowheads="1"/>
          </p:cNvSpPr>
          <p:nvPr/>
        </p:nvSpPr>
        <p:spPr bwMode="auto">
          <a:xfrm>
            <a:off x="155575" y="-555625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686404" y="3469228"/>
            <a:ext cx="720000" cy="720000"/>
            <a:chOff x="1686404" y="3469228"/>
            <a:chExt cx="720000" cy="720000"/>
          </a:xfrm>
        </p:grpSpPr>
        <p:sp>
          <p:nvSpPr>
            <p:cNvPr id="304" name="Rectangle 303"/>
            <p:cNvSpPr/>
            <p:nvPr/>
          </p:nvSpPr>
          <p:spPr>
            <a:xfrm>
              <a:off x="1686404" y="3469228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>
            <a:xfrm>
              <a:off x="1745265" y="3634457"/>
              <a:ext cx="612000" cy="404117"/>
            </a:xfrm>
            <a:custGeom>
              <a:avLst/>
              <a:gdLst>
                <a:gd name="connsiteX0" fmla="*/ 37897 w 612000"/>
                <a:gd name="connsiteY0" fmla="*/ 31649 h 404117"/>
                <a:gd name="connsiteX1" fmla="*/ 37897 w 612000"/>
                <a:gd name="connsiteY1" fmla="*/ 322018 h 404117"/>
                <a:gd name="connsiteX2" fmla="*/ 574255 w 612000"/>
                <a:gd name="connsiteY2" fmla="*/ 322018 h 404117"/>
                <a:gd name="connsiteX3" fmla="*/ 574255 w 612000"/>
                <a:gd name="connsiteY3" fmla="*/ 31649 h 404117"/>
                <a:gd name="connsiteX4" fmla="*/ 0 w 612000"/>
                <a:gd name="connsiteY4" fmla="*/ 0 h 404117"/>
                <a:gd name="connsiteX5" fmla="*/ 612000 w 612000"/>
                <a:gd name="connsiteY5" fmla="*/ 0 h 404117"/>
                <a:gd name="connsiteX6" fmla="*/ 612000 w 612000"/>
                <a:gd name="connsiteY6" fmla="*/ 404117 h 404117"/>
                <a:gd name="connsiteX7" fmla="*/ 0 w 612000"/>
                <a:gd name="connsiteY7" fmla="*/ 404117 h 40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000" h="404117">
                  <a:moveTo>
                    <a:pt x="37897" y="31649"/>
                  </a:moveTo>
                  <a:lnTo>
                    <a:pt x="37897" y="322018"/>
                  </a:lnTo>
                  <a:lnTo>
                    <a:pt x="574255" y="322018"/>
                  </a:lnTo>
                  <a:lnTo>
                    <a:pt x="574255" y="31649"/>
                  </a:lnTo>
                  <a:close/>
                  <a:moveTo>
                    <a:pt x="0" y="0"/>
                  </a:moveTo>
                  <a:lnTo>
                    <a:pt x="612000" y="0"/>
                  </a:lnTo>
                  <a:lnTo>
                    <a:pt x="612000" y="404117"/>
                  </a:lnTo>
                  <a:lnTo>
                    <a:pt x="0" y="404117"/>
                  </a:ln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65" name="Trapezoid 364"/>
            <p:cNvSpPr>
              <a:spLocks/>
            </p:cNvSpPr>
            <p:nvPr/>
          </p:nvSpPr>
          <p:spPr>
            <a:xfrm>
              <a:off x="1869945" y="4056941"/>
              <a:ext cx="346640" cy="79992"/>
            </a:xfrm>
            <a:prstGeom prst="trapezoid">
              <a:avLst>
                <a:gd name="adj" fmla="val 118899"/>
              </a:avLst>
            </a:pr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66" name="Freeform 365"/>
            <p:cNvSpPr>
              <a:spLocks/>
            </p:cNvSpPr>
            <p:nvPr/>
          </p:nvSpPr>
          <p:spPr>
            <a:xfrm rot="8195754">
              <a:off x="2089466" y="3794984"/>
              <a:ext cx="227409" cy="362401"/>
            </a:xfrm>
            <a:custGeom>
              <a:avLst/>
              <a:gdLst>
                <a:gd name="connsiteX0" fmla="*/ 141141 w 227409"/>
                <a:gd name="connsiteY0" fmla="*/ 301953 h 362401"/>
                <a:gd name="connsiteX1" fmla="*/ 159141 w 227409"/>
                <a:gd name="connsiteY1" fmla="*/ 301953 h 362401"/>
                <a:gd name="connsiteX2" fmla="*/ 159141 w 227409"/>
                <a:gd name="connsiteY2" fmla="*/ 49953 h 362401"/>
                <a:gd name="connsiteX3" fmla="*/ 141141 w 227409"/>
                <a:gd name="connsiteY3" fmla="*/ 49953 h 362401"/>
                <a:gd name="connsiteX4" fmla="*/ 69148 w 227409"/>
                <a:gd name="connsiteY4" fmla="*/ 308411 h 362401"/>
                <a:gd name="connsiteX5" fmla="*/ 87148 w 227409"/>
                <a:gd name="connsiteY5" fmla="*/ 308411 h 362401"/>
                <a:gd name="connsiteX6" fmla="*/ 87149 w 227409"/>
                <a:gd name="connsiteY6" fmla="*/ 56411 h 362401"/>
                <a:gd name="connsiteX7" fmla="*/ 69149 w 227409"/>
                <a:gd name="connsiteY7" fmla="*/ 56411 h 362401"/>
                <a:gd name="connsiteX8" fmla="*/ 61428 w 227409"/>
                <a:gd name="connsiteY8" fmla="*/ 362401 h 362401"/>
                <a:gd name="connsiteX9" fmla="*/ 0 w 227409"/>
                <a:gd name="connsiteY9" fmla="*/ 181201 h 362401"/>
                <a:gd name="connsiteX10" fmla="*/ 61428 w 227409"/>
                <a:gd name="connsiteY10" fmla="*/ 0 h 362401"/>
                <a:gd name="connsiteX11" fmla="*/ 165981 w 227409"/>
                <a:gd name="connsiteY11" fmla="*/ 0 h 362401"/>
                <a:gd name="connsiteX12" fmla="*/ 227409 w 227409"/>
                <a:gd name="connsiteY12" fmla="*/ 181201 h 362401"/>
                <a:gd name="connsiteX13" fmla="*/ 165981 w 227409"/>
                <a:gd name="connsiteY13" fmla="*/ 362401 h 36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409" h="362401">
                  <a:moveTo>
                    <a:pt x="141141" y="301953"/>
                  </a:moveTo>
                  <a:lnTo>
                    <a:pt x="159141" y="301953"/>
                  </a:lnTo>
                  <a:lnTo>
                    <a:pt x="159141" y="49953"/>
                  </a:lnTo>
                  <a:lnTo>
                    <a:pt x="141141" y="49953"/>
                  </a:lnTo>
                  <a:close/>
                  <a:moveTo>
                    <a:pt x="69148" y="308411"/>
                  </a:moveTo>
                  <a:lnTo>
                    <a:pt x="87148" y="308411"/>
                  </a:lnTo>
                  <a:lnTo>
                    <a:pt x="87149" y="56411"/>
                  </a:lnTo>
                  <a:lnTo>
                    <a:pt x="69149" y="56411"/>
                  </a:lnTo>
                  <a:close/>
                  <a:moveTo>
                    <a:pt x="61428" y="362401"/>
                  </a:moveTo>
                  <a:lnTo>
                    <a:pt x="0" y="181201"/>
                  </a:lnTo>
                  <a:lnTo>
                    <a:pt x="61428" y="0"/>
                  </a:lnTo>
                  <a:lnTo>
                    <a:pt x="165981" y="0"/>
                  </a:lnTo>
                  <a:lnTo>
                    <a:pt x="227409" y="181201"/>
                  </a:lnTo>
                  <a:lnTo>
                    <a:pt x="165981" y="362401"/>
                  </a:ln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>
            <a:xfrm rot="8195754">
              <a:off x="1876806" y="3503728"/>
              <a:ext cx="118097" cy="387331"/>
            </a:xfrm>
            <a:custGeom>
              <a:avLst/>
              <a:gdLst>
                <a:gd name="connsiteX0" fmla="*/ 35260 w 118097"/>
                <a:gd name="connsiteY0" fmla="*/ 387331 h 387331"/>
                <a:gd name="connsiteX1" fmla="*/ 828 w 118097"/>
                <a:gd name="connsiteY1" fmla="*/ 300702 h 387331"/>
                <a:gd name="connsiteX2" fmla="*/ 0 w 118097"/>
                <a:gd name="connsiteY2" fmla="*/ 300702 h 387331"/>
                <a:gd name="connsiteX3" fmla="*/ 519 w 118097"/>
                <a:gd name="connsiteY3" fmla="*/ 299926 h 387331"/>
                <a:gd name="connsiteX4" fmla="*/ 238 w 118097"/>
                <a:gd name="connsiteY4" fmla="*/ 299219 h 387331"/>
                <a:gd name="connsiteX5" fmla="*/ 991 w 118097"/>
                <a:gd name="connsiteY5" fmla="*/ 299219 h 387331"/>
                <a:gd name="connsiteX6" fmla="*/ 28286 w 118097"/>
                <a:gd name="connsiteY6" fmla="*/ 258408 h 387331"/>
                <a:gd name="connsiteX7" fmla="*/ 28286 w 118097"/>
                <a:gd name="connsiteY7" fmla="*/ 0 h 387331"/>
                <a:gd name="connsiteX8" fmla="*/ 88034 w 118097"/>
                <a:gd name="connsiteY8" fmla="*/ 0 h 387331"/>
                <a:gd name="connsiteX9" fmla="*/ 88034 w 118097"/>
                <a:gd name="connsiteY9" fmla="*/ 256109 h 387331"/>
                <a:gd name="connsiteX10" fmla="*/ 116866 w 118097"/>
                <a:gd name="connsiteY10" fmla="*/ 299219 h 387331"/>
                <a:gd name="connsiteX11" fmla="*/ 118097 w 118097"/>
                <a:gd name="connsiteY11" fmla="*/ 299219 h 387331"/>
                <a:gd name="connsiteX12" fmla="*/ 117638 w 118097"/>
                <a:gd name="connsiteY12" fmla="*/ 300373 h 387331"/>
                <a:gd name="connsiteX13" fmla="*/ 117858 w 118097"/>
                <a:gd name="connsiteY13" fmla="*/ 300702 h 387331"/>
                <a:gd name="connsiteX14" fmla="*/ 117507 w 118097"/>
                <a:gd name="connsiteY14" fmla="*/ 300702 h 387331"/>
                <a:gd name="connsiteX15" fmla="*/ 83074 w 118097"/>
                <a:gd name="connsiteY15" fmla="*/ 387330 h 38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097" h="387331">
                  <a:moveTo>
                    <a:pt x="35260" y="387331"/>
                  </a:moveTo>
                  <a:lnTo>
                    <a:pt x="828" y="300702"/>
                  </a:lnTo>
                  <a:lnTo>
                    <a:pt x="0" y="300702"/>
                  </a:lnTo>
                  <a:lnTo>
                    <a:pt x="519" y="299926"/>
                  </a:lnTo>
                  <a:lnTo>
                    <a:pt x="238" y="299219"/>
                  </a:lnTo>
                  <a:lnTo>
                    <a:pt x="991" y="299219"/>
                  </a:lnTo>
                  <a:lnTo>
                    <a:pt x="28286" y="258408"/>
                  </a:lnTo>
                  <a:lnTo>
                    <a:pt x="28286" y="0"/>
                  </a:lnTo>
                  <a:lnTo>
                    <a:pt x="88034" y="0"/>
                  </a:lnTo>
                  <a:lnTo>
                    <a:pt x="88034" y="256109"/>
                  </a:lnTo>
                  <a:lnTo>
                    <a:pt x="116866" y="299219"/>
                  </a:lnTo>
                  <a:lnTo>
                    <a:pt x="118097" y="299219"/>
                  </a:lnTo>
                  <a:lnTo>
                    <a:pt x="117638" y="300373"/>
                  </a:lnTo>
                  <a:lnTo>
                    <a:pt x="117858" y="300702"/>
                  </a:lnTo>
                  <a:lnTo>
                    <a:pt x="117507" y="300702"/>
                  </a:lnTo>
                  <a:lnTo>
                    <a:pt x="83074" y="387330"/>
                  </a:ln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586264" y="3469641"/>
            <a:ext cx="720000" cy="720000"/>
            <a:chOff x="2586264" y="3469641"/>
            <a:chExt cx="720000" cy="720000"/>
          </a:xfrm>
        </p:grpSpPr>
        <p:sp>
          <p:nvSpPr>
            <p:cNvPr id="311" name="Rectangle 310"/>
            <p:cNvSpPr/>
            <p:nvPr/>
          </p:nvSpPr>
          <p:spPr>
            <a:xfrm>
              <a:off x="2586264" y="346964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73" name="Freeform 372"/>
            <p:cNvSpPr>
              <a:spLocks/>
            </p:cNvSpPr>
            <p:nvPr/>
          </p:nvSpPr>
          <p:spPr>
            <a:xfrm>
              <a:off x="2622734" y="3559505"/>
              <a:ext cx="646986" cy="598802"/>
            </a:xfrm>
            <a:custGeom>
              <a:avLst/>
              <a:gdLst>
                <a:gd name="connsiteX0" fmla="*/ 37078 w 646986"/>
                <a:gd name="connsiteY0" fmla="*/ 361140 h 598802"/>
                <a:gd name="connsiteX1" fmla="*/ 37078 w 646986"/>
                <a:gd name="connsiteY1" fmla="*/ 406859 h 598802"/>
                <a:gd name="connsiteX2" fmla="*/ 583645 w 646986"/>
                <a:gd name="connsiteY2" fmla="*/ 406859 h 598802"/>
                <a:gd name="connsiteX3" fmla="*/ 583645 w 646986"/>
                <a:gd name="connsiteY3" fmla="*/ 361140 h 598802"/>
                <a:gd name="connsiteX4" fmla="*/ 37078 w 646986"/>
                <a:gd name="connsiteY4" fmla="*/ 268126 h 598802"/>
                <a:gd name="connsiteX5" fmla="*/ 37078 w 646986"/>
                <a:gd name="connsiteY5" fmla="*/ 313845 h 598802"/>
                <a:gd name="connsiteX6" fmla="*/ 583645 w 646986"/>
                <a:gd name="connsiteY6" fmla="*/ 313845 h 598802"/>
                <a:gd name="connsiteX7" fmla="*/ 583645 w 646986"/>
                <a:gd name="connsiteY7" fmla="*/ 268126 h 598802"/>
                <a:gd name="connsiteX8" fmla="*/ 39366 w 646986"/>
                <a:gd name="connsiteY8" fmla="*/ 175105 h 598802"/>
                <a:gd name="connsiteX9" fmla="*/ 39366 w 646986"/>
                <a:gd name="connsiteY9" fmla="*/ 220824 h 598802"/>
                <a:gd name="connsiteX10" fmla="*/ 585933 w 646986"/>
                <a:gd name="connsiteY10" fmla="*/ 220824 h 598802"/>
                <a:gd name="connsiteX11" fmla="*/ 585933 w 646986"/>
                <a:gd name="connsiteY11" fmla="*/ 175105 h 598802"/>
                <a:gd name="connsiteX12" fmla="*/ 40801 w 646986"/>
                <a:gd name="connsiteY12" fmla="*/ 83882 h 598802"/>
                <a:gd name="connsiteX13" fmla="*/ 40801 w 646986"/>
                <a:gd name="connsiteY13" fmla="*/ 129601 h 598802"/>
                <a:gd name="connsiteX14" fmla="*/ 587368 w 646986"/>
                <a:gd name="connsiteY14" fmla="*/ 129601 h 598802"/>
                <a:gd name="connsiteX15" fmla="*/ 587368 w 646986"/>
                <a:gd name="connsiteY15" fmla="*/ 83882 h 598802"/>
                <a:gd name="connsiteX16" fmla="*/ 82907 w 646986"/>
                <a:gd name="connsiteY16" fmla="*/ 0 h 598802"/>
                <a:gd name="connsiteX17" fmla="*/ 373044 w 646986"/>
                <a:gd name="connsiteY17" fmla="*/ 0 h 598802"/>
                <a:gd name="connsiteX18" fmla="*/ 532920 w 646986"/>
                <a:gd name="connsiteY18" fmla="*/ 0 h 598802"/>
                <a:gd name="connsiteX19" fmla="*/ 556597 w 646986"/>
                <a:gd name="connsiteY19" fmla="*/ 0 h 598802"/>
                <a:gd name="connsiteX20" fmla="*/ 639504 w 646986"/>
                <a:gd name="connsiteY20" fmla="*/ 82907 h 598802"/>
                <a:gd name="connsiteX21" fmla="*/ 639504 w 646986"/>
                <a:gd name="connsiteY21" fmla="*/ 290170 h 598802"/>
                <a:gd name="connsiteX22" fmla="*/ 639504 w 646986"/>
                <a:gd name="connsiteY22" fmla="*/ 414528 h 598802"/>
                <a:gd name="connsiteX23" fmla="*/ 556597 w 646986"/>
                <a:gd name="connsiteY23" fmla="*/ 497435 h 598802"/>
                <a:gd name="connsiteX24" fmla="*/ 532920 w 646986"/>
                <a:gd name="connsiteY24" fmla="*/ 497435 h 598802"/>
                <a:gd name="connsiteX25" fmla="*/ 646986 w 646986"/>
                <a:gd name="connsiteY25" fmla="*/ 598802 h 598802"/>
                <a:gd name="connsiteX26" fmla="*/ 373044 w 646986"/>
                <a:gd name="connsiteY26" fmla="*/ 497435 h 598802"/>
                <a:gd name="connsiteX27" fmla="*/ 82907 w 646986"/>
                <a:gd name="connsiteY27" fmla="*/ 497435 h 598802"/>
                <a:gd name="connsiteX28" fmla="*/ 0 w 646986"/>
                <a:gd name="connsiteY28" fmla="*/ 414528 h 598802"/>
                <a:gd name="connsiteX29" fmla="*/ 0 w 646986"/>
                <a:gd name="connsiteY29" fmla="*/ 290170 h 598802"/>
                <a:gd name="connsiteX30" fmla="*/ 0 w 646986"/>
                <a:gd name="connsiteY30" fmla="*/ 82907 h 598802"/>
                <a:gd name="connsiteX31" fmla="*/ 82907 w 646986"/>
                <a:gd name="connsiteY31" fmla="*/ 0 h 5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986" h="598802">
                  <a:moveTo>
                    <a:pt x="37078" y="361140"/>
                  </a:moveTo>
                  <a:lnTo>
                    <a:pt x="37078" y="406859"/>
                  </a:lnTo>
                  <a:lnTo>
                    <a:pt x="583645" y="406859"/>
                  </a:lnTo>
                  <a:lnTo>
                    <a:pt x="583645" y="361140"/>
                  </a:lnTo>
                  <a:close/>
                  <a:moveTo>
                    <a:pt x="37078" y="268126"/>
                  </a:moveTo>
                  <a:lnTo>
                    <a:pt x="37078" y="313845"/>
                  </a:lnTo>
                  <a:lnTo>
                    <a:pt x="583645" y="313845"/>
                  </a:lnTo>
                  <a:lnTo>
                    <a:pt x="583645" y="268126"/>
                  </a:lnTo>
                  <a:close/>
                  <a:moveTo>
                    <a:pt x="39366" y="175105"/>
                  </a:moveTo>
                  <a:lnTo>
                    <a:pt x="39366" y="220824"/>
                  </a:lnTo>
                  <a:lnTo>
                    <a:pt x="585933" y="220824"/>
                  </a:lnTo>
                  <a:lnTo>
                    <a:pt x="585933" y="175105"/>
                  </a:lnTo>
                  <a:close/>
                  <a:moveTo>
                    <a:pt x="40801" y="83882"/>
                  </a:moveTo>
                  <a:lnTo>
                    <a:pt x="40801" y="129601"/>
                  </a:lnTo>
                  <a:lnTo>
                    <a:pt x="587368" y="129601"/>
                  </a:lnTo>
                  <a:lnTo>
                    <a:pt x="587368" y="83882"/>
                  </a:lnTo>
                  <a:close/>
                  <a:moveTo>
                    <a:pt x="82907" y="0"/>
                  </a:moveTo>
                  <a:lnTo>
                    <a:pt x="373044" y="0"/>
                  </a:lnTo>
                  <a:lnTo>
                    <a:pt x="532920" y="0"/>
                  </a:lnTo>
                  <a:lnTo>
                    <a:pt x="556597" y="0"/>
                  </a:lnTo>
                  <a:cubicBezTo>
                    <a:pt x="602385" y="0"/>
                    <a:pt x="639504" y="37119"/>
                    <a:pt x="639504" y="82907"/>
                  </a:cubicBezTo>
                  <a:lnTo>
                    <a:pt x="639504" y="290170"/>
                  </a:lnTo>
                  <a:lnTo>
                    <a:pt x="639504" y="414528"/>
                  </a:lnTo>
                  <a:cubicBezTo>
                    <a:pt x="639504" y="460316"/>
                    <a:pt x="602385" y="497435"/>
                    <a:pt x="556597" y="497435"/>
                  </a:cubicBezTo>
                  <a:lnTo>
                    <a:pt x="532920" y="497435"/>
                  </a:lnTo>
                  <a:lnTo>
                    <a:pt x="646986" y="598802"/>
                  </a:lnTo>
                  <a:lnTo>
                    <a:pt x="373044" y="497435"/>
                  </a:lnTo>
                  <a:lnTo>
                    <a:pt x="82907" y="497435"/>
                  </a:lnTo>
                  <a:cubicBezTo>
                    <a:pt x="37119" y="497435"/>
                    <a:pt x="0" y="460316"/>
                    <a:pt x="0" y="414528"/>
                  </a:cubicBezTo>
                  <a:lnTo>
                    <a:pt x="0" y="290170"/>
                  </a:lnTo>
                  <a:lnTo>
                    <a:pt x="0" y="82907"/>
                  </a:lnTo>
                  <a:cubicBezTo>
                    <a:pt x="0" y="37119"/>
                    <a:pt x="37119" y="0"/>
                    <a:pt x="82907" y="0"/>
                  </a:cubicBez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69" name="Oval 368"/>
            <p:cNvSpPr>
              <a:spLocks/>
            </p:cNvSpPr>
            <p:nvPr/>
          </p:nvSpPr>
          <p:spPr>
            <a:xfrm>
              <a:off x="2628138" y="3782339"/>
              <a:ext cx="360000" cy="360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2323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rgbClr val="23232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!</a:t>
              </a:r>
              <a:endParaRPr lang="id-ID" sz="2400" b="1" dirty="0">
                <a:solidFill>
                  <a:srgbClr val="23232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597460" y="1068179"/>
            <a:ext cx="720000" cy="720000"/>
            <a:chOff x="2597460" y="1068179"/>
            <a:chExt cx="720000" cy="720000"/>
          </a:xfrm>
        </p:grpSpPr>
        <p:sp>
          <p:nvSpPr>
            <p:cNvPr id="24" name="Rectangle 23"/>
            <p:cNvSpPr/>
            <p:nvPr/>
          </p:nvSpPr>
          <p:spPr>
            <a:xfrm>
              <a:off x="2597460" y="1068179"/>
              <a:ext cx="720000" cy="720000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89" name="Freeform 388"/>
            <p:cNvSpPr/>
            <p:nvPr/>
          </p:nvSpPr>
          <p:spPr>
            <a:xfrm>
              <a:off x="2668151" y="1138984"/>
              <a:ext cx="578618" cy="578391"/>
            </a:xfrm>
            <a:custGeom>
              <a:avLst/>
              <a:gdLst>
                <a:gd name="connsiteX0" fmla="*/ 160586 w 578618"/>
                <a:gd name="connsiteY0" fmla="*/ 427024 h 578391"/>
                <a:gd name="connsiteX1" fmla="*/ 286586 w 578618"/>
                <a:gd name="connsiteY1" fmla="*/ 553024 h 578391"/>
                <a:gd name="connsiteX2" fmla="*/ 412586 w 578618"/>
                <a:gd name="connsiteY2" fmla="*/ 427024 h 578391"/>
                <a:gd name="connsiteX3" fmla="*/ 286586 w 578618"/>
                <a:gd name="connsiteY3" fmla="*/ 427024 h 578391"/>
                <a:gd name="connsiteX4" fmla="*/ 286586 w 578618"/>
                <a:gd name="connsiteY4" fmla="*/ 283024 h 578391"/>
                <a:gd name="connsiteX5" fmla="*/ 160586 w 578618"/>
                <a:gd name="connsiteY5" fmla="*/ 409024 h 578391"/>
                <a:gd name="connsiteX6" fmla="*/ 286586 w 578618"/>
                <a:gd name="connsiteY6" fmla="*/ 409024 h 578391"/>
                <a:gd name="connsiteX7" fmla="*/ 412586 w 578618"/>
                <a:gd name="connsiteY7" fmla="*/ 409024 h 578391"/>
                <a:gd name="connsiteX8" fmla="*/ 289310 w 578618"/>
                <a:gd name="connsiteY8" fmla="*/ 102956 h 578391"/>
                <a:gd name="connsiteX9" fmla="*/ 208893 w 578618"/>
                <a:gd name="connsiteY9" fmla="*/ 129101 h 578391"/>
                <a:gd name="connsiteX10" fmla="*/ 144975 w 578618"/>
                <a:gd name="connsiteY10" fmla="*/ 227116 h 578391"/>
                <a:gd name="connsiteX11" fmla="*/ 140880 w 578618"/>
                <a:gd name="connsiteY11" fmla="*/ 262996 h 578391"/>
                <a:gd name="connsiteX12" fmla="*/ 437737 w 578618"/>
                <a:gd name="connsiteY12" fmla="*/ 262996 h 578391"/>
                <a:gd name="connsiteX13" fmla="*/ 433643 w 578618"/>
                <a:gd name="connsiteY13" fmla="*/ 227118 h 578391"/>
                <a:gd name="connsiteX14" fmla="*/ 369725 w 578618"/>
                <a:gd name="connsiteY14" fmla="*/ 129102 h 578391"/>
                <a:gd name="connsiteX15" fmla="*/ 289310 w 578618"/>
                <a:gd name="connsiteY15" fmla="*/ 102956 h 578391"/>
                <a:gd name="connsiteX16" fmla="*/ 289310 w 578618"/>
                <a:gd name="connsiteY16" fmla="*/ 0 h 578391"/>
                <a:gd name="connsiteX17" fmla="*/ 421306 w 578618"/>
                <a:gd name="connsiteY17" fmla="*/ 39764 h 578391"/>
                <a:gd name="connsiteX18" fmla="*/ 533045 w 578618"/>
                <a:gd name="connsiteY18" fmla="*/ 200201 h 578391"/>
                <a:gd name="connsiteX19" fmla="*/ 540656 w 578618"/>
                <a:gd name="connsiteY19" fmla="*/ 262996 h 578391"/>
                <a:gd name="connsiteX20" fmla="*/ 578618 w 578618"/>
                <a:gd name="connsiteY20" fmla="*/ 262996 h 578391"/>
                <a:gd name="connsiteX21" fmla="*/ 578618 w 578618"/>
                <a:gd name="connsiteY21" fmla="*/ 578391 h 578391"/>
                <a:gd name="connsiteX22" fmla="*/ 0 w 578618"/>
                <a:gd name="connsiteY22" fmla="*/ 578391 h 578391"/>
                <a:gd name="connsiteX23" fmla="*/ 0 w 578618"/>
                <a:gd name="connsiteY23" fmla="*/ 262996 h 578391"/>
                <a:gd name="connsiteX24" fmla="*/ 37962 w 578618"/>
                <a:gd name="connsiteY24" fmla="*/ 262996 h 578391"/>
                <a:gd name="connsiteX25" fmla="*/ 45573 w 578618"/>
                <a:gd name="connsiteY25" fmla="*/ 200199 h 578391"/>
                <a:gd name="connsiteX26" fmla="*/ 157313 w 578618"/>
                <a:gd name="connsiteY26" fmla="*/ 39763 h 578391"/>
                <a:gd name="connsiteX27" fmla="*/ 289310 w 578618"/>
                <a:gd name="connsiteY27" fmla="*/ 0 h 57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8618" h="578391">
                  <a:moveTo>
                    <a:pt x="160586" y="427024"/>
                  </a:moveTo>
                  <a:lnTo>
                    <a:pt x="286586" y="553024"/>
                  </a:lnTo>
                  <a:lnTo>
                    <a:pt x="412586" y="427024"/>
                  </a:lnTo>
                  <a:lnTo>
                    <a:pt x="286586" y="427024"/>
                  </a:lnTo>
                  <a:close/>
                  <a:moveTo>
                    <a:pt x="286586" y="283024"/>
                  </a:moveTo>
                  <a:lnTo>
                    <a:pt x="160586" y="409024"/>
                  </a:lnTo>
                  <a:lnTo>
                    <a:pt x="286586" y="409024"/>
                  </a:lnTo>
                  <a:lnTo>
                    <a:pt x="412586" y="409024"/>
                  </a:lnTo>
                  <a:close/>
                  <a:moveTo>
                    <a:pt x="289310" y="102956"/>
                  </a:moveTo>
                  <a:cubicBezTo>
                    <a:pt x="261354" y="102956"/>
                    <a:pt x="233399" y="111671"/>
                    <a:pt x="208893" y="129101"/>
                  </a:cubicBezTo>
                  <a:cubicBezTo>
                    <a:pt x="176821" y="151913"/>
                    <a:pt x="154254" y="187144"/>
                    <a:pt x="144975" y="227116"/>
                  </a:cubicBezTo>
                  <a:lnTo>
                    <a:pt x="140880" y="262996"/>
                  </a:lnTo>
                  <a:lnTo>
                    <a:pt x="437737" y="262996"/>
                  </a:lnTo>
                  <a:lnTo>
                    <a:pt x="433643" y="227118"/>
                  </a:lnTo>
                  <a:cubicBezTo>
                    <a:pt x="424364" y="187146"/>
                    <a:pt x="401797" y="151915"/>
                    <a:pt x="369725" y="129102"/>
                  </a:cubicBezTo>
                  <a:cubicBezTo>
                    <a:pt x="345220" y="111672"/>
                    <a:pt x="317265" y="102957"/>
                    <a:pt x="289310" y="102956"/>
                  </a:cubicBezTo>
                  <a:close/>
                  <a:moveTo>
                    <a:pt x="289310" y="0"/>
                  </a:moveTo>
                  <a:cubicBezTo>
                    <a:pt x="335069" y="0"/>
                    <a:pt x="380828" y="13255"/>
                    <a:pt x="421306" y="39764"/>
                  </a:cubicBezTo>
                  <a:cubicBezTo>
                    <a:pt x="477235" y="76391"/>
                    <a:pt x="516772" y="134235"/>
                    <a:pt x="533045" y="200201"/>
                  </a:cubicBezTo>
                  <a:lnTo>
                    <a:pt x="540656" y="262996"/>
                  </a:lnTo>
                  <a:lnTo>
                    <a:pt x="578618" y="262996"/>
                  </a:lnTo>
                  <a:lnTo>
                    <a:pt x="578618" y="578391"/>
                  </a:lnTo>
                  <a:lnTo>
                    <a:pt x="0" y="578391"/>
                  </a:lnTo>
                  <a:lnTo>
                    <a:pt x="0" y="262996"/>
                  </a:lnTo>
                  <a:lnTo>
                    <a:pt x="37962" y="262996"/>
                  </a:lnTo>
                  <a:lnTo>
                    <a:pt x="45573" y="200199"/>
                  </a:lnTo>
                  <a:cubicBezTo>
                    <a:pt x="61846" y="134233"/>
                    <a:pt x="101384" y="76389"/>
                    <a:pt x="157313" y="39763"/>
                  </a:cubicBezTo>
                  <a:cubicBezTo>
                    <a:pt x="197792" y="13254"/>
                    <a:pt x="243551" y="0"/>
                    <a:pt x="28931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660250" y="4947161"/>
            <a:ext cx="720000" cy="720000"/>
            <a:chOff x="1686404" y="4283824"/>
            <a:chExt cx="720000" cy="720000"/>
          </a:xfrm>
        </p:grpSpPr>
        <p:sp>
          <p:nvSpPr>
            <p:cNvPr id="305" name="Rectangle 304"/>
            <p:cNvSpPr/>
            <p:nvPr/>
          </p:nvSpPr>
          <p:spPr>
            <a:xfrm>
              <a:off x="1686404" y="4283824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06" name="Freeform 305"/>
            <p:cNvSpPr>
              <a:spLocks noChangeAspect="1"/>
            </p:cNvSpPr>
            <p:nvPr/>
          </p:nvSpPr>
          <p:spPr>
            <a:xfrm flipH="1">
              <a:off x="1801632" y="4353305"/>
              <a:ext cx="260402" cy="174836"/>
            </a:xfrm>
            <a:custGeom>
              <a:avLst/>
              <a:gdLst>
                <a:gd name="connsiteX0" fmla="*/ 74441 w 260402"/>
                <a:gd name="connsiteY0" fmla="*/ 36446 h 174836"/>
                <a:gd name="connsiteX1" fmla="*/ 74441 w 260402"/>
                <a:gd name="connsiteY1" fmla="*/ 79646 h 174836"/>
                <a:gd name="connsiteX2" fmla="*/ 31241 w 260402"/>
                <a:gd name="connsiteY2" fmla="*/ 79646 h 174836"/>
                <a:gd name="connsiteX3" fmla="*/ 31241 w 260402"/>
                <a:gd name="connsiteY3" fmla="*/ 36446 h 174836"/>
                <a:gd name="connsiteX4" fmla="*/ 227731 w 260402"/>
                <a:gd name="connsiteY4" fmla="*/ 36446 h 174836"/>
                <a:gd name="connsiteX5" fmla="*/ 227731 w 260402"/>
                <a:gd name="connsiteY5" fmla="*/ 79646 h 174836"/>
                <a:gd name="connsiteX6" fmla="*/ 184531 w 260402"/>
                <a:gd name="connsiteY6" fmla="*/ 79646 h 174836"/>
                <a:gd name="connsiteX7" fmla="*/ 184531 w 260402"/>
                <a:gd name="connsiteY7" fmla="*/ 36446 h 174836"/>
                <a:gd name="connsiteX8" fmla="*/ 260402 w 260402"/>
                <a:gd name="connsiteY8" fmla="*/ 0 h 174836"/>
                <a:gd name="connsiteX9" fmla="*/ 0 w 260402"/>
                <a:gd name="connsiteY9" fmla="*/ 0 h 174836"/>
                <a:gd name="connsiteX10" fmla="*/ 0 w 260402"/>
                <a:gd name="connsiteY10" fmla="*/ 174836 h 174836"/>
                <a:gd name="connsiteX11" fmla="*/ 260402 w 260402"/>
                <a:gd name="connsiteY11" fmla="*/ 174836 h 17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402" h="174836">
                  <a:moveTo>
                    <a:pt x="74441" y="36446"/>
                  </a:moveTo>
                  <a:lnTo>
                    <a:pt x="74441" y="79646"/>
                  </a:lnTo>
                  <a:lnTo>
                    <a:pt x="31241" y="79646"/>
                  </a:lnTo>
                  <a:lnTo>
                    <a:pt x="31241" y="36446"/>
                  </a:lnTo>
                  <a:close/>
                  <a:moveTo>
                    <a:pt x="227731" y="36446"/>
                  </a:moveTo>
                  <a:lnTo>
                    <a:pt x="227731" y="79646"/>
                  </a:lnTo>
                  <a:lnTo>
                    <a:pt x="184531" y="79646"/>
                  </a:lnTo>
                  <a:lnTo>
                    <a:pt x="184531" y="36446"/>
                  </a:lnTo>
                  <a:close/>
                  <a:moveTo>
                    <a:pt x="260402" y="0"/>
                  </a:moveTo>
                  <a:lnTo>
                    <a:pt x="0" y="0"/>
                  </a:lnTo>
                  <a:lnTo>
                    <a:pt x="0" y="174836"/>
                  </a:lnTo>
                  <a:lnTo>
                    <a:pt x="260402" y="17483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07" name="Freeform 306"/>
            <p:cNvSpPr>
              <a:spLocks noChangeAspect="1"/>
            </p:cNvSpPr>
            <p:nvPr/>
          </p:nvSpPr>
          <p:spPr>
            <a:xfrm>
              <a:off x="1763906" y="4551772"/>
              <a:ext cx="336609" cy="382510"/>
            </a:xfrm>
            <a:custGeom>
              <a:avLst/>
              <a:gdLst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329160 w 336609"/>
                <a:gd name="connsiteY6" fmla="*/ 90152 h 382510"/>
                <a:gd name="connsiteX7" fmla="*/ 328518 w 336609"/>
                <a:gd name="connsiteY7" fmla="*/ 97863 h 382510"/>
                <a:gd name="connsiteX8" fmla="*/ 307892 w 336609"/>
                <a:gd name="connsiteY8" fmla="*/ 177945 h 382510"/>
                <a:gd name="connsiteX9" fmla="*/ 286497 w 336609"/>
                <a:gd name="connsiteY9" fmla="*/ 219771 h 382510"/>
                <a:gd name="connsiteX10" fmla="*/ 210980 w 336609"/>
                <a:gd name="connsiteY10" fmla="*/ 219771 h 382510"/>
                <a:gd name="connsiteX11" fmla="*/ 0 w 336609"/>
                <a:gd name="connsiteY11" fmla="*/ 0 h 382510"/>
                <a:gd name="connsiteX12" fmla="*/ 336609 w 336609"/>
                <a:gd name="connsiteY12" fmla="*/ 696 h 382510"/>
                <a:gd name="connsiteX13" fmla="*/ 336606 w 336609"/>
                <a:gd name="connsiteY13" fmla="*/ 731 h 382510"/>
                <a:gd name="connsiteX14" fmla="*/ 324264 w 336609"/>
                <a:gd name="connsiteY14" fmla="*/ 731 h 382510"/>
                <a:gd name="connsiteX15" fmla="*/ 155515 w 336609"/>
                <a:gd name="connsiteY15" fmla="*/ 169480 h 382510"/>
                <a:gd name="connsiteX16" fmla="*/ 155515 w 336609"/>
                <a:gd name="connsiteY16" fmla="*/ 221576 h 382510"/>
                <a:gd name="connsiteX17" fmla="*/ 204941 w 336609"/>
                <a:gd name="connsiteY17" fmla="*/ 340900 h 382510"/>
                <a:gd name="connsiteX18" fmla="*/ 206510 w 336609"/>
                <a:gd name="connsiteY18" fmla="*/ 341958 h 382510"/>
                <a:gd name="connsiteX19" fmla="*/ 206510 w 336609"/>
                <a:gd name="connsiteY19" fmla="*/ 382510 h 382510"/>
                <a:gd name="connsiteX20" fmla="*/ 130103 w 336609"/>
                <a:gd name="connsiteY20" fmla="*/ 382510 h 382510"/>
                <a:gd name="connsiteX21" fmla="*/ 130103 w 336609"/>
                <a:gd name="connsiteY21" fmla="*/ 308413 h 382510"/>
                <a:gd name="connsiteX22" fmla="*/ 102814 w 336609"/>
                <a:gd name="connsiteY22" fmla="*/ 292201 h 382510"/>
                <a:gd name="connsiteX23" fmla="*/ 0 w 336609"/>
                <a:gd name="connsiteY23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210980 w 336609"/>
                <a:gd name="connsiteY7" fmla="*/ 219771 h 382510"/>
                <a:gd name="connsiteX8" fmla="*/ 328518 w 336609"/>
                <a:gd name="connsiteY8" fmla="*/ 97863 h 382510"/>
                <a:gd name="connsiteX9" fmla="*/ 307892 w 336609"/>
                <a:gd name="connsiteY9" fmla="*/ 177945 h 382510"/>
                <a:gd name="connsiteX10" fmla="*/ 286497 w 336609"/>
                <a:gd name="connsiteY10" fmla="*/ 219771 h 382510"/>
                <a:gd name="connsiteX11" fmla="*/ 210980 w 336609"/>
                <a:gd name="connsiteY11" fmla="*/ 219771 h 382510"/>
                <a:gd name="connsiteX12" fmla="*/ 0 w 336609"/>
                <a:gd name="connsiteY12" fmla="*/ 0 h 382510"/>
                <a:gd name="connsiteX13" fmla="*/ 336609 w 336609"/>
                <a:gd name="connsiteY13" fmla="*/ 696 h 382510"/>
                <a:gd name="connsiteX14" fmla="*/ 336606 w 336609"/>
                <a:gd name="connsiteY14" fmla="*/ 731 h 382510"/>
                <a:gd name="connsiteX15" fmla="*/ 324264 w 336609"/>
                <a:gd name="connsiteY15" fmla="*/ 731 h 382510"/>
                <a:gd name="connsiteX16" fmla="*/ 155515 w 336609"/>
                <a:gd name="connsiteY16" fmla="*/ 169480 h 382510"/>
                <a:gd name="connsiteX17" fmla="*/ 155515 w 336609"/>
                <a:gd name="connsiteY17" fmla="*/ 221576 h 382510"/>
                <a:gd name="connsiteX18" fmla="*/ 204941 w 336609"/>
                <a:gd name="connsiteY18" fmla="*/ 340900 h 382510"/>
                <a:gd name="connsiteX19" fmla="*/ 206510 w 336609"/>
                <a:gd name="connsiteY19" fmla="*/ 341958 h 382510"/>
                <a:gd name="connsiteX20" fmla="*/ 206510 w 336609"/>
                <a:gd name="connsiteY20" fmla="*/ 382510 h 382510"/>
                <a:gd name="connsiteX21" fmla="*/ 130103 w 336609"/>
                <a:gd name="connsiteY21" fmla="*/ 382510 h 382510"/>
                <a:gd name="connsiteX22" fmla="*/ 130103 w 336609"/>
                <a:gd name="connsiteY22" fmla="*/ 308413 h 382510"/>
                <a:gd name="connsiteX23" fmla="*/ 102814 w 336609"/>
                <a:gd name="connsiteY23" fmla="*/ 292201 h 382510"/>
                <a:gd name="connsiteX24" fmla="*/ 0 w 336609"/>
                <a:gd name="connsiteY24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210980 w 336609"/>
                <a:gd name="connsiteY7" fmla="*/ 219771 h 382510"/>
                <a:gd name="connsiteX8" fmla="*/ 307892 w 336609"/>
                <a:gd name="connsiteY8" fmla="*/ 177945 h 382510"/>
                <a:gd name="connsiteX9" fmla="*/ 286497 w 336609"/>
                <a:gd name="connsiteY9" fmla="*/ 219771 h 382510"/>
                <a:gd name="connsiteX10" fmla="*/ 210980 w 336609"/>
                <a:gd name="connsiteY10" fmla="*/ 219771 h 382510"/>
                <a:gd name="connsiteX11" fmla="*/ 0 w 336609"/>
                <a:gd name="connsiteY11" fmla="*/ 0 h 382510"/>
                <a:gd name="connsiteX12" fmla="*/ 336609 w 336609"/>
                <a:gd name="connsiteY12" fmla="*/ 696 h 382510"/>
                <a:gd name="connsiteX13" fmla="*/ 336606 w 336609"/>
                <a:gd name="connsiteY13" fmla="*/ 731 h 382510"/>
                <a:gd name="connsiteX14" fmla="*/ 324264 w 336609"/>
                <a:gd name="connsiteY14" fmla="*/ 731 h 382510"/>
                <a:gd name="connsiteX15" fmla="*/ 155515 w 336609"/>
                <a:gd name="connsiteY15" fmla="*/ 169480 h 382510"/>
                <a:gd name="connsiteX16" fmla="*/ 155515 w 336609"/>
                <a:gd name="connsiteY16" fmla="*/ 221576 h 382510"/>
                <a:gd name="connsiteX17" fmla="*/ 204941 w 336609"/>
                <a:gd name="connsiteY17" fmla="*/ 340900 h 382510"/>
                <a:gd name="connsiteX18" fmla="*/ 206510 w 336609"/>
                <a:gd name="connsiteY18" fmla="*/ 341958 h 382510"/>
                <a:gd name="connsiteX19" fmla="*/ 206510 w 336609"/>
                <a:gd name="connsiteY19" fmla="*/ 382510 h 382510"/>
                <a:gd name="connsiteX20" fmla="*/ 130103 w 336609"/>
                <a:gd name="connsiteY20" fmla="*/ 382510 h 382510"/>
                <a:gd name="connsiteX21" fmla="*/ 130103 w 336609"/>
                <a:gd name="connsiteY21" fmla="*/ 308413 h 382510"/>
                <a:gd name="connsiteX22" fmla="*/ 102814 w 336609"/>
                <a:gd name="connsiteY22" fmla="*/ 292201 h 382510"/>
                <a:gd name="connsiteX23" fmla="*/ 0 w 336609"/>
                <a:gd name="connsiteY23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210980 w 336609"/>
                <a:gd name="connsiteY7" fmla="*/ 219771 h 382510"/>
                <a:gd name="connsiteX8" fmla="*/ 307892 w 336609"/>
                <a:gd name="connsiteY8" fmla="*/ 177945 h 382510"/>
                <a:gd name="connsiteX9" fmla="*/ 210980 w 336609"/>
                <a:gd name="connsiteY9" fmla="*/ 219771 h 382510"/>
                <a:gd name="connsiteX10" fmla="*/ 0 w 336609"/>
                <a:gd name="connsiteY10" fmla="*/ 0 h 382510"/>
                <a:gd name="connsiteX11" fmla="*/ 336609 w 336609"/>
                <a:gd name="connsiteY11" fmla="*/ 696 h 382510"/>
                <a:gd name="connsiteX12" fmla="*/ 336606 w 336609"/>
                <a:gd name="connsiteY12" fmla="*/ 731 h 382510"/>
                <a:gd name="connsiteX13" fmla="*/ 324264 w 336609"/>
                <a:gd name="connsiteY13" fmla="*/ 731 h 382510"/>
                <a:gd name="connsiteX14" fmla="*/ 155515 w 336609"/>
                <a:gd name="connsiteY14" fmla="*/ 169480 h 382510"/>
                <a:gd name="connsiteX15" fmla="*/ 155515 w 336609"/>
                <a:gd name="connsiteY15" fmla="*/ 221576 h 382510"/>
                <a:gd name="connsiteX16" fmla="*/ 204941 w 336609"/>
                <a:gd name="connsiteY16" fmla="*/ 340900 h 382510"/>
                <a:gd name="connsiteX17" fmla="*/ 206510 w 336609"/>
                <a:gd name="connsiteY17" fmla="*/ 341958 h 382510"/>
                <a:gd name="connsiteX18" fmla="*/ 206510 w 336609"/>
                <a:gd name="connsiteY18" fmla="*/ 382510 h 382510"/>
                <a:gd name="connsiteX19" fmla="*/ 130103 w 336609"/>
                <a:gd name="connsiteY19" fmla="*/ 382510 h 382510"/>
                <a:gd name="connsiteX20" fmla="*/ 130103 w 336609"/>
                <a:gd name="connsiteY20" fmla="*/ 308413 h 382510"/>
                <a:gd name="connsiteX21" fmla="*/ 102814 w 336609"/>
                <a:gd name="connsiteY21" fmla="*/ 292201 h 382510"/>
                <a:gd name="connsiteX22" fmla="*/ 0 w 336609"/>
                <a:gd name="connsiteY22" fmla="*/ 0 h 382510"/>
                <a:gd name="connsiteX0" fmla="*/ 210980 w 336609"/>
                <a:gd name="connsiteY0" fmla="*/ 236280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210980 w 336609"/>
                <a:gd name="connsiteY6" fmla="*/ 236280 h 382510"/>
                <a:gd name="connsiteX7" fmla="*/ 0 w 336609"/>
                <a:gd name="connsiteY7" fmla="*/ 0 h 382510"/>
                <a:gd name="connsiteX8" fmla="*/ 336609 w 336609"/>
                <a:gd name="connsiteY8" fmla="*/ 696 h 382510"/>
                <a:gd name="connsiteX9" fmla="*/ 336606 w 336609"/>
                <a:gd name="connsiteY9" fmla="*/ 731 h 382510"/>
                <a:gd name="connsiteX10" fmla="*/ 324264 w 336609"/>
                <a:gd name="connsiteY10" fmla="*/ 731 h 382510"/>
                <a:gd name="connsiteX11" fmla="*/ 155515 w 336609"/>
                <a:gd name="connsiteY11" fmla="*/ 169480 h 382510"/>
                <a:gd name="connsiteX12" fmla="*/ 155515 w 336609"/>
                <a:gd name="connsiteY12" fmla="*/ 221576 h 382510"/>
                <a:gd name="connsiteX13" fmla="*/ 204941 w 336609"/>
                <a:gd name="connsiteY13" fmla="*/ 340900 h 382510"/>
                <a:gd name="connsiteX14" fmla="*/ 206510 w 336609"/>
                <a:gd name="connsiteY14" fmla="*/ 341958 h 382510"/>
                <a:gd name="connsiteX15" fmla="*/ 206510 w 336609"/>
                <a:gd name="connsiteY15" fmla="*/ 382510 h 382510"/>
                <a:gd name="connsiteX16" fmla="*/ 130103 w 336609"/>
                <a:gd name="connsiteY16" fmla="*/ 382510 h 382510"/>
                <a:gd name="connsiteX17" fmla="*/ 130103 w 336609"/>
                <a:gd name="connsiteY17" fmla="*/ 308413 h 382510"/>
                <a:gd name="connsiteX18" fmla="*/ 102814 w 336609"/>
                <a:gd name="connsiteY18" fmla="*/ 292201 h 382510"/>
                <a:gd name="connsiteX19" fmla="*/ 0 w 336609"/>
                <a:gd name="connsiteY19" fmla="*/ 0 h 382510"/>
                <a:gd name="connsiteX0" fmla="*/ 210980 w 336609"/>
                <a:gd name="connsiteY0" fmla="*/ 297081 h 382510"/>
                <a:gd name="connsiteX1" fmla="*/ 278053 w 336609"/>
                <a:gd name="connsiteY1" fmla="*/ 236280 h 382510"/>
                <a:gd name="connsiteX2" fmla="*/ 275963 w 336609"/>
                <a:gd name="connsiteY2" fmla="*/ 240365 h 382510"/>
                <a:gd name="connsiteX3" fmla="*/ 233964 w 336609"/>
                <a:gd name="connsiteY3" fmla="*/ 284547 h 382510"/>
                <a:gd name="connsiteX4" fmla="*/ 219994 w 336609"/>
                <a:gd name="connsiteY4" fmla="*/ 297081 h 382510"/>
                <a:gd name="connsiteX5" fmla="*/ 210980 w 336609"/>
                <a:gd name="connsiteY5" fmla="*/ 297081 h 382510"/>
                <a:gd name="connsiteX6" fmla="*/ 0 w 336609"/>
                <a:gd name="connsiteY6" fmla="*/ 0 h 382510"/>
                <a:gd name="connsiteX7" fmla="*/ 336609 w 336609"/>
                <a:gd name="connsiteY7" fmla="*/ 696 h 382510"/>
                <a:gd name="connsiteX8" fmla="*/ 336606 w 336609"/>
                <a:gd name="connsiteY8" fmla="*/ 731 h 382510"/>
                <a:gd name="connsiteX9" fmla="*/ 324264 w 336609"/>
                <a:gd name="connsiteY9" fmla="*/ 731 h 382510"/>
                <a:gd name="connsiteX10" fmla="*/ 155515 w 336609"/>
                <a:gd name="connsiteY10" fmla="*/ 169480 h 382510"/>
                <a:gd name="connsiteX11" fmla="*/ 155515 w 336609"/>
                <a:gd name="connsiteY11" fmla="*/ 221576 h 382510"/>
                <a:gd name="connsiteX12" fmla="*/ 204941 w 336609"/>
                <a:gd name="connsiteY12" fmla="*/ 340900 h 382510"/>
                <a:gd name="connsiteX13" fmla="*/ 206510 w 336609"/>
                <a:gd name="connsiteY13" fmla="*/ 341958 h 382510"/>
                <a:gd name="connsiteX14" fmla="*/ 206510 w 336609"/>
                <a:gd name="connsiteY14" fmla="*/ 382510 h 382510"/>
                <a:gd name="connsiteX15" fmla="*/ 130103 w 336609"/>
                <a:gd name="connsiteY15" fmla="*/ 382510 h 382510"/>
                <a:gd name="connsiteX16" fmla="*/ 130103 w 336609"/>
                <a:gd name="connsiteY16" fmla="*/ 308413 h 382510"/>
                <a:gd name="connsiteX17" fmla="*/ 102814 w 336609"/>
                <a:gd name="connsiteY17" fmla="*/ 292201 h 382510"/>
                <a:gd name="connsiteX18" fmla="*/ 0 w 336609"/>
                <a:gd name="connsiteY18" fmla="*/ 0 h 382510"/>
                <a:gd name="connsiteX0" fmla="*/ 210980 w 336609"/>
                <a:gd name="connsiteY0" fmla="*/ 297081 h 382510"/>
                <a:gd name="connsiteX1" fmla="*/ 278053 w 336609"/>
                <a:gd name="connsiteY1" fmla="*/ 236280 h 382510"/>
                <a:gd name="connsiteX2" fmla="*/ 233964 w 336609"/>
                <a:gd name="connsiteY2" fmla="*/ 284547 h 382510"/>
                <a:gd name="connsiteX3" fmla="*/ 219994 w 336609"/>
                <a:gd name="connsiteY3" fmla="*/ 297081 h 382510"/>
                <a:gd name="connsiteX4" fmla="*/ 210980 w 336609"/>
                <a:gd name="connsiteY4" fmla="*/ 297081 h 382510"/>
                <a:gd name="connsiteX5" fmla="*/ 0 w 336609"/>
                <a:gd name="connsiteY5" fmla="*/ 0 h 382510"/>
                <a:gd name="connsiteX6" fmla="*/ 336609 w 336609"/>
                <a:gd name="connsiteY6" fmla="*/ 696 h 382510"/>
                <a:gd name="connsiteX7" fmla="*/ 336606 w 336609"/>
                <a:gd name="connsiteY7" fmla="*/ 731 h 382510"/>
                <a:gd name="connsiteX8" fmla="*/ 324264 w 336609"/>
                <a:gd name="connsiteY8" fmla="*/ 731 h 382510"/>
                <a:gd name="connsiteX9" fmla="*/ 155515 w 336609"/>
                <a:gd name="connsiteY9" fmla="*/ 169480 h 382510"/>
                <a:gd name="connsiteX10" fmla="*/ 155515 w 336609"/>
                <a:gd name="connsiteY10" fmla="*/ 221576 h 382510"/>
                <a:gd name="connsiteX11" fmla="*/ 204941 w 336609"/>
                <a:gd name="connsiteY11" fmla="*/ 340900 h 382510"/>
                <a:gd name="connsiteX12" fmla="*/ 206510 w 336609"/>
                <a:gd name="connsiteY12" fmla="*/ 341958 h 382510"/>
                <a:gd name="connsiteX13" fmla="*/ 206510 w 336609"/>
                <a:gd name="connsiteY13" fmla="*/ 382510 h 382510"/>
                <a:gd name="connsiteX14" fmla="*/ 130103 w 336609"/>
                <a:gd name="connsiteY14" fmla="*/ 382510 h 382510"/>
                <a:gd name="connsiteX15" fmla="*/ 130103 w 336609"/>
                <a:gd name="connsiteY15" fmla="*/ 308413 h 382510"/>
                <a:gd name="connsiteX16" fmla="*/ 102814 w 336609"/>
                <a:gd name="connsiteY16" fmla="*/ 292201 h 382510"/>
                <a:gd name="connsiteX17" fmla="*/ 0 w 336609"/>
                <a:gd name="connsiteY17" fmla="*/ 0 h 382510"/>
                <a:gd name="connsiteX0" fmla="*/ 210980 w 336609"/>
                <a:gd name="connsiteY0" fmla="*/ 297081 h 382510"/>
                <a:gd name="connsiteX1" fmla="*/ 233964 w 336609"/>
                <a:gd name="connsiteY1" fmla="*/ 284547 h 382510"/>
                <a:gd name="connsiteX2" fmla="*/ 219994 w 336609"/>
                <a:gd name="connsiteY2" fmla="*/ 297081 h 382510"/>
                <a:gd name="connsiteX3" fmla="*/ 210980 w 336609"/>
                <a:gd name="connsiteY3" fmla="*/ 297081 h 382510"/>
                <a:gd name="connsiteX4" fmla="*/ 0 w 336609"/>
                <a:gd name="connsiteY4" fmla="*/ 0 h 382510"/>
                <a:gd name="connsiteX5" fmla="*/ 336609 w 336609"/>
                <a:gd name="connsiteY5" fmla="*/ 696 h 382510"/>
                <a:gd name="connsiteX6" fmla="*/ 336606 w 336609"/>
                <a:gd name="connsiteY6" fmla="*/ 731 h 382510"/>
                <a:gd name="connsiteX7" fmla="*/ 324264 w 336609"/>
                <a:gd name="connsiteY7" fmla="*/ 731 h 382510"/>
                <a:gd name="connsiteX8" fmla="*/ 155515 w 336609"/>
                <a:gd name="connsiteY8" fmla="*/ 169480 h 382510"/>
                <a:gd name="connsiteX9" fmla="*/ 155515 w 336609"/>
                <a:gd name="connsiteY9" fmla="*/ 221576 h 382510"/>
                <a:gd name="connsiteX10" fmla="*/ 204941 w 336609"/>
                <a:gd name="connsiteY10" fmla="*/ 340900 h 382510"/>
                <a:gd name="connsiteX11" fmla="*/ 206510 w 336609"/>
                <a:gd name="connsiteY11" fmla="*/ 341958 h 382510"/>
                <a:gd name="connsiteX12" fmla="*/ 206510 w 336609"/>
                <a:gd name="connsiteY12" fmla="*/ 382510 h 382510"/>
                <a:gd name="connsiteX13" fmla="*/ 130103 w 336609"/>
                <a:gd name="connsiteY13" fmla="*/ 382510 h 382510"/>
                <a:gd name="connsiteX14" fmla="*/ 130103 w 336609"/>
                <a:gd name="connsiteY14" fmla="*/ 308413 h 382510"/>
                <a:gd name="connsiteX15" fmla="*/ 102814 w 336609"/>
                <a:gd name="connsiteY15" fmla="*/ 292201 h 382510"/>
                <a:gd name="connsiteX16" fmla="*/ 0 w 336609"/>
                <a:gd name="connsiteY16" fmla="*/ 0 h 382510"/>
                <a:gd name="connsiteX0" fmla="*/ 210980 w 336609"/>
                <a:gd name="connsiteY0" fmla="*/ 297081 h 382510"/>
                <a:gd name="connsiteX1" fmla="*/ 219994 w 336609"/>
                <a:gd name="connsiteY1" fmla="*/ 297081 h 382510"/>
                <a:gd name="connsiteX2" fmla="*/ 210980 w 336609"/>
                <a:gd name="connsiteY2" fmla="*/ 297081 h 382510"/>
                <a:gd name="connsiteX3" fmla="*/ 0 w 336609"/>
                <a:gd name="connsiteY3" fmla="*/ 0 h 382510"/>
                <a:gd name="connsiteX4" fmla="*/ 336609 w 336609"/>
                <a:gd name="connsiteY4" fmla="*/ 696 h 382510"/>
                <a:gd name="connsiteX5" fmla="*/ 336606 w 336609"/>
                <a:gd name="connsiteY5" fmla="*/ 731 h 382510"/>
                <a:gd name="connsiteX6" fmla="*/ 324264 w 336609"/>
                <a:gd name="connsiteY6" fmla="*/ 731 h 382510"/>
                <a:gd name="connsiteX7" fmla="*/ 155515 w 336609"/>
                <a:gd name="connsiteY7" fmla="*/ 169480 h 382510"/>
                <a:gd name="connsiteX8" fmla="*/ 155515 w 336609"/>
                <a:gd name="connsiteY8" fmla="*/ 221576 h 382510"/>
                <a:gd name="connsiteX9" fmla="*/ 204941 w 336609"/>
                <a:gd name="connsiteY9" fmla="*/ 340900 h 382510"/>
                <a:gd name="connsiteX10" fmla="*/ 206510 w 336609"/>
                <a:gd name="connsiteY10" fmla="*/ 341958 h 382510"/>
                <a:gd name="connsiteX11" fmla="*/ 206510 w 336609"/>
                <a:gd name="connsiteY11" fmla="*/ 382510 h 382510"/>
                <a:gd name="connsiteX12" fmla="*/ 130103 w 336609"/>
                <a:gd name="connsiteY12" fmla="*/ 382510 h 382510"/>
                <a:gd name="connsiteX13" fmla="*/ 130103 w 336609"/>
                <a:gd name="connsiteY13" fmla="*/ 308413 h 382510"/>
                <a:gd name="connsiteX14" fmla="*/ 102814 w 336609"/>
                <a:gd name="connsiteY14" fmla="*/ 292201 h 382510"/>
                <a:gd name="connsiteX15" fmla="*/ 0 w 336609"/>
                <a:gd name="connsiteY15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41958 h 382510"/>
                <a:gd name="connsiteX8" fmla="*/ 206510 w 336609"/>
                <a:gd name="connsiteY8" fmla="*/ 382510 h 382510"/>
                <a:gd name="connsiteX9" fmla="*/ 130103 w 336609"/>
                <a:gd name="connsiteY9" fmla="*/ 382510 h 382510"/>
                <a:gd name="connsiteX10" fmla="*/ 130103 w 336609"/>
                <a:gd name="connsiteY10" fmla="*/ 308413 h 382510"/>
                <a:gd name="connsiteX11" fmla="*/ 102814 w 336609"/>
                <a:gd name="connsiteY11" fmla="*/ 292201 h 382510"/>
                <a:gd name="connsiteX12" fmla="*/ 0 w 336609"/>
                <a:gd name="connsiteY12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41958 h 382510"/>
                <a:gd name="connsiteX8" fmla="*/ 206510 w 336609"/>
                <a:gd name="connsiteY8" fmla="*/ 382510 h 382510"/>
                <a:gd name="connsiteX9" fmla="*/ 130103 w 336609"/>
                <a:gd name="connsiteY9" fmla="*/ 382510 h 382510"/>
                <a:gd name="connsiteX10" fmla="*/ 130103 w 336609"/>
                <a:gd name="connsiteY10" fmla="*/ 308413 h 382510"/>
                <a:gd name="connsiteX11" fmla="*/ 102814 w 336609"/>
                <a:gd name="connsiteY11" fmla="*/ 292201 h 382510"/>
                <a:gd name="connsiteX12" fmla="*/ 0 w 336609"/>
                <a:gd name="connsiteY12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46720 h 382510"/>
                <a:gd name="connsiteX8" fmla="*/ 206510 w 336609"/>
                <a:gd name="connsiteY8" fmla="*/ 382510 h 382510"/>
                <a:gd name="connsiteX9" fmla="*/ 130103 w 336609"/>
                <a:gd name="connsiteY9" fmla="*/ 382510 h 382510"/>
                <a:gd name="connsiteX10" fmla="*/ 130103 w 336609"/>
                <a:gd name="connsiteY10" fmla="*/ 308413 h 382510"/>
                <a:gd name="connsiteX11" fmla="*/ 102814 w 336609"/>
                <a:gd name="connsiteY11" fmla="*/ 292201 h 382510"/>
                <a:gd name="connsiteX12" fmla="*/ 0 w 336609"/>
                <a:gd name="connsiteY12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40900 h 382510"/>
                <a:gd name="connsiteX7" fmla="*/ 206510 w 336609"/>
                <a:gd name="connsiteY7" fmla="*/ 382510 h 382510"/>
                <a:gd name="connsiteX8" fmla="*/ 130103 w 336609"/>
                <a:gd name="connsiteY8" fmla="*/ 382510 h 382510"/>
                <a:gd name="connsiteX9" fmla="*/ 130103 w 336609"/>
                <a:gd name="connsiteY9" fmla="*/ 308413 h 382510"/>
                <a:gd name="connsiteX10" fmla="*/ 102814 w 336609"/>
                <a:gd name="connsiteY10" fmla="*/ 292201 h 382510"/>
                <a:gd name="connsiteX11" fmla="*/ 0 w 336609"/>
                <a:gd name="connsiteY11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50425 h 382510"/>
                <a:gd name="connsiteX7" fmla="*/ 206510 w 336609"/>
                <a:gd name="connsiteY7" fmla="*/ 382510 h 382510"/>
                <a:gd name="connsiteX8" fmla="*/ 130103 w 336609"/>
                <a:gd name="connsiteY8" fmla="*/ 382510 h 382510"/>
                <a:gd name="connsiteX9" fmla="*/ 130103 w 336609"/>
                <a:gd name="connsiteY9" fmla="*/ 308413 h 382510"/>
                <a:gd name="connsiteX10" fmla="*/ 102814 w 336609"/>
                <a:gd name="connsiteY10" fmla="*/ 292201 h 382510"/>
                <a:gd name="connsiteX11" fmla="*/ 0 w 336609"/>
                <a:gd name="connsiteY11" fmla="*/ 0 h 382510"/>
                <a:gd name="connsiteX0" fmla="*/ 0 w 336609"/>
                <a:gd name="connsiteY0" fmla="*/ 0 h 382510"/>
                <a:gd name="connsiteX1" fmla="*/ 336609 w 336609"/>
                <a:gd name="connsiteY1" fmla="*/ 696 h 382510"/>
                <a:gd name="connsiteX2" fmla="*/ 336606 w 336609"/>
                <a:gd name="connsiteY2" fmla="*/ 731 h 382510"/>
                <a:gd name="connsiteX3" fmla="*/ 324264 w 336609"/>
                <a:gd name="connsiteY3" fmla="*/ 731 h 382510"/>
                <a:gd name="connsiteX4" fmla="*/ 155515 w 336609"/>
                <a:gd name="connsiteY4" fmla="*/ 169480 h 382510"/>
                <a:gd name="connsiteX5" fmla="*/ 155515 w 336609"/>
                <a:gd name="connsiteY5" fmla="*/ 221576 h 382510"/>
                <a:gd name="connsiteX6" fmla="*/ 204941 w 336609"/>
                <a:gd name="connsiteY6" fmla="*/ 357569 h 382510"/>
                <a:gd name="connsiteX7" fmla="*/ 206510 w 336609"/>
                <a:gd name="connsiteY7" fmla="*/ 382510 h 382510"/>
                <a:gd name="connsiteX8" fmla="*/ 130103 w 336609"/>
                <a:gd name="connsiteY8" fmla="*/ 382510 h 382510"/>
                <a:gd name="connsiteX9" fmla="*/ 130103 w 336609"/>
                <a:gd name="connsiteY9" fmla="*/ 308413 h 382510"/>
                <a:gd name="connsiteX10" fmla="*/ 102814 w 336609"/>
                <a:gd name="connsiteY10" fmla="*/ 292201 h 382510"/>
                <a:gd name="connsiteX11" fmla="*/ 0 w 336609"/>
                <a:gd name="connsiteY11" fmla="*/ 0 h 38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609" h="382510">
                  <a:moveTo>
                    <a:pt x="0" y="0"/>
                  </a:moveTo>
                  <a:lnTo>
                    <a:pt x="336609" y="696"/>
                  </a:lnTo>
                  <a:cubicBezTo>
                    <a:pt x="336608" y="708"/>
                    <a:pt x="336607" y="719"/>
                    <a:pt x="336606" y="731"/>
                  </a:cubicBezTo>
                  <a:lnTo>
                    <a:pt x="324264" y="731"/>
                  </a:lnTo>
                  <a:cubicBezTo>
                    <a:pt x="231067" y="731"/>
                    <a:pt x="155515" y="76283"/>
                    <a:pt x="155515" y="169480"/>
                  </a:cubicBezTo>
                  <a:lnTo>
                    <a:pt x="155515" y="221576"/>
                  </a:lnTo>
                  <a:cubicBezTo>
                    <a:pt x="155515" y="268175"/>
                    <a:pt x="174403" y="327031"/>
                    <a:pt x="204941" y="357569"/>
                  </a:cubicBezTo>
                  <a:lnTo>
                    <a:pt x="206510" y="382510"/>
                  </a:lnTo>
                  <a:lnTo>
                    <a:pt x="130103" y="382510"/>
                  </a:lnTo>
                  <a:lnTo>
                    <a:pt x="130103" y="308413"/>
                  </a:lnTo>
                  <a:lnTo>
                    <a:pt x="102814" y="292201"/>
                  </a:lnTo>
                  <a:cubicBezTo>
                    <a:pt x="42986" y="243941"/>
                    <a:pt x="802" y="131558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308" name="Freeform 307"/>
            <p:cNvSpPr>
              <a:spLocks noChangeAspect="1"/>
            </p:cNvSpPr>
            <p:nvPr/>
          </p:nvSpPr>
          <p:spPr>
            <a:xfrm flipH="1">
              <a:off x="1940066" y="4564651"/>
              <a:ext cx="389594" cy="389594"/>
            </a:xfrm>
            <a:custGeom>
              <a:avLst/>
              <a:gdLst>
                <a:gd name="connsiteX0" fmla="*/ 334129 w 389594"/>
                <a:gd name="connsiteY0" fmla="*/ 235549 h 389594"/>
                <a:gd name="connsiteX1" fmla="*/ 334129 w 389594"/>
                <a:gd name="connsiteY1" fmla="*/ 296350 h 389594"/>
                <a:gd name="connsiteX2" fmla="*/ 55466 w 389594"/>
                <a:gd name="connsiteY2" fmla="*/ 296350 h 389594"/>
                <a:gd name="connsiteX3" fmla="*/ 55466 w 389594"/>
                <a:gd name="connsiteY3" fmla="*/ 235549 h 389594"/>
                <a:gd name="connsiteX4" fmla="*/ 194798 w 389594"/>
                <a:gd name="connsiteY4" fmla="*/ 66222 h 389594"/>
                <a:gd name="connsiteX5" fmla="*/ 334129 w 389594"/>
                <a:gd name="connsiteY5" fmla="*/ 219040 h 389594"/>
                <a:gd name="connsiteX6" fmla="*/ 55466 w 389594"/>
                <a:gd name="connsiteY6" fmla="*/ 219040 h 389594"/>
                <a:gd name="connsiteX7" fmla="*/ 220845 w 389594"/>
                <a:gd name="connsiteY7" fmla="*/ 0 h 389594"/>
                <a:gd name="connsiteX8" fmla="*/ 168749 w 389594"/>
                <a:gd name="connsiteY8" fmla="*/ 0 h 389594"/>
                <a:gd name="connsiteX9" fmla="*/ 0 w 389594"/>
                <a:gd name="connsiteY9" fmla="*/ 168749 h 389594"/>
                <a:gd name="connsiteX10" fmla="*/ 0 w 389594"/>
                <a:gd name="connsiteY10" fmla="*/ 220845 h 389594"/>
                <a:gd name="connsiteX11" fmla="*/ 168749 w 389594"/>
                <a:gd name="connsiteY11" fmla="*/ 389594 h 389594"/>
                <a:gd name="connsiteX12" fmla="*/ 220845 w 389594"/>
                <a:gd name="connsiteY12" fmla="*/ 389594 h 389594"/>
                <a:gd name="connsiteX13" fmla="*/ 389594 w 389594"/>
                <a:gd name="connsiteY13" fmla="*/ 220845 h 389594"/>
                <a:gd name="connsiteX14" fmla="*/ 389594 w 389594"/>
                <a:gd name="connsiteY14" fmla="*/ 168749 h 389594"/>
                <a:gd name="connsiteX15" fmla="*/ 220845 w 389594"/>
                <a:gd name="connsiteY15" fmla="*/ 0 h 38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9594" h="389594">
                  <a:moveTo>
                    <a:pt x="334129" y="235549"/>
                  </a:moveTo>
                  <a:lnTo>
                    <a:pt x="334129" y="296350"/>
                  </a:lnTo>
                  <a:lnTo>
                    <a:pt x="55466" y="296350"/>
                  </a:lnTo>
                  <a:lnTo>
                    <a:pt x="55466" y="235549"/>
                  </a:lnTo>
                  <a:close/>
                  <a:moveTo>
                    <a:pt x="194798" y="66222"/>
                  </a:moveTo>
                  <a:lnTo>
                    <a:pt x="334129" y="219040"/>
                  </a:lnTo>
                  <a:lnTo>
                    <a:pt x="55466" y="219040"/>
                  </a:lnTo>
                  <a:close/>
                  <a:moveTo>
                    <a:pt x="220845" y="0"/>
                  </a:moveTo>
                  <a:lnTo>
                    <a:pt x="168749" y="0"/>
                  </a:lnTo>
                  <a:cubicBezTo>
                    <a:pt x="75552" y="0"/>
                    <a:pt x="0" y="75552"/>
                    <a:pt x="0" y="168749"/>
                  </a:cubicBezTo>
                  <a:lnTo>
                    <a:pt x="0" y="220845"/>
                  </a:lnTo>
                  <a:cubicBezTo>
                    <a:pt x="0" y="314042"/>
                    <a:pt x="75552" y="389594"/>
                    <a:pt x="168749" y="389594"/>
                  </a:cubicBezTo>
                  <a:lnTo>
                    <a:pt x="220845" y="389594"/>
                  </a:lnTo>
                  <a:cubicBezTo>
                    <a:pt x="314042" y="389594"/>
                    <a:pt x="389594" y="314042"/>
                    <a:pt x="389594" y="220845"/>
                  </a:cubicBezTo>
                  <a:lnTo>
                    <a:pt x="389594" y="168749"/>
                  </a:lnTo>
                  <a:cubicBezTo>
                    <a:pt x="389594" y="75552"/>
                    <a:pt x="314042" y="0"/>
                    <a:pt x="22084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760875" y="3423263"/>
            <a:ext cx="720000" cy="720000"/>
            <a:chOff x="5760875" y="3423263"/>
            <a:chExt cx="720000" cy="720000"/>
          </a:xfrm>
        </p:grpSpPr>
        <p:sp>
          <p:nvSpPr>
            <p:cNvPr id="127" name="Rectangle 126"/>
            <p:cNvSpPr/>
            <p:nvPr/>
          </p:nvSpPr>
          <p:spPr>
            <a:xfrm>
              <a:off x="5760875" y="3423263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5954276" y="3705848"/>
              <a:ext cx="326528" cy="123336"/>
            </a:xfrm>
            <a:custGeom>
              <a:avLst/>
              <a:gdLst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5607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8183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10759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31396 w 309093"/>
                <a:gd name="connsiteY4" fmla="*/ 110759 h 234396"/>
                <a:gd name="connsiteX5" fmla="*/ 309093 w 309093"/>
                <a:gd name="connsiteY5" fmla="*/ 110759 h 234396"/>
                <a:gd name="connsiteX0" fmla="*/ 0 w 309093"/>
                <a:gd name="connsiteY0" fmla="*/ 113335 h 234396"/>
                <a:gd name="connsiteX1" fmla="*/ 53585 w 309093"/>
                <a:gd name="connsiteY1" fmla="*/ 113334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31396 w 309093"/>
                <a:gd name="connsiteY4" fmla="*/ 110759 h 234396"/>
                <a:gd name="connsiteX5" fmla="*/ 309093 w 309093"/>
                <a:gd name="connsiteY5" fmla="*/ 110759 h 23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093" h="234396">
                  <a:moveTo>
                    <a:pt x="0" y="113335"/>
                  </a:moveTo>
                  <a:lnTo>
                    <a:pt x="53585" y="113334"/>
                  </a:lnTo>
                  <a:lnTo>
                    <a:pt x="123637" y="0"/>
                  </a:lnTo>
                  <a:lnTo>
                    <a:pt x="167425" y="234396"/>
                  </a:lnTo>
                  <a:lnTo>
                    <a:pt x="231396" y="110759"/>
                  </a:lnTo>
                  <a:lnTo>
                    <a:pt x="309093" y="110759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5" name="Freeform 324"/>
            <p:cNvSpPr/>
            <p:nvPr/>
          </p:nvSpPr>
          <p:spPr>
            <a:xfrm rot="16200000" flipH="1">
              <a:off x="5805049" y="3574781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41314" y="3427091"/>
            <a:ext cx="720000" cy="720000"/>
            <a:chOff x="6641314" y="3427091"/>
            <a:chExt cx="720000" cy="720000"/>
          </a:xfrm>
        </p:grpSpPr>
        <p:sp>
          <p:nvSpPr>
            <p:cNvPr id="143" name="Rectangle 142"/>
            <p:cNvSpPr/>
            <p:nvPr/>
          </p:nvSpPr>
          <p:spPr>
            <a:xfrm>
              <a:off x="6641314" y="342709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834715" y="3655531"/>
              <a:ext cx="326528" cy="231626"/>
            </a:xfrm>
            <a:custGeom>
              <a:avLst/>
              <a:gdLst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5607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8183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10759 h 23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093" h="234396">
                  <a:moveTo>
                    <a:pt x="0" y="113335"/>
                  </a:moveTo>
                  <a:lnTo>
                    <a:pt x="74697" y="113335"/>
                  </a:lnTo>
                  <a:lnTo>
                    <a:pt x="123637" y="0"/>
                  </a:lnTo>
                  <a:lnTo>
                    <a:pt x="167425" y="234396"/>
                  </a:lnTo>
                  <a:lnTo>
                    <a:pt x="206062" y="110759"/>
                  </a:lnTo>
                  <a:lnTo>
                    <a:pt x="309093" y="110759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6" name="Freeform 325"/>
            <p:cNvSpPr/>
            <p:nvPr/>
          </p:nvSpPr>
          <p:spPr>
            <a:xfrm rot="16200000" flipH="1">
              <a:off x="6687988" y="3573586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26528" y="3420697"/>
            <a:ext cx="720000" cy="720000"/>
            <a:chOff x="7526528" y="3420697"/>
            <a:chExt cx="720000" cy="720000"/>
          </a:xfrm>
        </p:grpSpPr>
        <p:sp>
          <p:nvSpPr>
            <p:cNvPr id="102" name="Rectangle 101"/>
            <p:cNvSpPr/>
            <p:nvPr/>
          </p:nvSpPr>
          <p:spPr>
            <a:xfrm>
              <a:off x="7526528" y="3420697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7719929" y="3592514"/>
              <a:ext cx="326528" cy="344872"/>
            </a:xfrm>
            <a:custGeom>
              <a:avLst/>
              <a:gdLst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5607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08183 h 234396"/>
                <a:gd name="connsiteX0" fmla="*/ 0 w 309093"/>
                <a:gd name="connsiteY0" fmla="*/ 113335 h 234396"/>
                <a:gd name="connsiteX1" fmla="*/ 74697 w 309093"/>
                <a:gd name="connsiteY1" fmla="*/ 113335 h 234396"/>
                <a:gd name="connsiteX2" fmla="*/ 123637 w 309093"/>
                <a:gd name="connsiteY2" fmla="*/ 0 h 234396"/>
                <a:gd name="connsiteX3" fmla="*/ 167425 w 309093"/>
                <a:gd name="connsiteY3" fmla="*/ 234396 h 234396"/>
                <a:gd name="connsiteX4" fmla="*/ 206062 w 309093"/>
                <a:gd name="connsiteY4" fmla="*/ 110759 h 234396"/>
                <a:gd name="connsiteX5" fmla="*/ 309093 w 309093"/>
                <a:gd name="connsiteY5" fmla="*/ 110759 h 23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093" h="234396">
                  <a:moveTo>
                    <a:pt x="0" y="113335"/>
                  </a:moveTo>
                  <a:lnTo>
                    <a:pt x="74697" y="113335"/>
                  </a:lnTo>
                  <a:lnTo>
                    <a:pt x="123637" y="0"/>
                  </a:lnTo>
                  <a:lnTo>
                    <a:pt x="167425" y="234396"/>
                  </a:lnTo>
                  <a:lnTo>
                    <a:pt x="206062" y="110759"/>
                  </a:lnTo>
                  <a:lnTo>
                    <a:pt x="309093" y="110759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7" name="Freeform 326"/>
            <p:cNvSpPr/>
            <p:nvPr/>
          </p:nvSpPr>
          <p:spPr>
            <a:xfrm rot="16200000" flipH="1">
              <a:off x="7570927" y="3572391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894282" y="4211710"/>
            <a:ext cx="720000" cy="720000"/>
            <a:chOff x="4894282" y="4211710"/>
            <a:chExt cx="720000" cy="720000"/>
          </a:xfrm>
        </p:grpSpPr>
        <p:sp>
          <p:nvSpPr>
            <p:cNvPr id="180" name="Rectangle 179"/>
            <p:cNvSpPr/>
            <p:nvPr/>
          </p:nvSpPr>
          <p:spPr>
            <a:xfrm>
              <a:off x="4894282" y="4211710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087683" y="4801335"/>
              <a:ext cx="322182" cy="759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8" name="Freeform 327"/>
            <p:cNvSpPr/>
            <p:nvPr/>
          </p:nvSpPr>
          <p:spPr>
            <a:xfrm rot="16200000" flipH="1">
              <a:off x="4937131" y="4359225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757690" y="4207033"/>
            <a:ext cx="720000" cy="720000"/>
            <a:chOff x="5757690" y="4207033"/>
            <a:chExt cx="720000" cy="720000"/>
          </a:xfrm>
        </p:grpSpPr>
        <p:sp>
          <p:nvSpPr>
            <p:cNvPr id="172" name="Rectangle 171"/>
            <p:cNvSpPr/>
            <p:nvPr/>
          </p:nvSpPr>
          <p:spPr>
            <a:xfrm>
              <a:off x="5757690" y="4207033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958875" y="4639996"/>
              <a:ext cx="324000" cy="23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2" name="Freeform 331"/>
            <p:cNvSpPr/>
            <p:nvPr/>
          </p:nvSpPr>
          <p:spPr>
            <a:xfrm rot="16200000" flipH="1">
              <a:off x="5809744" y="4359225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638129" y="4210861"/>
            <a:ext cx="720000" cy="720000"/>
            <a:chOff x="6638129" y="4210861"/>
            <a:chExt cx="720000" cy="720000"/>
          </a:xfrm>
        </p:grpSpPr>
        <p:sp>
          <p:nvSpPr>
            <p:cNvPr id="188" name="Rectangle 187"/>
            <p:cNvSpPr/>
            <p:nvPr/>
          </p:nvSpPr>
          <p:spPr>
            <a:xfrm>
              <a:off x="6638129" y="421086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59933" y="4461799"/>
              <a:ext cx="299973" cy="41219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3" name="Freeform 332"/>
            <p:cNvSpPr/>
            <p:nvPr/>
          </p:nvSpPr>
          <p:spPr>
            <a:xfrm rot="16200000" flipH="1">
              <a:off x="6695333" y="4360429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523343" y="4204467"/>
            <a:ext cx="720000" cy="720000"/>
            <a:chOff x="7523343" y="4204467"/>
            <a:chExt cx="720000" cy="720000"/>
          </a:xfrm>
        </p:grpSpPr>
        <p:sp>
          <p:nvSpPr>
            <p:cNvPr id="164" name="Rectangle 163"/>
            <p:cNvSpPr/>
            <p:nvPr/>
          </p:nvSpPr>
          <p:spPr>
            <a:xfrm>
              <a:off x="7523343" y="4204467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726924" y="4348140"/>
              <a:ext cx="294937" cy="5157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4" name="Freeform 333"/>
            <p:cNvSpPr/>
            <p:nvPr/>
          </p:nvSpPr>
          <p:spPr>
            <a:xfrm rot="16200000" flipH="1">
              <a:off x="7570927" y="4360429"/>
              <a:ext cx="618488" cy="426320"/>
            </a:xfrm>
            <a:custGeom>
              <a:avLst/>
              <a:gdLst>
                <a:gd name="connsiteX0" fmla="*/ 32655 w 618488"/>
                <a:gd name="connsiteY0" fmla="*/ 75924 h 426320"/>
                <a:gd name="connsiteX1" fmla="*/ 586175 w 618488"/>
                <a:gd name="connsiteY1" fmla="*/ 75924 h 426320"/>
                <a:gd name="connsiteX2" fmla="*/ 586175 w 618488"/>
                <a:gd name="connsiteY2" fmla="*/ 350396 h 426320"/>
                <a:gd name="connsiteX3" fmla="*/ 32655 w 618488"/>
                <a:gd name="connsiteY3" fmla="*/ 350396 h 426320"/>
                <a:gd name="connsiteX4" fmla="*/ 0 w 618488"/>
                <a:gd name="connsiteY4" fmla="*/ 49934 h 426320"/>
                <a:gd name="connsiteX5" fmla="*/ 0 w 618488"/>
                <a:gd name="connsiteY5" fmla="*/ 376462 h 426320"/>
                <a:gd name="connsiteX6" fmla="*/ 63770 w 618488"/>
                <a:gd name="connsiteY6" fmla="*/ 376462 h 426320"/>
                <a:gd name="connsiteX7" fmla="*/ 63770 w 618488"/>
                <a:gd name="connsiteY7" fmla="*/ 426320 h 426320"/>
                <a:gd name="connsiteX8" fmla="*/ 139682 w 618488"/>
                <a:gd name="connsiteY8" fmla="*/ 426320 h 426320"/>
                <a:gd name="connsiteX9" fmla="*/ 139682 w 618488"/>
                <a:gd name="connsiteY9" fmla="*/ 376462 h 426320"/>
                <a:gd name="connsiteX10" fmla="*/ 204011 w 618488"/>
                <a:gd name="connsiteY10" fmla="*/ 376462 h 426320"/>
                <a:gd name="connsiteX11" fmla="*/ 204011 w 618488"/>
                <a:gd name="connsiteY11" fmla="*/ 426320 h 426320"/>
                <a:gd name="connsiteX12" fmla="*/ 279923 w 618488"/>
                <a:gd name="connsiteY12" fmla="*/ 426320 h 426320"/>
                <a:gd name="connsiteX13" fmla="*/ 279923 w 618488"/>
                <a:gd name="connsiteY13" fmla="*/ 376462 h 426320"/>
                <a:gd name="connsiteX14" fmla="*/ 344252 w 618488"/>
                <a:gd name="connsiteY14" fmla="*/ 376462 h 426320"/>
                <a:gd name="connsiteX15" fmla="*/ 344252 w 618488"/>
                <a:gd name="connsiteY15" fmla="*/ 426320 h 426320"/>
                <a:gd name="connsiteX16" fmla="*/ 420164 w 618488"/>
                <a:gd name="connsiteY16" fmla="*/ 426320 h 426320"/>
                <a:gd name="connsiteX17" fmla="*/ 420164 w 618488"/>
                <a:gd name="connsiteY17" fmla="*/ 376462 h 426320"/>
                <a:gd name="connsiteX18" fmla="*/ 484493 w 618488"/>
                <a:gd name="connsiteY18" fmla="*/ 376462 h 426320"/>
                <a:gd name="connsiteX19" fmla="*/ 484493 w 618488"/>
                <a:gd name="connsiteY19" fmla="*/ 426320 h 426320"/>
                <a:gd name="connsiteX20" fmla="*/ 560405 w 618488"/>
                <a:gd name="connsiteY20" fmla="*/ 426320 h 426320"/>
                <a:gd name="connsiteX21" fmla="*/ 560405 w 618488"/>
                <a:gd name="connsiteY21" fmla="*/ 376462 h 426320"/>
                <a:gd name="connsiteX22" fmla="*/ 618488 w 618488"/>
                <a:gd name="connsiteY22" fmla="*/ 376462 h 426320"/>
                <a:gd name="connsiteX23" fmla="*/ 618488 w 618488"/>
                <a:gd name="connsiteY23" fmla="*/ 49934 h 426320"/>
                <a:gd name="connsiteX24" fmla="*/ 560405 w 618488"/>
                <a:gd name="connsiteY24" fmla="*/ 49934 h 426320"/>
                <a:gd name="connsiteX25" fmla="*/ 560405 w 618488"/>
                <a:gd name="connsiteY25" fmla="*/ 0 h 426320"/>
                <a:gd name="connsiteX26" fmla="*/ 484493 w 618488"/>
                <a:gd name="connsiteY26" fmla="*/ 0 h 426320"/>
                <a:gd name="connsiteX27" fmla="*/ 484493 w 618488"/>
                <a:gd name="connsiteY27" fmla="*/ 49934 h 426320"/>
                <a:gd name="connsiteX28" fmla="*/ 420164 w 618488"/>
                <a:gd name="connsiteY28" fmla="*/ 49934 h 426320"/>
                <a:gd name="connsiteX29" fmla="*/ 420164 w 618488"/>
                <a:gd name="connsiteY29" fmla="*/ 0 h 426320"/>
                <a:gd name="connsiteX30" fmla="*/ 344252 w 618488"/>
                <a:gd name="connsiteY30" fmla="*/ 0 h 426320"/>
                <a:gd name="connsiteX31" fmla="*/ 344252 w 618488"/>
                <a:gd name="connsiteY31" fmla="*/ 49934 h 426320"/>
                <a:gd name="connsiteX32" fmla="*/ 279923 w 618488"/>
                <a:gd name="connsiteY32" fmla="*/ 49934 h 426320"/>
                <a:gd name="connsiteX33" fmla="*/ 279923 w 618488"/>
                <a:gd name="connsiteY33" fmla="*/ 0 h 426320"/>
                <a:gd name="connsiteX34" fmla="*/ 204011 w 618488"/>
                <a:gd name="connsiteY34" fmla="*/ 0 h 426320"/>
                <a:gd name="connsiteX35" fmla="*/ 204011 w 618488"/>
                <a:gd name="connsiteY35" fmla="*/ 49934 h 426320"/>
                <a:gd name="connsiteX36" fmla="*/ 139682 w 618488"/>
                <a:gd name="connsiteY36" fmla="*/ 49934 h 426320"/>
                <a:gd name="connsiteX37" fmla="*/ 139682 w 618488"/>
                <a:gd name="connsiteY37" fmla="*/ 0 h 426320"/>
                <a:gd name="connsiteX38" fmla="*/ 63770 w 618488"/>
                <a:gd name="connsiteY38" fmla="*/ 0 h 426320"/>
                <a:gd name="connsiteX39" fmla="*/ 63770 w 618488"/>
                <a:gd name="connsiteY39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8488" h="426320">
                  <a:moveTo>
                    <a:pt x="32655" y="75924"/>
                  </a:moveTo>
                  <a:lnTo>
                    <a:pt x="586175" y="75924"/>
                  </a:lnTo>
                  <a:lnTo>
                    <a:pt x="586175" y="350396"/>
                  </a:lnTo>
                  <a:lnTo>
                    <a:pt x="32655" y="350396"/>
                  </a:lnTo>
                  <a:close/>
                  <a:moveTo>
                    <a:pt x="0" y="49934"/>
                  </a:move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84493" y="376462"/>
                  </a:lnTo>
                  <a:lnTo>
                    <a:pt x="484493" y="426320"/>
                  </a:lnTo>
                  <a:lnTo>
                    <a:pt x="560405" y="426320"/>
                  </a:lnTo>
                  <a:lnTo>
                    <a:pt x="560405" y="376462"/>
                  </a:lnTo>
                  <a:lnTo>
                    <a:pt x="618488" y="376462"/>
                  </a:lnTo>
                  <a:lnTo>
                    <a:pt x="618488" y="49934"/>
                  </a:lnTo>
                  <a:lnTo>
                    <a:pt x="560405" y="49934"/>
                  </a:lnTo>
                  <a:lnTo>
                    <a:pt x="560405" y="0"/>
                  </a:lnTo>
                  <a:lnTo>
                    <a:pt x="484493" y="0"/>
                  </a:lnTo>
                  <a:lnTo>
                    <a:pt x="484493" y="49934"/>
                  </a:lnTo>
                  <a:lnTo>
                    <a:pt x="420164" y="49934"/>
                  </a:lnTo>
                  <a:lnTo>
                    <a:pt x="420164" y="0"/>
                  </a:ln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898027" y="4983776"/>
            <a:ext cx="720000" cy="720000"/>
            <a:chOff x="4898027" y="4983776"/>
            <a:chExt cx="720000" cy="720000"/>
          </a:xfrm>
        </p:grpSpPr>
        <p:sp>
          <p:nvSpPr>
            <p:cNvPr id="217" name="Rectangle 216"/>
            <p:cNvSpPr/>
            <p:nvPr/>
          </p:nvSpPr>
          <p:spPr>
            <a:xfrm>
              <a:off x="4898027" y="4983776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45" name="Freeform 344"/>
            <p:cNvSpPr/>
            <p:nvPr/>
          </p:nvSpPr>
          <p:spPr>
            <a:xfrm rot="21600000">
              <a:off x="5026465" y="5039767"/>
              <a:ext cx="463125" cy="608018"/>
            </a:xfrm>
            <a:custGeom>
              <a:avLst/>
              <a:gdLst>
                <a:gd name="connsiteX0" fmla="*/ 225451 w 463125"/>
                <a:gd name="connsiteY0" fmla="*/ 317427 h 608018"/>
                <a:gd name="connsiteX1" fmla="*/ 265804 w 463125"/>
                <a:gd name="connsiteY1" fmla="*/ 357780 h 608018"/>
                <a:gd name="connsiteX2" fmla="*/ 225451 w 463125"/>
                <a:gd name="connsiteY2" fmla="*/ 398133 h 608018"/>
                <a:gd name="connsiteX3" fmla="*/ 185098 w 463125"/>
                <a:gd name="connsiteY3" fmla="*/ 357780 h 608018"/>
                <a:gd name="connsiteX4" fmla="*/ 225451 w 463125"/>
                <a:gd name="connsiteY4" fmla="*/ 317427 h 608018"/>
                <a:gd name="connsiteX5" fmla="*/ 225451 w 463125"/>
                <a:gd name="connsiteY5" fmla="*/ 141780 h 608018"/>
                <a:gd name="connsiteX6" fmla="*/ 9450 w 463125"/>
                <a:gd name="connsiteY6" fmla="*/ 357780 h 608018"/>
                <a:gd name="connsiteX7" fmla="*/ 225451 w 463125"/>
                <a:gd name="connsiteY7" fmla="*/ 573780 h 608018"/>
                <a:gd name="connsiteX8" fmla="*/ 441451 w 463125"/>
                <a:gd name="connsiteY8" fmla="*/ 357780 h 608018"/>
                <a:gd name="connsiteX9" fmla="*/ 378187 w 463125"/>
                <a:gd name="connsiteY9" fmla="*/ 205045 h 608018"/>
                <a:gd name="connsiteX10" fmla="*/ 342018 w 463125"/>
                <a:gd name="connsiteY10" fmla="*/ 180659 h 608018"/>
                <a:gd name="connsiteX11" fmla="*/ 126905 w 463125"/>
                <a:gd name="connsiteY11" fmla="*/ 311549 h 608018"/>
                <a:gd name="connsiteX12" fmla="*/ 263589 w 463125"/>
                <a:gd name="connsiteY12" fmla="*/ 149480 h 608018"/>
                <a:gd name="connsiteX13" fmla="*/ 390104 w 463125"/>
                <a:gd name="connsiteY13" fmla="*/ 39761 h 608018"/>
                <a:gd name="connsiteX14" fmla="*/ 215394 w 463125"/>
                <a:gd name="connsiteY14" fmla="*/ 235118 h 608018"/>
                <a:gd name="connsiteX15" fmla="*/ 428522 w 463125"/>
                <a:gd name="connsiteY15" fmla="*/ 100655 h 608018"/>
                <a:gd name="connsiteX16" fmla="*/ 463125 w 463125"/>
                <a:gd name="connsiteY16" fmla="*/ 0 h 608018"/>
                <a:gd name="connsiteX17" fmla="*/ 463125 w 463125"/>
                <a:gd name="connsiteY17" fmla="*/ 608018 h 608018"/>
                <a:gd name="connsiteX18" fmla="*/ 0 w 463125"/>
                <a:gd name="connsiteY18" fmla="*/ 608018 h 608018"/>
                <a:gd name="connsiteX19" fmla="*/ 1 w 463125"/>
                <a:gd name="connsiteY19" fmla="*/ 1 h 60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125" h="608018">
                  <a:moveTo>
                    <a:pt x="225451" y="317427"/>
                  </a:moveTo>
                  <a:cubicBezTo>
                    <a:pt x="247737" y="317426"/>
                    <a:pt x="265804" y="335494"/>
                    <a:pt x="265804" y="357780"/>
                  </a:cubicBezTo>
                  <a:cubicBezTo>
                    <a:pt x="265804" y="380066"/>
                    <a:pt x="247737" y="398133"/>
                    <a:pt x="225451" y="398133"/>
                  </a:cubicBezTo>
                  <a:cubicBezTo>
                    <a:pt x="203165" y="398134"/>
                    <a:pt x="185097" y="380066"/>
                    <a:pt x="185098" y="357780"/>
                  </a:cubicBezTo>
                  <a:cubicBezTo>
                    <a:pt x="185097" y="335494"/>
                    <a:pt x="203165" y="317427"/>
                    <a:pt x="225451" y="317427"/>
                  </a:cubicBezTo>
                  <a:close/>
                  <a:moveTo>
                    <a:pt x="225451" y="141780"/>
                  </a:moveTo>
                  <a:cubicBezTo>
                    <a:pt x="106157" y="141780"/>
                    <a:pt x="9451" y="238486"/>
                    <a:pt x="9450" y="357780"/>
                  </a:cubicBezTo>
                  <a:cubicBezTo>
                    <a:pt x="9451" y="477074"/>
                    <a:pt x="106157" y="573780"/>
                    <a:pt x="225451" y="573780"/>
                  </a:cubicBezTo>
                  <a:cubicBezTo>
                    <a:pt x="344745" y="573780"/>
                    <a:pt x="441451" y="477074"/>
                    <a:pt x="441451" y="357780"/>
                  </a:cubicBezTo>
                  <a:cubicBezTo>
                    <a:pt x="441451" y="298133"/>
                    <a:pt x="417274" y="244132"/>
                    <a:pt x="378187" y="205045"/>
                  </a:cubicBezTo>
                  <a:lnTo>
                    <a:pt x="342018" y="180659"/>
                  </a:lnTo>
                  <a:lnTo>
                    <a:pt x="126905" y="311549"/>
                  </a:lnTo>
                  <a:lnTo>
                    <a:pt x="263589" y="149480"/>
                  </a:lnTo>
                  <a:close/>
                  <a:moveTo>
                    <a:pt x="390104" y="39761"/>
                  </a:moveTo>
                  <a:lnTo>
                    <a:pt x="215394" y="235118"/>
                  </a:lnTo>
                  <a:lnTo>
                    <a:pt x="428522" y="100655"/>
                  </a:lnTo>
                  <a:close/>
                  <a:moveTo>
                    <a:pt x="463125" y="0"/>
                  </a:moveTo>
                  <a:lnTo>
                    <a:pt x="463125" y="608018"/>
                  </a:lnTo>
                  <a:lnTo>
                    <a:pt x="0" y="6080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760047" y="4983776"/>
            <a:ext cx="720000" cy="720000"/>
            <a:chOff x="5760047" y="4983776"/>
            <a:chExt cx="720000" cy="720000"/>
          </a:xfrm>
        </p:grpSpPr>
        <p:sp>
          <p:nvSpPr>
            <p:cNvPr id="221" name="Rectangle 220"/>
            <p:cNvSpPr/>
            <p:nvPr/>
          </p:nvSpPr>
          <p:spPr>
            <a:xfrm>
              <a:off x="5760047" y="4983776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47" name="Freeform 346"/>
            <p:cNvSpPr/>
            <p:nvPr/>
          </p:nvSpPr>
          <p:spPr>
            <a:xfrm rot="21600000">
              <a:off x="5888485" y="5039767"/>
              <a:ext cx="463125" cy="608018"/>
            </a:xfrm>
            <a:custGeom>
              <a:avLst/>
              <a:gdLst>
                <a:gd name="connsiteX0" fmla="*/ 225451 w 463125"/>
                <a:gd name="connsiteY0" fmla="*/ 317427 h 608018"/>
                <a:gd name="connsiteX1" fmla="*/ 265804 w 463125"/>
                <a:gd name="connsiteY1" fmla="*/ 357780 h 608018"/>
                <a:gd name="connsiteX2" fmla="*/ 225451 w 463125"/>
                <a:gd name="connsiteY2" fmla="*/ 398133 h 608018"/>
                <a:gd name="connsiteX3" fmla="*/ 185098 w 463125"/>
                <a:gd name="connsiteY3" fmla="*/ 357780 h 608018"/>
                <a:gd name="connsiteX4" fmla="*/ 225451 w 463125"/>
                <a:gd name="connsiteY4" fmla="*/ 317427 h 608018"/>
                <a:gd name="connsiteX5" fmla="*/ 225451 w 463125"/>
                <a:gd name="connsiteY5" fmla="*/ 141780 h 608018"/>
                <a:gd name="connsiteX6" fmla="*/ 9450 w 463125"/>
                <a:gd name="connsiteY6" fmla="*/ 357780 h 608018"/>
                <a:gd name="connsiteX7" fmla="*/ 225451 w 463125"/>
                <a:gd name="connsiteY7" fmla="*/ 573780 h 608018"/>
                <a:gd name="connsiteX8" fmla="*/ 441451 w 463125"/>
                <a:gd name="connsiteY8" fmla="*/ 357780 h 608018"/>
                <a:gd name="connsiteX9" fmla="*/ 378187 w 463125"/>
                <a:gd name="connsiteY9" fmla="*/ 205045 h 608018"/>
                <a:gd name="connsiteX10" fmla="*/ 342018 w 463125"/>
                <a:gd name="connsiteY10" fmla="*/ 180659 h 608018"/>
                <a:gd name="connsiteX11" fmla="*/ 126905 w 463125"/>
                <a:gd name="connsiteY11" fmla="*/ 311549 h 608018"/>
                <a:gd name="connsiteX12" fmla="*/ 263589 w 463125"/>
                <a:gd name="connsiteY12" fmla="*/ 149480 h 608018"/>
                <a:gd name="connsiteX13" fmla="*/ 390104 w 463125"/>
                <a:gd name="connsiteY13" fmla="*/ 39761 h 608018"/>
                <a:gd name="connsiteX14" fmla="*/ 215394 w 463125"/>
                <a:gd name="connsiteY14" fmla="*/ 235118 h 608018"/>
                <a:gd name="connsiteX15" fmla="*/ 428522 w 463125"/>
                <a:gd name="connsiteY15" fmla="*/ 100655 h 608018"/>
                <a:gd name="connsiteX16" fmla="*/ 463125 w 463125"/>
                <a:gd name="connsiteY16" fmla="*/ 0 h 608018"/>
                <a:gd name="connsiteX17" fmla="*/ 463125 w 463125"/>
                <a:gd name="connsiteY17" fmla="*/ 608018 h 608018"/>
                <a:gd name="connsiteX18" fmla="*/ 0 w 463125"/>
                <a:gd name="connsiteY18" fmla="*/ 608018 h 608018"/>
                <a:gd name="connsiteX19" fmla="*/ 1 w 463125"/>
                <a:gd name="connsiteY19" fmla="*/ 1 h 60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125" h="608018">
                  <a:moveTo>
                    <a:pt x="225451" y="317427"/>
                  </a:moveTo>
                  <a:cubicBezTo>
                    <a:pt x="247737" y="317426"/>
                    <a:pt x="265804" y="335494"/>
                    <a:pt x="265804" y="357780"/>
                  </a:cubicBezTo>
                  <a:cubicBezTo>
                    <a:pt x="265804" y="380066"/>
                    <a:pt x="247737" y="398133"/>
                    <a:pt x="225451" y="398133"/>
                  </a:cubicBezTo>
                  <a:cubicBezTo>
                    <a:pt x="203165" y="398134"/>
                    <a:pt x="185097" y="380066"/>
                    <a:pt x="185098" y="357780"/>
                  </a:cubicBezTo>
                  <a:cubicBezTo>
                    <a:pt x="185097" y="335494"/>
                    <a:pt x="203165" y="317427"/>
                    <a:pt x="225451" y="317427"/>
                  </a:cubicBezTo>
                  <a:close/>
                  <a:moveTo>
                    <a:pt x="225451" y="141780"/>
                  </a:moveTo>
                  <a:cubicBezTo>
                    <a:pt x="106157" y="141780"/>
                    <a:pt x="9451" y="238486"/>
                    <a:pt x="9450" y="357780"/>
                  </a:cubicBezTo>
                  <a:cubicBezTo>
                    <a:pt x="9451" y="477074"/>
                    <a:pt x="106157" y="573780"/>
                    <a:pt x="225451" y="573780"/>
                  </a:cubicBezTo>
                  <a:cubicBezTo>
                    <a:pt x="344745" y="573780"/>
                    <a:pt x="441451" y="477074"/>
                    <a:pt x="441451" y="357780"/>
                  </a:cubicBezTo>
                  <a:cubicBezTo>
                    <a:pt x="441451" y="298133"/>
                    <a:pt x="417274" y="244132"/>
                    <a:pt x="378187" y="205045"/>
                  </a:cubicBezTo>
                  <a:lnTo>
                    <a:pt x="342018" y="180659"/>
                  </a:lnTo>
                  <a:lnTo>
                    <a:pt x="126905" y="311549"/>
                  </a:lnTo>
                  <a:lnTo>
                    <a:pt x="263589" y="149480"/>
                  </a:lnTo>
                  <a:close/>
                  <a:moveTo>
                    <a:pt x="390104" y="39761"/>
                  </a:moveTo>
                  <a:lnTo>
                    <a:pt x="215394" y="235118"/>
                  </a:lnTo>
                  <a:lnTo>
                    <a:pt x="428522" y="100655"/>
                  </a:lnTo>
                  <a:close/>
                  <a:moveTo>
                    <a:pt x="463125" y="0"/>
                  </a:moveTo>
                  <a:lnTo>
                    <a:pt x="463125" y="608018"/>
                  </a:lnTo>
                  <a:lnTo>
                    <a:pt x="0" y="6080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622067" y="4983776"/>
            <a:ext cx="720000" cy="720000"/>
            <a:chOff x="6622067" y="4983776"/>
            <a:chExt cx="720000" cy="720000"/>
          </a:xfrm>
        </p:grpSpPr>
        <p:sp>
          <p:nvSpPr>
            <p:cNvPr id="225" name="Rectangle 224"/>
            <p:cNvSpPr/>
            <p:nvPr/>
          </p:nvSpPr>
          <p:spPr>
            <a:xfrm>
              <a:off x="6622067" y="4983776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48" name="Freeform 347"/>
            <p:cNvSpPr/>
            <p:nvPr/>
          </p:nvSpPr>
          <p:spPr>
            <a:xfrm rot="21600000">
              <a:off x="6750505" y="5039767"/>
              <a:ext cx="463125" cy="608018"/>
            </a:xfrm>
            <a:custGeom>
              <a:avLst/>
              <a:gdLst>
                <a:gd name="connsiteX0" fmla="*/ 225451 w 463125"/>
                <a:gd name="connsiteY0" fmla="*/ 317427 h 608018"/>
                <a:gd name="connsiteX1" fmla="*/ 265804 w 463125"/>
                <a:gd name="connsiteY1" fmla="*/ 357780 h 608018"/>
                <a:gd name="connsiteX2" fmla="*/ 225451 w 463125"/>
                <a:gd name="connsiteY2" fmla="*/ 398133 h 608018"/>
                <a:gd name="connsiteX3" fmla="*/ 185098 w 463125"/>
                <a:gd name="connsiteY3" fmla="*/ 357780 h 608018"/>
                <a:gd name="connsiteX4" fmla="*/ 225451 w 463125"/>
                <a:gd name="connsiteY4" fmla="*/ 317427 h 608018"/>
                <a:gd name="connsiteX5" fmla="*/ 225451 w 463125"/>
                <a:gd name="connsiteY5" fmla="*/ 141780 h 608018"/>
                <a:gd name="connsiteX6" fmla="*/ 9450 w 463125"/>
                <a:gd name="connsiteY6" fmla="*/ 357780 h 608018"/>
                <a:gd name="connsiteX7" fmla="*/ 225451 w 463125"/>
                <a:gd name="connsiteY7" fmla="*/ 573780 h 608018"/>
                <a:gd name="connsiteX8" fmla="*/ 441451 w 463125"/>
                <a:gd name="connsiteY8" fmla="*/ 357780 h 608018"/>
                <a:gd name="connsiteX9" fmla="*/ 378187 w 463125"/>
                <a:gd name="connsiteY9" fmla="*/ 205045 h 608018"/>
                <a:gd name="connsiteX10" fmla="*/ 342018 w 463125"/>
                <a:gd name="connsiteY10" fmla="*/ 180659 h 608018"/>
                <a:gd name="connsiteX11" fmla="*/ 126905 w 463125"/>
                <a:gd name="connsiteY11" fmla="*/ 311549 h 608018"/>
                <a:gd name="connsiteX12" fmla="*/ 263589 w 463125"/>
                <a:gd name="connsiteY12" fmla="*/ 149480 h 608018"/>
                <a:gd name="connsiteX13" fmla="*/ 390104 w 463125"/>
                <a:gd name="connsiteY13" fmla="*/ 39761 h 608018"/>
                <a:gd name="connsiteX14" fmla="*/ 215394 w 463125"/>
                <a:gd name="connsiteY14" fmla="*/ 235118 h 608018"/>
                <a:gd name="connsiteX15" fmla="*/ 428522 w 463125"/>
                <a:gd name="connsiteY15" fmla="*/ 100655 h 608018"/>
                <a:gd name="connsiteX16" fmla="*/ 463125 w 463125"/>
                <a:gd name="connsiteY16" fmla="*/ 0 h 608018"/>
                <a:gd name="connsiteX17" fmla="*/ 463125 w 463125"/>
                <a:gd name="connsiteY17" fmla="*/ 608018 h 608018"/>
                <a:gd name="connsiteX18" fmla="*/ 0 w 463125"/>
                <a:gd name="connsiteY18" fmla="*/ 608018 h 608018"/>
                <a:gd name="connsiteX19" fmla="*/ 1 w 463125"/>
                <a:gd name="connsiteY19" fmla="*/ 1 h 60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125" h="608018">
                  <a:moveTo>
                    <a:pt x="225451" y="317427"/>
                  </a:moveTo>
                  <a:cubicBezTo>
                    <a:pt x="247737" y="317426"/>
                    <a:pt x="265804" y="335494"/>
                    <a:pt x="265804" y="357780"/>
                  </a:cubicBezTo>
                  <a:cubicBezTo>
                    <a:pt x="265804" y="380066"/>
                    <a:pt x="247737" y="398133"/>
                    <a:pt x="225451" y="398133"/>
                  </a:cubicBezTo>
                  <a:cubicBezTo>
                    <a:pt x="203165" y="398134"/>
                    <a:pt x="185097" y="380066"/>
                    <a:pt x="185098" y="357780"/>
                  </a:cubicBezTo>
                  <a:cubicBezTo>
                    <a:pt x="185097" y="335494"/>
                    <a:pt x="203165" y="317427"/>
                    <a:pt x="225451" y="317427"/>
                  </a:cubicBezTo>
                  <a:close/>
                  <a:moveTo>
                    <a:pt x="225451" y="141780"/>
                  </a:moveTo>
                  <a:cubicBezTo>
                    <a:pt x="106157" y="141780"/>
                    <a:pt x="9451" y="238486"/>
                    <a:pt x="9450" y="357780"/>
                  </a:cubicBezTo>
                  <a:cubicBezTo>
                    <a:pt x="9451" y="477074"/>
                    <a:pt x="106157" y="573780"/>
                    <a:pt x="225451" y="573780"/>
                  </a:cubicBezTo>
                  <a:cubicBezTo>
                    <a:pt x="344745" y="573780"/>
                    <a:pt x="441451" y="477074"/>
                    <a:pt x="441451" y="357780"/>
                  </a:cubicBezTo>
                  <a:cubicBezTo>
                    <a:pt x="441451" y="298133"/>
                    <a:pt x="417274" y="244132"/>
                    <a:pt x="378187" y="205045"/>
                  </a:cubicBezTo>
                  <a:lnTo>
                    <a:pt x="342018" y="180659"/>
                  </a:lnTo>
                  <a:lnTo>
                    <a:pt x="126905" y="311549"/>
                  </a:lnTo>
                  <a:lnTo>
                    <a:pt x="263589" y="149480"/>
                  </a:lnTo>
                  <a:close/>
                  <a:moveTo>
                    <a:pt x="390104" y="39761"/>
                  </a:moveTo>
                  <a:lnTo>
                    <a:pt x="215394" y="235118"/>
                  </a:lnTo>
                  <a:lnTo>
                    <a:pt x="428522" y="100655"/>
                  </a:lnTo>
                  <a:close/>
                  <a:moveTo>
                    <a:pt x="463125" y="0"/>
                  </a:moveTo>
                  <a:lnTo>
                    <a:pt x="463125" y="608018"/>
                  </a:lnTo>
                  <a:lnTo>
                    <a:pt x="0" y="6080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70C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523343" y="4988236"/>
            <a:ext cx="720000" cy="720000"/>
            <a:chOff x="7523343" y="4988236"/>
            <a:chExt cx="720000" cy="720000"/>
          </a:xfrm>
        </p:grpSpPr>
        <p:sp>
          <p:nvSpPr>
            <p:cNvPr id="212" name="Rectangle 211"/>
            <p:cNvSpPr/>
            <p:nvPr/>
          </p:nvSpPr>
          <p:spPr>
            <a:xfrm>
              <a:off x="7523343" y="4988236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49" name="Freeform 348"/>
            <p:cNvSpPr/>
            <p:nvPr/>
          </p:nvSpPr>
          <p:spPr>
            <a:xfrm rot="21600000">
              <a:off x="7651781" y="5044227"/>
              <a:ext cx="463125" cy="608018"/>
            </a:xfrm>
            <a:custGeom>
              <a:avLst/>
              <a:gdLst>
                <a:gd name="connsiteX0" fmla="*/ 225451 w 463125"/>
                <a:gd name="connsiteY0" fmla="*/ 317427 h 608018"/>
                <a:gd name="connsiteX1" fmla="*/ 265804 w 463125"/>
                <a:gd name="connsiteY1" fmla="*/ 357780 h 608018"/>
                <a:gd name="connsiteX2" fmla="*/ 225451 w 463125"/>
                <a:gd name="connsiteY2" fmla="*/ 398133 h 608018"/>
                <a:gd name="connsiteX3" fmla="*/ 185098 w 463125"/>
                <a:gd name="connsiteY3" fmla="*/ 357780 h 608018"/>
                <a:gd name="connsiteX4" fmla="*/ 225451 w 463125"/>
                <a:gd name="connsiteY4" fmla="*/ 317427 h 608018"/>
                <a:gd name="connsiteX5" fmla="*/ 225451 w 463125"/>
                <a:gd name="connsiteY5" fmla="*/ 141780 h 608018"/>
                <a:gd name="connsiteX6" fmla="*/ 9450 w 463125"/>
                <a:gd name="connsiteY6" fmla="*/ 357780 h 608018"/>
                <a:gd name="connsiteX7" fmla="*/ 225451 w 463125"/>
                <a:gd name="connsiteY7" fmla="*/ 573780 h 608018"/>
                <a:gd name="connsiteX8" fmla="*/ 441451 w 463125"/>
                <a:gd name="connsiteY8" fmla="*/ 357780 h 608018"/>
                <a:gd name="connsiteX9" fmla="*/ 378187 w 463125"/>
                <a:gd name="connsiteY9" fmla="*/ 205045 h 608018"/>
                <a:gd name="connsiteX10" fmla="*/ 342018 w 463125"/>
                <a:gd name="connsiteY10" fmla="*/ 180659 h 608018"/>
                <a:gd name="connsiteX11" fmla="*/ 126905 w 463125"/>
                <a:gd name="connsiteY11" fmla="*/ 311549 h 608018"/>
                <a:gd name="connsiteX12" fmla="*/ 263589 w 463125"/>
                <a:gd name="connsiteY12" fmla="*/ 149480 h 608018"/>
                <a:gd name="connsiteX13" fmla="*/ 390104 w 463125"/>
                <a:gd name="connsiteY13" fmla="*/ 39761 h 608018"/>
                <a:gd name="connsiteX14" fmla="*/ 215394 w 463125"/>
                <a:gd name="connsiteY14" fmla="*/ 235118 h 608018"/>
                <a:gd name="connsiteX15" fmla="*/ 428522 w 463125"/>
                <a:gd name="connsiteY15" fmla="*/ 100655 h 608018"/>
                <a:gd name="connsiteX16" fmla="*/ 463125 w 463125"/>
                <a:gd name="connsiteY16" fmla="*/ 0 h 608018"/>
                <a:gd name="connsiteX17" fmla="*/ 463125 w 463125"/>
                <a:gd name="connsiteY17" fmla="*/ 608018 h 608018"/>
                <a:gd name="connsiteX18" fmla="*/ 0 w 463125"/>
                <a:gd name="connsiteY18" fmla="*/ 608018 h 608018"/>
                <a:gd name="connsiteX19" fmla="*/ 1 w 463125"/>
                <a:gd name="connsiteY19" fmla="*/ 1 h 60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3125" h="608018">
                  <a:moveTo>
                    <a:pt x="225451" y="317427"/>
                  </a:moveTo>
                  <a:cubicBezTo>
                    <a:pt x="247737" y="317426"/>
                    <a:pt x="265804" y="335494"/>
                    <a:pt x="265804" y="357780"/>
                  </a:cubicBezTo>
                  <a:cubicBezTo>
                    <a:pt x="265804" y="380066"/>
                    <a:pt x="247737" y="398133"/>
                    <a:pt x="225451" y="398133"/>
                  </a:cubicBezTo>
                  <a:cubicBezTo>
                    <a:pt x="203165" y="398134"/>
                    <a:pt x="185097" y="380066"/>
                    <a:pt x="185098" y="357780"/>
                  </a:cubicBezTo>
                  <a:cubicBezTo>
                    <a:pt x="185097" y="335494"/>
                    <a:pt x="203165" y="317427"/>
                    <a:pt x="225451" y="317427"/>
                  </a:cubicBezTo>
                  <a:close/>
                  <a:moveTo>
                    <a:pt x="225451" y="141780"/>
                  </a:moveTo>
                  <a:cubicBezTo>
                    <a:pt x="106157" y="141780"/>
                    <a:pt x="9451" y="238486"/>
                    <a:pt x="9450" y="357780"/>
                  </a:cubicBezTo>
                  <a:cubicBezTo>
                    <a:pt x="9451" y="477074"/>
                    <a:pt x="106157" y="573780"/>
                    <a:pt x="225451" y="573780"/>
                  </a:cubicBezTo>
                  <a:cubicBezTo>
                    <a:pt x="344745" y="573780"/>
                    <a:pt x="441451" y="477074"/>
                    <a:pt x="441451" y="357780"/>
                  </a:cubicBezTo>
                  <a:cubicBezTo>
                    <a:pt x="441451" y="298133"/>
                    <a:pt x="417274" y="244132"/>
                    <a:pt x="378187" y="205045"/>
                  </a:cubicBezTo>
                  <a:lnTo>
                    <a:pt x="342018" y="180659"/>
                  </a:lnTo>
                  <a:lnTo>
                    <a:pt x="126905" y="311549"/>
                  </a:lnTo>
                  <a:lnTo>
                    <a:pt x="263589" y="149480"/>
                  </a:lnTo>
                  <a:close/>
                  <a:moveTo>
                    <a:pt x="390104" y="39761"/>
                  </a:moveTo>
                  <a:lnTo>
                    <a:pt x="215394" y="235118"/>
                  </a:lnTo>
                  <a:lnTo>
                    <a:pt x="428522" y="100655"/>
                  </a:lnTo>
                  <a:close/>
                  <a:moveTo>
                    <a:pt x="463125" y="0"/>
                  </a:moveTo>
                  <a:lnTo>
                    <a:pt x="463125" y="608018"/>
                  </a:lnTo>
                  <a:lnTo>
                    <a:pt x="0" y="6080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0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1727661" y="2641887"/>
            <a:ext cx="720000" cy="720000"/>
            <a:chOff x="2586264" y="2668441"/>
            <a:chExt cx="720000" cy="720000"/>
          </a:xfrm>
        </p:grpSpPr>
        <p:sp>
          <p:nvSpPr>
            <p:cNvPr id="361" name="Rectangle 360"/>
            <p:cNvSpPr/>
            <p:nvPr/>
          </p:nvSpPr>
          <p:spPr>
            <a:xfrm>
              <a:off x="2586264" y="266844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363" name="Group 362"/>
            <p:cNvGrpSpPr/>
            <p:nvPr/>
          </p:nvGrpSpPr>
          <p:grpSpPr>
            <a:xfrm>
              <a:off x="2690414" y="2687535"/>
              <a:ext cx="511701" cy="681813"/>
              <a:chOff x="2723208" y="2716496"/>
              <a:chExt cx="511701" cy="681813"/>
            </a:xfrm>
          </p:grpSpPr>
          <p:sp>
            <p:nvSpPr>
              <p:cNvPr id="368" name="Isosceles Triangle 367"/>
              <p:cNvSpPr/>
              <p:nvPr/>
            </p:nvSpPr>
            <p:spPr>
              <a:xfrm rot="13457689">
                <a:off x="2723208" y="2956839"/>
                <a:ext cx="147831" cy="441470"/>
              </a:xfrm>
              <a:prstGeom prst="triangle">
                <a:avLst>
                  <a:gd name="adj" fmla="val 4989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0" name="Trapezoid 369"/>
              <p:cNvSpPr/>
              <p:nvPr/>
            </p:nvSpPr>
            <p:spPr>
              <a:xfrm rot="13457689" flipV="1">
                <a:off x="2819073" y="2857881"/>
                <a:ext cx="415836" cy="163316"/>
              </a:xfrm>
              <a:prstGeom prst="trapezoid">
                <a:avLst>
                  <a:gd name="adj" fmla="val 5621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1" name="Trapezoid 370"/>
              <p:cNvSpPr/>
              <p:nvPr/>
            </p:nvSpPr>
            <p:spPr>
              <a:xfrm rot="13457689" flipV="1">
                <a:off x="3098338" y="2716496"/>
                <a:ext cx="126563" cy="167264"/>
              </a:xfrm>
              <a:prstGeom prst="trapezoid">
                <a:avLst>
                  <a:gd name="adj" fmla="val 3672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8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grpSp>
        <p:nvGrpSpPr>
          <p:cNvPr id="377" name="Group 376"/>
          <p:cNvGrpSpPr/>
          <p:nvPr/>
        </p:nvGrpSpPr>
        <p:grpSpPr>
          <a:xfrm>
            <a:off x="3430251" y="4277430"/>
            <a:ext cx="720000" cy="720000"/>
            <a:chOff x="3430251" y="4277430"/>
            <a:chExt cx="720000" cy="720000"/>
          </a:xfrm>
        </p:grpSpPr>
        <p:sp>
          <p:nvSpPr>
            <p:cNvPr id="374" name="Rectangle 373"/>
            <p:cNvSpPr/>
            <p:nvPr/>
          </p:nvSpPr>
          <p:spPr>
            <a:xfrm>
              <a:off x="3430251" y="4277430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76" name="Freeform 375"/>
            <p:cNvSpPr>
              <a:spLocks noChangeAspect="1"/>
            </p:cNvSpPr>
            <p:nvPr/>
          </p:nvSpPr>
          <p:spPr>
            <a:xfrm>
              <a:off x="3491187" y="4334912"/>
              <a:ext cx="598129" cy="605037"/>
            </a:xfrm>
            <a:custGeom>
              <a:avLst/>
              <a:gdLst/>
              <a:ahLst/>
              <a:cxnLst/>
              <a:rect l="l" t="t" r="r" b="b"/>
              <a:pathLst>
                <a:path w="598129" h="605037">
                  <a:moveTo>
                    <a:pt x="287993" y="406185"/>
                  </a:moveTo>
                  <a:cubicBezTo>
                    <a:pt x="274847" y="406185"/>
                    <a:pt x="263919" y="410047"/>
                    <a:pt x="255209" y="417770"/>
                  </a:cubicBezTo>
                  <a:cubicBezTo>
                    <a:pt x="246500" y="425494"/>
                    <a:pt x="242145" y="435107"/>
                    <a:pt x="242145" y="446610"/>
                  </a:cubicBezTo>
                  <a:cubicBezTo>
                    <a:pt x="242145" y="457785"/>
                    <a:pt x="246500" y="467480"/>
                    <a:pt x="255209" y="475697"/>
                  </a:cubicBezTo>
                  <a:cubicBezTo>
                    <a:pt x="263919" y="483585"/>
                    <a:pt x="274847" y="487529"/>
                    <a:pt x="287993" y="487529"/>
                  </a:cubicBezTo>
                  <a:cubicBezTo>
                    <a:pt x="301140" y="487529"/>
                    <a:pt x="311986" y="483667"/>
                    <a:pt x="320531" y="475943"/>
                  </a:cubicBezTo>
                  <a:cubicBezTo>
                    <a:pt x="328912" y="468220"/>
                    <a:pt x="333102" y="458442"/>
                    <a:pt x="333102" y="446610"/>
                  </a:cubicBezTo>
                  <a:cubicBezTo>
                    <a:pt x="333102" y="434943"/>
                    <a:pt x="328830" y="425329"/>
                    <a:pt x="320284" y="417770"/>
                  </a:cubicBezTo>
                  <a:cubicBezTo>
                    <a:pt x="311739" y="410047"/>
                    <a:pt x="300975" y="406185"/>
                    <a:pt x="287993" y="406185"/>
                  </a:cubicBezTo>
                  <a:close/>
                  <a:moveTo>
                    <a:pt x="290212" y="122467"/>
                  </a:moveTo>
                  <a:cubicBezTo>
                    <a:pt x="274272" y="122467"/>
                    <a:pt x="258824" y="124357"/>
                    <a:pt x="243870" y="128137"/>
                  </a:cubicBezTo>
                  <a:cubicBezTo>
                    <a:pt x="228916" y="131916"/>
                    <a:pt x="215112" y="137586"/>
                    <a:pt x="202459" y="145145"/>
                  </a:cubicBezTo>
                  <a:lnTo>
                    <a:pt x="202459" y="219340"/>
                  </a:lnTo>
                  <a:cubicBezTo>
                    <a:pt x="214784" y="208495"/>
                    <a:pt x="227848" y="200401"/>
                    <a:pt x="241652" y="195060"/>
                  </a:cubicBezTo>
                  <a:cubicBezTo>
                    <a:pt x="255456" y="189720"/>
                    <a:pt x="268767" y="187049"/>
                    <a:pt x="281584" y="187049"/>
                  </a:cubicBezTo>
                  <a:cubicBezTo>
                    <a:pt x="287500" y="187049"/>
                    <a:pt x="292882" y="187953"/>
                    <a:pt x="297730" y="189761"/>
                  </a:cubicBezTo>
                  <a:cubicBezTo>
                    <a:pt x="302578" y="191568"/>
                    <a:pt x="306686" y="194033"/>
                    <a:pt x="310055" y="197156"/>
                  </a:cubicBezTo>
                  <a:cubicBezTo>
                    <a:pt x="313423" y="200278"/>
                    <a:pt x="316012" y="204017"/>
                    <a:pt x="317819" y="208371"/>
                  </a:cubicBezTo>
                  <a:cubicBezTo>
                    <a:pt x="319627" y="212726"/>
                    <a:pt x="320531" y="217451"/>
                    <a:pt x="320531" y="222545"/>
                  </a:cubicBezTo>
                  <a:cubicBezTo>
                    <a:pt x="320531" y="228461"/>
                    <a:pt x="319709" y="233843"/>
                    <a:pt x="318066" y="238690"/>
                  </a:cubicBezTo>
                  <a:cubicBezTo>
                    <a:pt x="316423" y="243538"/>
                    <a:pt x="313958" y="248222"/>
                    <a:pt x="310671" y="252741"/>
                  </a:cubicBezTo>
                  <a:cubicBezTo>
                    <a:pt x="307384" y="257260"/>
                    <a:pt x="303399" y="261779"/>
                    <a:pt x="298716" y="266298"/>
                  </a:cubicBezTo>
                  <a:cubicBezTo>
                    <a:pt x="294032" y="270817"/>
                    <a:pt x="288568" y="275706"/>
                    <a:pt x="282324" y="280965"/>
                  </a:cubicBezTo>
                  <a:cubicBezTo>
                    <a:pt x="276408" y="285894"/>
                    <a:pt x="271231" y="290865"/>
                    <a:pt x="266795" y="295878"/>
                  </a:cubicBezTo>
                  <a:cubicBezTo>
                    <a:pt x="262358" y="300890"/>
                    <a:pt x="258660" y="306148"/>
                    <a:pt x="255702" y="311653"/>
                  </a:cubicBezTo>
                  <a:cubicBezTo>
                    <a:pt x="252744" y="317158"/>
                    <a:pt x="250526" y="323033"/>
                    <a:pt x="249047" y="329278"/>
                  </a:cubicBezTo>
                  <a:cubicBezTo>
                    <a:pt x="247568" y="335522"/>
                    <a:pt x="246828" y="342424"/>
                    <a:pt x="246828" y="349984"/>
                  </a:cubicBezTo>
                  <a:cubicBezTo>
                    <a:pt x="246828" y="354749"/>
                    <a:pt x="247280" y="359802"/>
                    <a:pt x="248184" y="365143"/>
                  </a:cubicBezTo>
                  <a:cubicBezTo>
                    <a:pt x="249088" y="370484"/>
                    <a:pt x="250361" y="375291"/>
                    <a:pt x="252005" y="379563"/>
                  </a:cubicBezTo>
                  <a:lnTo>
                    <a:pt x="316833" y="379563"/>
                  </a:lnTo>
                  <a:cubicBezTo>
                    <a:pt x="315026" y="376770"/>
                    <a:pt x="313588" y="373319"/>
                    <a:pt x="312520" y="369210"/>
                  </a:cubicBezTo>
                  <a:cubicBezTo>
                    <a:pt x="311452" y="365102"/>
                    <a:pt x="310917" y="361076"/>
                    <a:pt x="310917" y="357132"/>
                  </a:cubicBezTo>
                  <a:cubicBezTo>
                    <a:pt x="310917" y="351380"/>
                    <a:pt x="311657" y="346245"/>
                    <a:pt x="313136" y="341726"/>
                  </a:cubicBezTo>
                  <a:cubicBezTo>
                    <a:pt x="314615" y="337207"/>
                    <a:pt x="316792" y="332934"/>
                    <a:pt x="319668" y="328908"/>
                  </a:cubicBezTo>
                  <a:cubicBezTo>
                    <a:pt x="322544" y="324882"/>
                    <a:pt x="326159" y="320815"/>
                    <a:pt x="330514" y="316707"/>
                  </a:cubicBezTo>
                  <a:cubicBezTo>
                    <a:pt x="334869" y="312598"/>
                    <a:pt x="339922" y="308161"/>
                    <a:pt x="345673" y="303396"/>
                  </a:cubicBezTo>
                  <a:cubicBezTo>
                    <a:pt x="354219" y="296329"/>
                    <a:pt x="361778" y="289469"/>
                    <a:pt x="368351" y="282813"/>
                  </a:cubicBezTo>
                  <a:cubicBezTo>
                    <a:pt x="374924" y="276158"/>
                    <a:pt x="380429" y="269215"/>
                    <a:pt x="384866" y="261984"/>
                  </a:cubicBezTo>
                  <a:cubicBezTo>
                    <a:pt x="389303" y="254754"/>
                    <a:pt x="392672" y="247071"/>
                    <a:pt x="394973" y="238937"/>
                  </a:cubicBezTo>
                  <a:cubicBezTo>
                    <a:pt x="397273" y="230802"/>
                    <a:pt x="398424" y="221723"/>
                    <a:pt x="398424" y="211699"/>
                  </a:cubicBezTo>
                  <a:cubicBezTo>
                    <a:pt x="398424" y="195923"/>
                    <a:pt x="395671" y="182407"/>
                    <a:pt x="390166" y="171150"/>
                  </a:cubicBezTo>
                  <a:cubicBezTo>
                    <a:pt x="384661" y="159894"/>
                    <a:pt x="377020" y="150650"/>
                    <a:pt x="367242" y="143419"/>
                  </a:cubicBezTo>
                  <a:cubicBezTo>
                    <a:pt x="357464" y="136189"/>
                    <a:pt x="346002" y="130889"/>
                    <a:pt x="332856" y="127520"/>
                  </a:cubicBezTo>
                  <a:cubicBezTo>
                    <a:pt x="319709" y="124152"/>
                    <a:pt x="305494" y="122467"/>
                    <a:pt x="290212" y="122467"/>
                  </a:cubicBezTo>
                  <a:close/>
                  <a:moveTo>
                    <a:pt x="297520" y="4"/>
                  </a:moveTo>
                  <a:cubicBezTo>
                    <a:pt x="368315" y="-353"/>
                    <a:pt x="439239" y="23673"/>
                    <a:pt x="496069" y="72152"/>
                  </a:cubicBezTo>
                  <a:cubicBezTo>
                    <a:pt x="614158" y="172887"/>
                    <a:pt x="632218" y="345426"/>
                    <a:pt x="537431" y="467311"/>
                  </a:cubicBezTo>
                  <a:lnTo>
                    <a:pt x="587445" y="605037"/>
                  </a:lnTo>
                  <a:lnTo>
                    <a:pt x="452420" y="541494"/>
                  </a:lnTo>
                  <a:cubicBezTo>
                    <a:pt x="322548" y="617072"/>
                    <a:pt x="155199" y="586261"/>
                    <a:pt x="62591" y="469722"/>
                  </a:cubicBezTo>
                  <a:cubicBezTo>
                    <a:pt x="-33502" y="348797"/>
                    <a:pt x="-17278" y="176070"/>
                    <a:pt x="99746" y="74145"/>
                  </a:cubicBezTo>
                  <a:cubicBezTo>
                    <a:pt x="156060" y="25097"/>
                    <a:pt x="226726" y="360"/>
                    <a:pt x="297520" y="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4000" b="1" dirty="0">
                <a:solidFill>
                  <a:srgbClr val="23232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597460" y="1867691"/>
            <a:ext cx="720000" cy="720000"/>
            <a:chOff x="2597460" y="1867691"/>
            <a:chExt cx="720000" cy="720000"/>
          </a:xfrm>
        </p:grpSpPr>
        <p:sp>
          <p:nvSpPr>
            <p:cNvPr id="19" name="Rectangle 18"/>
            <p:cNvSpPr/>
            <p:nvPr/>
          </p:nvSpPr>
          <p:spPr>
            <a:xfrm>
              <a:off x="2597460" y="1867691"/>
              <a:ext cx="720000" cy="720000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3" name="Freeform 392"/>
            <p:cNvSpPr/>
            <p:nvPr/>
          </p:nvSpPr>
          <p:spPr>
            <a:xfrm>
              <a:off x="2668151" y="1938496"/>
              <a:ext cx="578618" cy="578391"/>
            </a:xfrm>
            <a:custGeom>
              <a:avLst/>
              <a:gdLst>
                <a:gd name="connsiteX0" fmla="*/ 299528 w 578618"/>
                <a:gd name="connsiteY0" fmla="*/ 314054 h 578391"/>
                <a:gd name="connsiteX1" fmla="*/ 290838 w 578618"/>
                <a:gd name="connsiteY1" fmla="*/ 314140 h 578391"/>
                <a:gd name="connsiteX2" fmla="*/ 285417 w 578618"/>
                <a:gd name="connsiteY2" fmla="*/ 314484 h 578391"/>
                <a:gd name="connsiteX3" fmla="*/ 282062 w 578618"/>
                <a:gd name="connsiteY3" fmla="*/ 315173 h 578391"/>
                <a:gd name="connsiteX4" fmla="*/ 279911 w 578618"/>
                <a:gd name="connsiteY4" fmla="*/ 316291 h 578391"/>
                <a:gd name="connsiteX5" fmla="*/ 232072 w 578618"/>
                <a:gd name="connsiteY5" fmla="*/ 347266 h 578391"/>
                <a:gd name="connsiteX6" fmla="*/ 228802 w 578618"/>
                <a:gd name="connsiteY6" fmla="*/ 349847 h 578391"/>
                <a:gd name="connsiteX7" fmla="*/ 226909 w 578618"/>
                <a:gd name="connsiteY7" fmla="*/ 352945 h 578391"/>
                <a:gd name="connsiteX8" fmla="*/ 226049 w 578618"/>
                <a:gd name="connsiteY8" fmla="*/ 357505 h 578391"/>
                <a:gd name="connsiteX9" fmla="*/ 225877 w 578618"/>
                <a:gd name="connsiteY9" fmla="*/ 364302 h 578391"/>
                <a:gd name="connsiteX10" fmla="*/ 226393 w 578618"/>
                <a:gd name="connsiteY10" fmla="*/ 374455 h 578391"/>
                <a:gd name="connsiteX11" fmla="*/ 228372 w 578618"/>
                <a:gd name="connsiteY11" fmla="*/ 379532 h 578391"/>
                <a:gd name="connsiteX12" fmla="*/ 232330 w 578618"/>
                <a:gd name="connsiteY12" fmla="*/ 380564 h 578391"/>
                <a:gd name="connsiteX13" fmla="*/ 238783 w 578618"/>
                <a:gd name="connsiteY13" fmla="*/ 378241 h 578391"/>
                <a:gd name="connsiteX14" fmla="*/ 274576 w 578618"/>
                <a:gd name="connsiteY14" fmla="*/ 358451 h 578391"/>
                <a:gd name="connsiteX15" fmla="*/ 274576 w 578618"/>
                <a:gd name="connsiteY15" fmla="*/ 503345 h 578391"/>
                <a:gd name="connsiteX16" fmla="*/ 233104 w 578618"/>
                <a:gd name="connsiteY16" fmla="*/ 503345 h 578391"/>
                <a:gd name="connsiteX17" fmla="*/ 230351 w 578618"/>
                <a:gd name="connsiteY17" fmla="*/ 504291 h 578391"/>
                <a:gd name="connsiteX18" fmla="*/ 228200 w 578618"/>
                <a:gd name="connsiteY18" fmla="*/ 507303 h 578391"/>
                <a:gd name="connsiteX19" fmla="*/ 226823 w 578618"/>
                <a:gd name="connsiteY19" fmla="*/ 512723 h 578391"/>
                <a:gd name="connsiteX20" fmla="*/ 226393 w 578618"/>
                <a:gd name="connsiteY20" fmla="*/ 521069 h 578391"/>
                <a:gd name="connsiteX21" fmla="*/ 226909 w 578618"/>
                <a:gd name="connsiteY21" fmla="*/ 529243 h 578391"/>
                <a:gd name="connsiteX22" fmla="*/ 228372 w 578618"/>
                <a:gd name="connsiteY22" fmla="*/ 534578 h 578391"/>
                <a:gd name="connsiteX23" fmla="*/ 230523 w 578618"/>
                <a:gd name="connsiteY23" fmla="*/ 537417 h 578391"/>
                <a:gd name="connsiteX24" fmla="*/ 233104 w 578618"/>
                <a:gd name="connsiteY24" fmla="*/ 538278 h 578391"/>
                <a:gd name="connsiteX25" fmla="*/ 355971 w 578618"/>
                <a:gd name="connsiteY25" fmla="*/ 538278 h 578391"/>
                <a:gd name="connsiteX26" fmla="*/ 358725 w 578618"/>
                <a:gd name="connsiteY26" fmla="*/ 537417 h 578391"/>
                <a:gd name="connsiteX27" fmla="*/ 360876 w 578618"/>
                <a:gd name="connsiteY27" fmla="*/ 534578 h 578391"/>
                <a:gd name="connsiteX28" fmla="*/ 362338 w 578618"/>
                <a:gd name="connsiteY28" fmla="*/ 529243 h 578391"/>
                <a:gd name="connsiteX29" fmla="*/ 362855 w 578618"/>
                <a:gd name="connsiteY29" fmla="*/ 521069 h 578391"/>
                <a:gd name="connsiteX30" fmla="*/ 362424 w 578618"/>
                <a:gd name="connsiteY30" fmla="*/ 512723 h 578391"/>
                <a:gd name="connsiteX31" fmla="*/ 361048 w 578618"/>
                <a:gd name="connsiteY31" fmla="*/ 507303 h 578391"/>
                <a:gd name="connsiteX32" fmla="*/ 358811 w 578618"/>
                <a:gd name="connsiteY32" fmla="*/ 504291 h 578391"/>
                <a:gd name="connsiteX33" fmla="*/ 355971 w 578618"/>
                <a:gd name="connsiteY33" fmla="*/ 503345 h 578391"/>
                <a:gd name="connsiteX34" fmla="*/ 319662 w 578618"/>
                <a:gd name="connsiteY34" fmla="*/ 503345 h 578391"/>
                <a:gd name="connsiteX35" fmla="*/ 319662 w 578618"/>
                <a:gd name="connsiteY35" fmla="*/ 319389 h 578391"/>
                <a:gd name="connsiteX36" fmla="*/ 318974 w 578618"/>
                <a:gd name="connsiteY36" fmla="*/ 316807 h 578391"/>
                <a:gd name="connsiteX37" fmla="*/ 316220 w 578618"/>
                <a:gd name="connsiteY37" fmla="*/ 315173 h 578391"/>
                <a:gd name="connsiteX38" fmla="*/ 310111 w 578618"/>
                <a:gd name="connsiteY38" fmla="*/ 314312 h 578391"/>
                <a:gd name="connsiteX39" fmla="*/ 299528 w 578618"/>
                <a:gd name="connsiteY39" fmla="*/ 314054 h 578391"/>
                <a:gd name="connsiteX40" fmla="*/ 289310 w 578618"/>
                <a:gd name="connsiteY40" fmla="*/ 102957 h 578391"/>
                <a:gd name="connsiteX41" fmla="*/ 208893 w 578618"/>
                <a:gd name="connsiteY41" fmla="*/ 129101 h 578391"/>
                <a:gd name="connsiteX42" fmla="*/ 144975 w 578618"/>
                <a:gd name="connsiteY42" fmla="*/ 227116 h 578391"/>
                <a:gd name="connsiteX43" fmla="*/ 140880 w 578618"/>
                <a:gd name="connsiteY43" fmla="*/ 262996 h 578391"/>
                <a:gd name="connsiteX44" fmla="*/ 437737 w 578618"/>
                <a:gd name="connsiteY44" fmla="*/ 262996 h 578391"/>
                <a:gd name="connsiteX45" fmla="*/ 433643 w 578618"/>
                <a:gd name="connsiteY45" fmla="*/ 227118 h 578391"/>
                <a:gd name="connsiteX46" fmla="*/ 369725 w 578618"/>
                <a:gd name="connsiteY46" fmla="*/ 129102 h 578391"/>
                <a:gd name="connsiteX47" fmla="*/ 289310 w 578618"/>
                <a:gd name="connsiteY47" fmla="*/ 102957 h 578391"/>
                <a:gd name="connsiteX48" fmla="*/ 289310 w 578618"/>
                <a:gd name="connsiteY48" fmla="*/ 0 h 578391"/>
                <a:gd name="connsiteX49" fmla="*/ 421306 w 578618"/>
                <a:gd name="connsiteY49" fmla="*/ 39764 h 578391"/>
                <a:gd name="connsiteX50" fmla="*/ 533045 w 578618"/>
                <a:gd name="connsiteY50" fmla="*/ 200201 h 578391"/>
                <a:gd name="connsiteX51" fmla="*/ 540656 w 578618"/>
                <a:gd name="connsiteY51" fmla="*/ 262996 h 578391"/>
                <a:gd name="connsiteX52" fmla="*/ 578618 w 578618"/>
                <a:gd name="connsiteY52" fmla="*/ 262996 h 578391"/>
                <a:gd name="connsiteX53" fmla="*/ 578618 w 578618"/>
                <a:gd name="connsiteY53" fmla="*/ 578391 h 578391"/>
                <a:gd name="connsiteX54" fmla="*/ 0 w 578618"/>
                <a:gd name="connsiteY54" fmla="*/ 578391 h 578391"/>
                <a:gd name="connsiteX55" fmla="*/ 0 w 578618"/>
                <a:gd name="connsiteY55" fmla="*/ 262996 h 578391"/>
                <a:gd name="connsiteX56" fmla="*/ 37962 w 578618"/>
                <a:gd name="connsiteY56" fmla="*/ 262996 h 578391"/>
                <a:gd name="connsiteX57" fmla="*/ 45573 w 578618"/>
                <a:gd name="connsiteY57" fmla="*/ 200199 h 578391"/>
                <a:gd name="connsiteX58" fmla="*/ 157313 w 578618"/>
                <a:gd name="connsiteY58" fmla="*/ 39763 h 578391"/>
                <a:gd name="connsiteX59" fmla="*/ 289310 w 578618"/>
                <a:gd name="connsiteY59" fmla="*/ 0 h 57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78618" h="578391">
                  <a:moveTo>
                    <a:pt x="299528" y="314054"/>
                  </a:moveTo>
                  <a:cubicBezTo>
                    <a:pt x="295972" y="314054"/>
                    <a:pt x="293075" y="314083"/>
                    <a:pt x="290838" y="314140"/>
                  </a:cubicBezTo>
                  <a:cubicBezTo>
                    <a:pt x="288601" y="314198"/>
                    <a:pt x="286794" y="314312"/>
                    <a:pt x="285417" y="314484"/>
                  </a:cubicBezTo>
                  <a:cubicBezTo>
                    <a:pt x="284041" y="314656"/>
                    <a:pt x="282922" y="314886"/>
                    <a:pt x="282062" y="315173"/>
                  </a:cubicBezTo>
                  <a:cubicBezTo>
                    <a:pt x="281201" y="315459"/>
                    <a:pt x="280484" y="315832"/>
                    <a:pt x="279911" y="316291"/>
                  </a:cubicBezTo>
                  <a:lnTo>
                    <a:pt x="232072" y="347266"/>
                  </a:lnTo>
                  <a:cubicBezTo>
                    <a:pt x="230695" y="348184"/>
                    <a:pt x="229605" y="349044"/>
                    <a:pt x="228802" y="349847"/>
                  </a:cubicBezTo>
                  <a:cubicBezTo>
                    <a:pt x="227999" y="350650"/>
                    <a:pt x="227368" y="351683"/>
                    <a:pt x="226909" y="352945"/>
                  </a:cubicBezTo>
                  <a:cubicBezTo>
                    <a:pt x="226450" y="354207"/>
                    <a:pt x="226164" y="355727"/>
                    <a:pt x="226049" y="357505"/>
                  </a:cubicBezTo>
                  <a:cubicBezTo>
                    <a:pt x="225934" y="359283"/>
                    <a:pt x="225877" y="361549"/>
                    <a:pt x="225877" y="364302"/>
                  </a:cubicBezTo>
                  <a:cubicBezTo>
                    <a:pt x="225877" y="368662"/>
                    <a:pt x="226049" y="372046"/>
                    <a:pt x="226393" y="374455"/>
                  </a:cubicBezTo>
                  <a:cubicBezTo>
                    <a:pt x="226737" y="376864"/>
                    <a:pt x="227397" y="378556"/>
                    <a:pt x="228372" y="379532"/>
                  </a:cubicBezTo>
                  <a:cubicBezTo>
                    <a:pt x="229347" y="380507"/>
                    <a:pt x="230666" y="380851"/>
                    <a:pt x="232330" y="380564"/>
                  </a:cubicBezTo>
                  <a:cubicBezTo>
                    <a:pt x="233993" y="380277"/>
                    <a:pt x="236144" y="379503"/>
                    <a:pt x="238783" y="378241"/>
                  </a:cubicBezTo>
                  <a:lnTo>
                    <a:pt x="274576" y="358451"/>
                  </a:lnTo>
                  <a:lnTo>
                    <a:pt x="274576" y="503345"/>
                  </a:lnTo>
                  <a:lnTo>
                    <a:pt x="233104" y="503345"/>
                  </a:lnTo>
                  <a:cubicBezTo>
                    <a:pt x="232072" y="503345"/>
                    <a:pt x="231154" y="503660"/>
                    <a:pt x="230351" y="504291"/>
                  </a:cubicBezTo>
                  <a:cubicBezTo>
                    <a:pt x="229548" y="504922"/>
                    <a:pt x="228831" y="505926"/>
                    <a:pt x="228200" y="507303"/>
                  </a:cubicBezTo>
                  <a:cubicBezTo>
                    <a:pt x="227569" y="508679"/>
                    <a:pt x="227110" y="510486"/>
                    <a:pt x="226823" y="512723"/>
                  </a:cubicBezTo>
                  <a:cubicBezTo>
                    <a:pt x="226537" y="514960"/>
                    <a:pt x="226393" y="517742"/>
                    <a:pt x="226393" y="521069"/>
                  </a:cubicBezTo>
                  <a:cubicBezTo>
                    <a:pt x="226393" y="524282"/>
                    <a:pt x="226565" y="527006"/>
                    <a:pt x="226909" y="529243"/>
                  </a:cubicBezTo>
                  <a:cubicBezTo>
                    <a:pt x="227254" y="531480"/>
                    <a:pt x="227741" y="533259"/>
                    <a:pt x="228372" y="534578"/>
                  </a:cubicBezTo>
                  <a:cubicBezTo>
                    <a:pt x="229003" y="535897"/>
                    <a:pt x="229720" y="536844"/>
                    <a:pt x="230523" y="537417"/>
                  </a:cubicBezTo>
                  <a:cubicBezTo>
                    <a:pt x="231326" y="537991"/>
                    <a:pt x="232187" y="538278"/>
                    <a:pt x="233104" y="538278"/>
                  </a:cubicBezTo>
                  <a:lnTo>
                    <a:pt x="355971" y="538278"/>
                  </a:lnTo>
                  <a:cubicBezTo>
                    <a:pt x="357004" y="538278"/>
                    <a:pt x="357921" y="537991"/>
                    <a:pt x="358725" y="537417"/>
                  </a:cubicBezTo>
                  <a:cubicBezTo>
                    <a:pt x="359528" y="536844"/>
                    <a:pt x="360245" y="535897"/>
                    <a:pt x="360876" y="534578"/>
                  </a:cubicBezTo>
                  <a:cubicBezTo>
                    <a:pt x="361507" y="533259"/>
                    <a:pt x="361994" y="531480"/>
                    <a:pt x="362338" y="529243"/>
                  </a:cubicBezTo>
                  <a:cubicBezTo>
                    <a:pt x="362682" y="527006"/>
                    <a:pt x="362855" y="524282"/>
                    <a:pt x="362855" y="521069"/>
                  </a:cubicBezTo>
                  <a:cubicBezTo>
                    <a:pt x="362855" y="517742"/>
                    <a:pt x="362711" y="514960"/>
                    <a:pt x="362424" y="512723"/>
                  </a:cubicBezTo>
                  <a:cubicBezTo>
                    <a:pt x="362138" y="510486"/>
                    <a:pt x="361679" y="508679"/>
                    <a:pt x="361048" y="507303"/>
                  </a:cubicBezTo>
                  <a:cubicBezTo>
                    <a:pt x="360417" y="505926"/>
                    <a:pt x="359671" y="504922"/>
                    <a:pt x="358811" y="504291"/>
                  </a:cubicBezTo>
                  <a:cubicBezTo>
                    <a:pt x="357950" y="503660"/>
                    <a:pt x="357004" y="503345"/>
                    <a:pt x="355971" y="503345"/>
                  </a:cubicBezTo>
                  <a:lnTo>
                    <a:pt x="319662" y="503345"/>
                  </a:lnTo>
                  <a:lnTo>
                    <a:pt x="319662" y="319389"/>
                  </a:lnTo>
                  <a:cubicBezTo>
                    <a:pt x="319662" y="318356"/>
                    <a:pt x="319432" y="317496"/>
                    <a:pt x="318974" y="316807"/>
                  </a:cubicBezTo>
                  <a:cubicBezTo>
                    <a:pt x="318515" y="316119"/>
                    <a:pt x="317597" y="315574"/>
                    <a:pt x="316220" y="315173"/>
                  </a:cubicBezTo>
                  <a:cubicBezTo>
                    <a:pt x="314844" y="314771"/>
                    <a:pt x="312807" y="314484"/>
                    <a:pt x="310111" y="314312"/>
                  </a:cubicBezTo>
                  <a:cubicBezTo>
                    <a:pt x="307415" y="314140"/>
                    <a:pt x="303888" y="314054"/>
                    <a:pt x="299528" y="314054"/>
                  </a:cubicBezTo>
                  <a:close/>
                  <a:moveTo>
                    <a:pt x="289310" y="102957"/>
                  </a:moveTo>
                  <a:cubicBezTo>
                    <a:pt x="261354" y="102956"/>
                    <a:pt x="233399" y="111671"/>
                    <a:pt x="208893" y="129101"/>
                  </a:cubicBezTo>
                  <a:cubicBezTo>
                    <a:pt x="176821" y="151913"/>
                    <a:pt x="154254" y="187144"/>
                    <a:pt x="144975" y="227116"/>
                  </a:cubicBezTo>
                  <a:lnTo>
                    <a:pt x="140880" y="262996"/>
                  </a:lnTo>
                  <a:lnTo>
                    <a:pt x="437737" y="262996"/>
                  </a:lnTo>
                  <a:lnTo>
                    <a:pt x="433643" y="227118"/>
                  </a:lnTo>
                  <a:cubicBezTo>
                    <a:pt x="424364" y="187146"/>
                    <a:pt x="401797" y="151915"/>
                    <a:pt x="369725" y="129102"/>
                  </a:cubicBezTo>
                  <a:cubicBezTo>
                    <a:pt x="345220" y="111672"/>
                    <a:pt x="317265" y="102957"/>
                    <a:pt x="289310" y="102957"/>
                  </a:cubicBezTo>
                  <a:close/>
                  <a:moveTo>
                    <a:pt x="289310" y="0"/>
                  </a:moveTo>
                  <a:cubicBezTo>
                    <a:pt x="335069" y="1"/>
                    <a:pt x="380828" y="13255"/>
                    <a:pt x="421306" y="39764"/>
                  </a:cubicBezTo>
                  <a:cubicBezTo>
                    <a:pt x="477235" y="76391"/>
                    <a:pt x="516772" y="134235"/>
                    <a:pt x="533045" y="200201"/>
                  </a:cubicBezTo>
                  <a:lnTo>
                    <a:pt x="540656" y="262996"/>
                  </a:lnTo>
                  <a:lnTo>
                    <a:pt x="578618" y="262996"/>
                  </a:lnTo>
                  <a:lnTo>
                    <a:pt x="578618" y="578391"/>
                  </a:lnTo>
                  <a:lnTo>
                    <a:pt x="0" y="578391"/>
                  </a:lnTo>
                  <a:lnTo>
                    <a:pt x="0" y="262996"/>
                  </a:lnTo>
                  <a:lnTo>
                    <a:pt x="37962" y="262996"/>
                  </a:lnTo>
                  <a:lnTo>
                    <a:pt x="45573" y="200199"/>
                  </a:lnTo>
                  <a:cubicBezTo>
                    <a:pt x="61846" y="134233"/>
                    <a:pt x="101384" y="76389"/>
                    <a:pt x="157313" y="39763"/>
                  </a:cubicBezTo>
                  <a:cubicBezTo>
                    <a:pt x="197792" y="13255"/>
                    <a:pt x="243551" y="0"/>
                    <a:pt x="28931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827129" y="292281"/>
            <a:ext cx="720000" cy="720000"/>
            <a:chOff x="2597460" y="266539"/>
            <a:chExt cx="720000" cy="720000"/>
          </a:xfrm>
        </p:grpSpPr>
        <p:sp>
          <p:nvSpPr>
            <p:cNvPr id="395" name="Rectangle 394"/>
            <p:cNvSpPr/>
            <p:nvPr/>
          </p:nvSpPr>
          <p:spPr>
            <a:xfrm>
              <a:off x="2597460" y="266539"/>
              <a:ext cx="720000" cy="720000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6" name="Freeform 395"/>
            <p:cNvSpPr/>
            <p:nvPr/>
          </p:nvSpPr>
          <p:spPr>
            <a:xfrm>
              <a:off x="2668151" y="337344"/>
              <a:ext cx="578618" cy="578391"/>
            </a:xfrm>
            <a:custGeom>
              <a:avLst/>
              <a:gdLst>
                <a:gd name="connsiteX0" fmla="*/ 291229 w 578618"/>
                <a:gd name="connsiteY0" fmla="*/ 360538 h 578391"/>
                <a:gd name="connsiteX1" fmla="*/ 291401 w 578618"/>
                <a:gd name="connsiteY1" fmla="*/ 360538 h 578391"/>
                <a:gd name="connsiteX2" fmla="*/ 322892 w 578618"/>
                <a:gd name="connsiteY2" fmla="*/ 455184 h 578391"/>
                <a:gd name="connsiteX3" fmla="*/ 259738 w 578618"/>
                <a:gd name="connsiteY3" fmla="*/ 455184 h 578391"/>
                <a:gd name="connsiteX4" fmla="*/ 291917 w 578618"/>
                <a:gd name="connsiteY4" fmla="*/ 317001 h 578391"/>
                <a:gd name="connsiteX5" fmla="*/ 277807 w 578618"/>
                <a:gd name="connsiteY5" fmla="*/ 317259 h 578391"/>
                <a:gd name="connsiteX6" fmla="*/ 269461 w 578618"/>
                <a:gd name="connsiteY6" fmla="*/ 318464 h 578391"/>
                <a:gd name="connsiteX7" fmla="*/ 265073 w 578618"/>
                <a:gd name="connsiteY7" fmla="*/ 321217 h 578391"/>
                <a:gd name="connsiteX8" fmla="*/ 262663 w 578618"/>
                <a:gd name="connsiteY8" fmla="*/ 325950 h 578391"/>
                <a:gd name="connsiteX9" fmla="*/ 194003 w 578618"/>
                <a:gd name="connsiteY9" fmla="*/ 523500 h 578391"/>
                <a:gd name="connsiteX10" fmla="*/ 191421 w 578618"/>
                <a:gd name="connsiteY10" fmla="*/ 533137 h 578391"/>
                <a:gd name="connsiteX11" fmla="*/ 192626 w 578618"/>
                <a:gd name="connsiteY11" fmla="*/ 538730 h 578391"/>
                <a:gd name="connsiteX12" fmla="*/ 198821 w 578618"/>
                <a:gd name="connsiteY12" fmla="*/ 541225 h 578391"/>
                <a:gd name="connsiteX13" fmla="*/ 211211 w 578618"/>
                <a:gd name="connsiteY13" fmla="*/ 541741 h 578391"/>
                <a:gd name="connsiteX14" fmla="*/ 223171 w 578618"/>
                <a:gd name="connsiteY14" fmla="*/ 541397 h 578391"/>
                <a:gd name="connsiteX15" fmla="*/ 230226 w 578618"/>
                <a:gd name="connsiteY15" fmla="*/ 540106 h 578391"/>
                <a:gd name="connsiteX16" fmla="*/ 233840 w 578618"/>
                <a:gd name="connsiteY16" fmla="*/ 537525 h 578391"/>
                <a:gd name="connsiteX17" fmla="*/ 235646 w 578618"/>
                <a:gd name="connsiteY17" fmla="*/ 533481 h 578391"/>
                <a:gd name="connsiteX18" fmla="*/ 249757 w 578618"/>
                <a:gd name="connsiteY18" fmla="*/ 489944 h 578391"/>
                <a:gd name="connsiteX19" fmla="*/ 333389 w 578618"/>
                <a:gd name="connsiteY19" fmla="*/ 489944 h 578391"/>
                <a:gd name="connsiteX20" fmla="*/ 348361 w 578618"/>
                <a:gd name="connsiteY20" fmla="*/ 534686 h 578391"/>
                <a:gd name="connsiteX21" fmla="*/ 350081 w 578618"/>
                <a:gd name="connsiteY21" fmla="*/ 538299 h 578391"/>
                <a:gd name="connsiteX22" fmla="*/ 353695 w 578618"/>
                <a:gd name="connsiteY22" fmla="*/ 540450 h 578391"/>
                <a:gd name="connsiteX23" fmla="*/ 361181 w 578618"/>
                <a:gd name="connsiteY23" fmla="*/ 541483 h 578391"/>
                <a:gd name="connsiteX24" fmla="*/ 374861 w 578618"/>
                <a:gd name="connsiteY24" fmla="*/ 541741 h 578391"/>
                <a:gd name="connsiteX25" fmla="*/ 388112 w 578618"/>
                <a:gd name="connsiteY25" fmla="*/ 541311 h 578391"/>
                <a:gd name="connsiteX26" fmla="*/ 394823 w 578618"/>
                <a:gd name="connsiteY26" fmla="*/ 539074 h 578391"/>
                <a:gd name="connsiteX27" fmla="*/ 396199 w 578618"/>
                <a:gd name="connsiteY27" fmla="*/ 533653 h 578391"/>
                <a:gd name="connsiteX28" fmla="*/ 393618 w 578618"/>
                <a:gd name="connsiteY28" fmla="*/ 523844 h 578391"/>
                <a:gd name="connsiteX29" fmla="*/ 324785 w 578618"/>
                <a:gd name="connsiteY29" fmla="*/ 326466 h 578391"/>
                <a:gd name="connsiteX30" fmla="*/ 322290 w 578618"/>
                <a:gd name="connsiteY30" fmla="*/ 321303 h 578391"/>
                <a:gd name="connsiteX31" fmla="*/ 317472 w 578618"/>
                <a:gd name="connsiteY31" fmla="*/ 318464 h 578391"/>
                <a:gd name="connsiteX32" fmla="*/ 308093 w 578618"/>
                <a:gd name="connsiteY32" fmla="*/ 317259 h 578391"/>
                <a:gd name="connsiteX33" fmla="*/ 291917 w 578618"/>
                <a:gd name="connsiteY33" fmla="*/ 317001 h 578391"/>
                <a:gd name="connsiteX34" fmla="*/ 289310 w 578618"/>
                <a:gd name="connsiteY34" fmla="*/ 102957 h 578391"/>
                <a:gd name="connsiteX35" fmla="*/ 208893 w 578618"/>
                <a:gd name="connsiteY35" fmla="*/ 129101 h 578391"/>
                <a:gd name="connsiteX36" fmla="*/ 144975 w 578618"/>
                <a:gd name="connsiteY36" fmla="*/ 227116 h 578391"/>
                <a:gd name="connsiteX37" fmla="*/ 140880 w 578618"/>
                <a:gd name="connsiteY37" fmla="*/ 262996 h 578391"/>
                <a:gd name="connsiteX38" fmla="*/ 437737 w 578618"/>
                <a:gd name="connsiteY38" fmla="*/ 262996 h 578391"/>
                <a:gd name="connsiteX39" fmla="*/ 433643 w 578618"/>
                <a:gd name="connsiteY39" fmla="*/ 227118 h 578391"/>
                <a:gd name="connsiteX40" fmla="*/ 369725 w 578618"/>
                <a:gd name="connsiteY40" fmla="*/ 129102 h 578391"/>
                <a:gd name="connsiteX41" fmla="*/ 289310 w 578618"/>
                <a:gd name="connsiteY41" fmla="*/ 102957 h 578391"/>
                <a:gd name="connsiteX42" fmla="*/ 289310 w 578618"/>
                <a:gd name="connsiteY42" fmla="*/ 0 h 578391"/>
                <a:gd name="connsiteX43" fmla="*/ 421306 w 578618"/>
                <a:gd name="connsiteY43" fmla="*/ 39764 h 578391"/>
                <a:gd name="connsiteX44" fmla="*/ 533045 w 578618"/>
                <a:gd name="connsiteY44" fmla="*/ 200201 h 578391"/>
                <a:gd name="connsiteX45" fmla="*/ 540656 w 578618"/>
                <a:gd name="connsiteY45" fmla="*/ 262996 h 578391"/>
                <a:gd name="connsiteX46" fmla="*/ 578618 w 578618"/>
                <a:gd name="connsiteY46" fmla="*/ 262996 h 578391"/>
                <a:gd name="connsiteX47" fmla="*/ 578618 w 578618"/>
                <a:gd name="connsiteY47" fmla="*/ 578391 h 578391"/>
                <a:gd name="connsiteX48" fmla="*/ 0 w 578618"/>
                <a:gd name="connsiteY48" fmla="*/ 578391 h 578391"/>
                <a:gd name="connsiteX49" fmla="*/ 0 w 578618"/>
                <a:gd name="connsiteY49" fmla="*/ 262996 h 578391"/>
                <a:gd name="connsiteX50" fmla="*/ 37962 w 578618"/>
                <a:gd name="connsiteY50" fmla="*/ 262996 h 578391"/>
                <a:gd name="connsiteX51" fmla="*/ 45573 w 578618"/>
                <a:gd name="connsiteY51" fmla="*/ 200199 h 578391"/>
                <a:gd name="connsiteX52" fmla="*/ 157313 w 578618"/>
                <a:gd name="connsiteY52" fmla="*/ 39763 h 578391"/>
                <a:gd name="connsiteX53" fmla="*/ 289310 w 578618"/>
                <a:gd name="connsiteY53" fmla="*/ 0 h 57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8618" h="578391">
                  <a:moveTo>
                    <a:pt x="291229" y="360538"/>
                  </a:moveTo>
                  <a:lnTo>
                    <a:pt x="291401" y="360538"/>
                  </a:lnTo>
                  <a:lnTo>
                    <a:pt x="322892" y="455184"/>
                  </a:lnTo>
                  <a:lnTo>
                    <a:pt x="259738" y="455184"/>
                  </a:lnTo>
                  <a:close/>
                  <a:moveTo>
                    <a:pt x="291917" y="317001"/>
                  </a:moveTo>
                  <a:cubicBezTo>
                    <a:pt x="286067" y="317001"/>
                    <a:pt x="281363" y="317087"/>
                    <a:pt x="277807" y="317259"/>
                  </a:cubicBezTo>
                  <a:cubicBezTo>
                    <a:pt x="274250" y="317431"/>
                    <a:pt x="271468" y="317833"/>
                    <a:pt x="269461" y="318464"/>
                  </a:cubicBezTo>
                  <a:cubicBezTo>
                    <a:pt x="267453" y="319095"/>
                    <a:pt x="265990" y="320013"/>
                    <a:pt x="265073" y="321217"/>
                  </a:cubicBezTo>
                  <a:cubicBezTo>
                    <a:pt x="264155" y="322422"/>
                    <a:pt x="263352" y="323999"/>
                    <a:pt x="262663" y="325950"/>
                  </a:cubicBezTo>
                  <a:lnTo>
                    <a:pt x="194003" y="523500"/>
                  </a:lnTo>
                  <a:cubicBezTo>
                    <a:pt x="192626" y="527516"/>
                    <a:pt x="191765" y="530728"/>
                    <a:pt x="191421" y="533137"/>
                  </a:cubicBezTo>
                  <a:cubicBezTo>
                    <a:pt x="191077" y="535546"/>
                    <a:pt x="191479" y="537410"/>
                    <a:pt x="192626" y="538730"/>
                  </a:cubicBezTo>
                  <a:cubicBezTo>
                    <a:pt x="193773" y="540049"/>
                    <a:pt x="195838" y="540881"/>
                    <a:pt x="198821" y="541225"/>
                  </a:cubicBezTo>
                  <a:cubicBezTo>
                    <a:pt x="201804" y="541569"/>
                    <a:pt x="205934" y="541741"/>
                    <a:pt x="211211" y="541741"/>
                  </a:cubicBezTo>
                  <a:cubicBezTo>
                    <a:pt x="216144" y="541741"/>
                    <a:pt x="220130" y="541626"/>
                    <a:pt x="223171" y="541397"/>
                  </a:cubicBezTo>
                  <a:cubicBezTo>
                    <a:pt x="226211" y="541167"/>
                    <a:pt x="228562" y="540737"/>
                    <a:pt x="230226" y="540106"/>
                  </a:cubicBezTo>
                  <a:cubicBezTo>
                    <a:pt x="231889" y="539475"/>
                    <a:pt x="233094" y="538615"/>
                    <a:pt x="233840" y="537525"/>
                  </a:cubicBezTo>
                  <a:cubicBezTo>
                    <a:pt x="234585" y="536435"/>
                    <a:pt x="235188" y="535087"/>
                    <a:pt x="235646" y="533481"/>
                  </a:cubicBezTo>
                  <a:lnTo>
                    <a:pt x="249757" y="489944"/>
                  </a:lnTo>
                  <a:lnTo>
                    <a:pt x="333389" y="489944"/>
                  </a:lnTo>
                  <a:lnTo>
                    <a:pt x="348361" y="534686"/>
                  </a:lnTo>
                  <a:cubicBezTo>
                    <a:pt x="348819" y="536177"/>
                    <a:pt x="349393" y="537382"/>
                    <a:pt x="350081" y="538299"/>
                  </a:cubicBezTo>
                  <a:cubicBezTo>
                    <a:pt x="350770" y="539217"/>
                    <a:pt x="351974" y="539934"/>
                    <a:pt x="353695" y="540450"/>
                  </a:cubicBezTo>
                  <a:cubicBezTo>
                    <a:pt x="355416" y="540967"/>
                    <a:pt x="357911" y="541311"/>
                    <a:pt x="361181" y="541483"/>
                  </a:cubicBezTo>
                  <a:cubicBezTo>
                    <a:pt x="364450" y="541655"/>
                    <a:pt x="369010" y="541741"/>
                    <a:pt x="374861" y="541741"/>
                  </a:cubicBezTo>
                  <a:cubicBezTo>
                    <a:pt x="380483" y="541741"/>
                    <a:pt x="384899" y="541598"/>
                    <a:pt x="388112" y="541311"/>
                  </a:cubicBezTo>
                  <a:cubicBezTo>
                    <a:pt x="391324" y="541024"/>
                    <a:pt x="393561" y="540278"/>
                    <a:pt x="394823" y="539074"/>
                  </a:cubicBezTo>
                  <a:cubicBezTo>
                    <a:pt x="396085" y="537869"/>
                    <a:pt x="396544" y="536062"/>
                    <a:pt x="396199" y="533653"/>
                  </a:cubicBezTo>
                  <a:cubicBezTo>
                    <a:pt x="395855" y="531244"/>
                    <a:pt x="394995" y="527974"/>
                    <a:pt x="393618" y="523844"/>
                  </a:cubicBezTo>
                  <a:lnTo>
                    <a:pt x="324785" y="326466"/>
                  </a:lnTo>
                  <a:cubicBezTo>
                    <a:pt x="324097" y="324286"/>
                    <a:pt x="323265" y="322565"/>
                    <a:pt x="322290" y="321303"/>
                  </a:cubicBezTo>
                  <a:cubicBezTo>
                    <a:pt x="321315" y="320041"/>
                    <a:pt x="319709" y="319095"/>
                    <a:pt x="317472" y="318464"/>
                  </a:cubicBezTo>
                  <a:cubicBezTo>
                    <a:pt x="315235" y="317833"/>
                    <a:pt x="312108" y="317431"/>
                    <a:pt x="308093" y="317259"/>
                  </a:cubicBezTo>
                  <a:cubicBezTo>
                    <a:pt x="304078" y="317087"/>
                    <a:pt x="298686" y="317001"/>
                    <a:pt x="291917" y="317001"/>
                  </a:cubicBezTo>
                  <a:close/>
                  <a:moveTo>
                    <a:pt x="289310" y="102957"/>
                  </a:moveTo>
                  <a:cubicBezTo>
                    <a:pt x="261354" y="102956"/>
                    <a:pt x="233399" y="111671"/>
                    <a:pt x="208893" y="129101"/>
                  </a:cubicBezTo>
                  <a:cubicBezTo>
                    <a:pt x="176821" y="151913"/>
                    <a:pt x="154254" y="187144"/>
                    <a:pt x="144975" y="227116"/>
                  </a:cubicBezTo>
                  <a:lnTo>
                    <a:pt x="140880" y="262996"/>
                  </a:lnTo>
                  <a:lnTo>
                    <a:pt x="437737" y="262996"/>
                  </a:lnTo>
                  <a:lnTo>
                    <a:pt x="433643" y="227118"/>
                  </a:lnTo>
                  <a:cubicBezTo>
                    <a:pt x="424364" y="187146"/>
                    <a:pt x="401797" y="151915"/>
                    <a:pt x="369725" y="129102"/>
                  </a:cubicBezTo>
                  <a:cubicBezTo>
                    <a:pt x="345220" y="111672"/>
                    <a:pt x="317265" y="102957"/>
                    <a:pt x="289310" y="102957"/>
                  </a:cubicBezTo>
                  <a:close/>
                  <a:moveTo>
                    <a:pt x="289310" y="0"/>
                  </a:moveTo>
                  <a:cubicBezTo>
                    <a:pt x="335069" y="1"/>
                    <a:pt x="380828" y="13255"/>
                    <a:pt x="421306" y="39764"/>
                  </a:cubicBezTo>
                  <a:cubicBezTo>
                    <a:pt x="477235" y="76391"/>
                    <a:pt x="516772" y="134235"/>
                    <a:pt x="533045" y="200201"/>
                  </a:cubicBezTo>
                  <a:lnTo>
                    <a:pt x="540656" y="262996"/>
                  </a:lnTo>
                  <a:lnTo>
                    <a:pt x="578618" y="262996"/>
                  </a:lnTo>
                  <a:lnTo>
                    <a:pt x="578618" y="578391"/>
                  </a:lnTo>
                  <a:lnTo>
                    <a:pt x="0" y="578391"/>
                  </a:lnTo>
                  <a:lnTo>
                    <a:pt x="0" y="262996"/>
                  </a:lnTo>
                  <a:lnTo>
                    <a:pt x="37962" y="262996"/>
                  </a:lnTo>
                  <a:lnTo>
                    <a:pt x="45573" y="200199"/>
                  </a:lnTo>
                  <a:cubicBezTo>
                    <a:pt x="61846" y="134233"/>
                    <a:pt x="101384" y="76389"/>
                    <a:pt x="157313" y="39763"/>
                  </a:cubicBezTo>
                  <a:cubicBezTo>
                    <a:pt x="197792" y="13255"/>
                    <a:pt x="243551" y="0"/>
                    <a:pt x="28931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1827129" y="1093921"/>
            <a:ext cx="720000" cy="720000"/>
            <a:chOff x="2597460" y="1068179"/>
            <a:chExt cx="720000" cy="720000"/>
          </a:xfrm>
        </p:grpSpPr>
        <p:sp>
          <p:nvSpPr>
            <p:cNvPr id="398" name="Rectangle 397"/>
            <p:cNvSpPr/>
            <p:nvPr/>
          </p:nvSpPr>
          <p:spPr>
            <a:xfrm>
              <a:off x="2597460" y="1068179"/>
              <a:ext cx="720000" cy="720000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9" name="Freeform 398"/>
            <p:cNvSpPr/>
            <p:nvPr/>
          </p:nvSpPr>
          <p:spPr>
            <a:xfrm>
              <a:off x="2668151" y="1138984"/>
              <a:ext cx="578618" cy="578391"/>
            </a:xfrm>
            <a:custGeom>
              <a:avLst/>
              <a:gdLst>
                <a:gd name="connsiteX0" fmla="*/ 160586 w 578618"/>
                <a:gd name="connsiteY0" fmla="*/ 427024 h 578391"/>
                <a:gd name="connsiteX1" fmla="*/ 286586 w 578618"/>
                <a:gd name="connsiteY1" fmla="*/ 553024 h 578391"/>
                <a:gd name="connsiteX2" fmla="*/ 412586 w 578618"/>
                <a:gd name="connsiteY2" fmla="*/ 427024 h 578391"/>
                <a:gd name="connsiteX3" fmla="*/ 286586 w 578618"/>
                <a:gd name="connsiteY3" fmla="*/ 427024 h 578391"/>
                <a:gd name="connsiteX4" fmla="*/ 286586 w 578618"/>
                <a:gd name="connsiteY4" fmla="*/ 283024 h 578391"/>
                <a:gd name="connsiteX5" fmla="*/ 160586 w 578618"/>
                <a:gd name="connsiteY5" fmla="*/ 409024 h 578391"/>
                <a:gd name="connsiteX6" fmla="*/ 286586 w 578618"/>
                <a:gd name="connsiteY6" fmla="*/ 409024 h 578391"/>
                <a:gd name="connsiteX7" fmla="*/ 412586 w 578618"/>
                <a:gd name="connsiteY7" fmla="*/ 409024 h 578391"/>
                <a:gd name="connsiteX8" fmla="*/ 289310 w 578618"/>
                <a:gd name="connsiteY8" fmla="*/ 102956 h 578391"/>
                <a:gd name="connsiteX9" fmla="*/ 208893 w 578618"/>
                <a:gd name="connsiteY9" fmla="*/ 129101 h 578391"/>
                <a:gd name="connsiteX10" fmla="*/ 144975 w 578618"/>
                <a:gd name="connsiteY10" fmla="*/ 227116 h 578391"/>
                <a:gd name="connsiteX11" fmla="*/ 140880 w 578618"/>
                <a:gd name="connsiteY11" fmla="*/ 262996 h 578391"/>
                <a:gd name="connsiteX12" fmla="*/ 437737 w 578618"/>
                <a:gd name="connsiteY12" fmla="*/ 262996 h 578391"/>
                <a:gd name="connsiteX13" fmla="*/ 433643 w 578618"/>
                <a:gd name="connsiteY13" fmla="*/ 227118 h 578391"/>
                <a:gd name="connsiteX14" fmla="*/ 369725 w 578618"/>
                <a:gd name="connsiteY14" fmla="*/ 129102 h 578391"/>
                <a:gd name="connsiteX15" fmla="*/ 289310 w 578618"/>
                <a:gd name="connsiteY15" fmla="*/ 102956 h 578391"/>
                <a:gd name="connsiteX16" fmla="*/ 289310 w 578618"/>
                <a:gd name="connsiteY16" fmla="*/ 0 h 578391"/>
                <a:gd name="connsiteX17" fmla="*/ 421306 w 578618"/>
                <a:gd name="connsiteY17" fmla="*/ 39764 h 578391"/>
                <a:gd name="connsiteX18" fmla="*/ 533045 w 578618"/>
                <a:gd name="connsiteY18" fmla="*/ 200201 h 578391"/>
                <a:gd name="connsiteX19" fmla="*/ 540656 w 578618"/>
                <a:gd name="connsiteY19" fmla="*/ 262996 h 578391"/>
                <a:gd name="connsiteX20" fmla="*/ 578618 w 578618"/>
                <a:gd name="connsiteY20" fmla="*/ 262996 h 578391"/>
                <a:gd name="connsiteX21" fmla="*/ 578618 w 578618"/>
                <a:gd name="connsiteY21" fmla="*/ 578391 h 578391"/>
                <a:gd name="connsiteX22" fmla="*/ 0 w 578618"/>
                <a:gd name="connsiteY22" fmla="*/ 578391 h 578391"/>
                <a:gd name="connsiteX23" fmla="*/ 0 w 578618"/>
                <a:gd name="connsiteY23" fmla="*/ 262996 h 578391"/>
                <a:gd name="connsiteX24" fmla="*/ 37962 w 578618"/>
                <a:gd name="connsiteY24" fmla="*/ 262996 h 578391"/>
                <a:gd name="connsiteX25" fmla="*/ 45573 w 578618"/>
                <a:gd name="connsiteY25" fmla="*/ 200199 h 578391"/>
                <a:gd name="connsiteX26" fmla="*/ 157313 w 578618"/>
                <a:gd name="connsiteY26" fmla="*/ 39763 h 578391"/>
                <a:gd name="connsiteX27" fmla="*/ 289310 w 578618"/>
                <a:gd name="connsiteY27" fmla="*/ 0 h 57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8618" h="578391">
                  <a:moveTo>
                    <a:pt x="160586" y="427024"/>
                  </a:moveTo>
                  <a:lnTo>
                    <a:pt x="286586" y="553024"/>
                  </a:lnTo>
                  <a:lnTo>
                    <a:pt x="412586" y="427024"/>
                  </a:lnTo>
                  <a:lnTo>
                    <a:pt x="286586" y="427024"/>
                  </a:lnTo>
                  <a:close/>
                  <a:moveTo>
                    <a:pt x="286586" y="283024"/>
                  </a:moveTo>
                  <a:lnTo>
                    <a:pt x="160586" y="409024"/>
                  </a:lnTo>
                  <a:lnTo>
                    <a:pt x="286586" y="409024"/>
                  </a:lnTo>
                  <a:lnTo>
                    <a:pt x="412586" y="409024"/>
                  </a:lnTo>
                  <a:close/>
                  <a:moveTo>
                    <a:pt x="289310" y="102956"/>
                  </a:moveTo>
                  <a:cubicBezTo>
                    <a:pt x="261354" y="102956"/>
                    <a:pt x="233399" y="111671"/>
                    <a:pt x="208893" y="129101"/>
                  </a:cubicBezTo>
                  <a:cubicBezTo>
                    <a:pt x="176821" y="151913"/>
                    <a:pt x="154254" y="187144"/>
                    <a:pt x="144975" y="227116"/>
                  </a:cubicBezTo>
                  <a:lnTo>
                    <a:pt x="140880" y="262996"/>
                  </a:lnTo>
                  <a:lnTo>
                    <a:pt x="437737" y="262996"/>
                  </a:lnTo>
                  <a:lnTo>
                    <a:pt x="433643" y="227118"/>
                  </a:lnTo>
                  <a:cubicBezTo>
                    <a:pt x="424364" y="187146"/>
                    <a:pt x="401797" y="151915"/>
                    <a:pt x="369725" y="129102"/>
                  </a:cubicBezTo>
                  <a:cubicBezTo>
                    <a:pt x="345220" y="111672"/>
                    <a:pt x="317265" y="102957"/>
                    <a:pt x="289310" y="102956"/>
                  </a:cubicBezTo>
                  <a:close/>
                  <a:moveTo>
                    <a:pt x="289310" y="0"/>
                  </a:moveTo>
                  <a:cubicBezTo>
                    <a:pt x="335069" y="0"/>
                    <a:pt x="380828" y="13255"/>
                    <a:pt x="421306" y="39764"/>
                  </a:cubicBezTo>
                  <a:cubicBezTo>
                    <a:pt x="477235" y="76391"/>
                    <a:pt x="516772" y="134235"/>
                    <a:pt x="533045" y="200201"/>
                  </a:cubicBezTo>
                  <a:lnTo>
                    <a:pt x="540656" y="262996"/>
                  </a:lnTo>
                  <a:lnTo>
                    <a:pt x="578618" y="262996"/>
                  </a:lnTo>
                  <a:lnTo>
                    <a:pt x="578618" y="578391"/>
                  </a:lnTo>
                  <a:lnTo>
                    <a:pt x="0" y="578391"/>
                  </a:lnTo>
                  <a:lnTo>
                    <a:pt x="0" y="262996"/>
                  </a:lnTo>
                  <a:lnTo>
                    <a:pt x="37962" y="262996"/>
                  </a:lnTo>
                  <a:lnTo>
                    <a:pt x="45573" y="200199"/>
                  </a:lnTo>
                  <a:cubicBezTo>
                    <a:pt x="61846" y="134233"/>
                    <a:pt x="101384" y="76389"/>
                    <a:pt x="157313" y="39763"/>
                  </a:cubicBezTo>
                  <a:cubicBezTo>
                    <a:pt x="197792" y="13254"/>
                    <a:pt x="243551" y="0"/>
                    <a:pt x="28931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1827129" y="1893433"/>
            <a:ext cx="720000" cy="720000"/>
            <a:chOff x="2597460" y="1867691"/>
            <a:chExt cx="720000" cy="720000"/>
          </a:xfrm>
        </p:grpSpPr>
        <p:sp>
          <p:nvSpPr>
            <p:cNvPr id="401" name="Rectangle 400"/>
            <p:cNvSpPr/>
            <p:nvPr/>
          </p:nvSpPr>
          <p:spPr>
            <a:xfrm>
              <a:off x="2597460" y="1867691"/>
              <a:ext cx="720000" cy="720000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2" name="Freeform 401"/>
            <p:cNvSpPr/>
            <p:nvPr/>
          </p:nvSpPr>
          <p:spPr>
            <a:xfrm>
              <a:off x="2668151" y="1938496"/>
              <a:ext cx="578618" cy="578391"/>
            </a:xfrm>
            <a:custGeom>
              <a:avLst/>
              <a:gdLst>
                <a:gd name="connsiteX0" fmla="*/ 299528 w 578618"/>
                <a:gd name="connsiteY0" fmla="*/ 314054 h 578391"/>
                <a:gd name="connsiteX1" fmla="*/ 290838 w 578618"/>
                <a:gd name="connsiteY1" fmla="*/ 314140 h 578391"/>
                <a:gd name="connsiteX2" fmla="*/ 285417 w 578618"/>
                <a:gd name="connsiteY2" fmla="*/ 314484 h 578391"/>
                <a:gd name="connsiteX3" fmla="*/ 282062 w 578618"/>
                <a:gd name="connsiteY3" fmla="*/ 315173 h 578391"/>
                <a:gd name="connsiteX4" fmla="*/ 279911 w 578618"/>
                <a:gd name="connsiteY4" fmla="*/ 316291 h 578391"/>
                <a:gd name="connsiteX5" fmla="*/ 232072 w 578618"/>
                <a:gd name="connsiteY5" fmla="*/ 347266 h 578391"/>
                <a:gd name="connsiteX6" fmla="*/ 228802 w 578618"/>
                <a:gd name="connsiteY6" fmla="*/ 349847 h 578391"/>
                <a:gd name="connsiteX7" fmla="*/ 226909 w 578618"/>
                <a:gd name="connsiteY7" fmla="*/ 352945 h 578391"/>
                <a:gd name="connsiteX8" fmla="*/ 226049 w 578618"/>
                <a:gd name="connsiteY8" fmla="*/ 357505 h 578391"/>
                <a:gd name="connsiteX9" fmla="*/ 225877 w 578618"/>
                <a:gd name="connsiteY9" fmla="*/ 364302 h 578391"/>
                <a:gd name="connsiteX10" fmla="*/ 226393 w 578618"/>
                <a:gd name="connsiteY10" fmla="*/ 374455 h 578391"/>
                <a:gd name="connsiteX11" fmla="*/ 228372 w 578618"/>
                <a:gd name="connsiteY11" fmla="*/ 379532 h 578391"/>
                <a:gd name="connsiteX12" fmla="*/ 232330 w 578618"/>
                <a:gd name="connsiteY12" fmla="*/ 380564 h 578391"/>
                <a:gd name="connsiteX13" fmla="*/ 238783 w 578618"/>
                <a:gd name="connsiteY13" fmla="*/ 378241 h 578391"/>
                <a:gd name="connsiteX14" fmla="*/ 274576 w 578618"/>
                <a:gd name="connsiteY14" fmla="*/ 358451 h 578391"/>
                <a:gd name="connsiteX15" fmla="*/ 274576 w 578618"/>
                <a:gd name="connsiteY15" fmla="*/ 503345 h 578391"/>
                <a:gd name="connsiteX16" fmla="*/ 233104 w 578618"/>
                <a:gd name="connsiteY16" fmla="*/ 503345 h 578391"/>
                <a:gd name="connsiteX17" fmla="*/ 230351 w 578618"/>
                <a:gd name="connsiteY17" fmla="*/ 504291 h 578391"/>
                <a:gd name="connsiteX18" fmla="*/ 228200 w 578618"/>
                <a:gd name="connsiteY18" fmla="*/ 507303 h 578391"/>
                <a:gd name="connsiteX19" fmla="*/ 226823 w 578618"/>
                <a:gd name="connsiteY19" fmla="*/ 512723 h 578391"/>
                <a:gd name="connsiteX20" fmla="*/ 226393 w 578618"/>
                <a:gd name="connsiteY20" fmla="*/ 521069 h 578391"/>
                <a:gd name="connsiteX21" fmla="*/ 226909 w 578618"/>
                <a:gd name="connsiteY21" fmla="*/ 529243 h 578391"/>
                <a:gd name="connsiteX22" fmla="*/ 228372 w 578618"/>
                <a:gd name="connsiteY22" fmla="*/ 534578 h 578391"/>
                <a:gd name="connsiteX23" fmla="*/ 230523 w 578618"/>
                <a:gd name="connsiteY23" fmla="*/ 537417 h 578391"/>
                <a:gd name="connsiteX24" fmla="*/ 233104 w 578618"/>
                <a:gd name="connsiteY24" fmla="*/ 538278 h 578391"/>
                <a:gd name="connsiteX25" fmla="*/ 355971 w 578618"/>
                <a:gd name="connsiteY25" fmla="*/ 538278 h 578391"/>
                <a:gd name="connsiteX26" fmla="*/ 358725 w 578618"/>
                <a:gd name="connsiteY26" fmla="*/ 537417 h 578391"/>
                <a:gd name="connsiteX27" fmla="*/ 360876 w 578618"/>
                <a:gd name="connsiteY27" fmla="*/ 534578 h 578391"/>
                <a:gd name="connsiteX28" fmla="*/ 362338 w 578618"/>
                <a:gd name="connsiteY28" fmla="*/ 529243 h 578391"/>
                <a:gd name="connsiteX29" fmla="*/ 362855 w 578618"/>
                <a:gd name="connsiteY29" fmla="*/ 521069 h 578391"/>
                <a:gd name="connsiteX30" fmla="*/ 362424 w 578618"/>
                <a:gd name="connsiteY30" fmla="*/ 512723 h 578391"/>
                <a:gd name="connsiteX31" fmla="*/ 361048 w 578618"/>
                <a:gd name="connsiteY31" fmla="*/ 507303 h 578391"/>
                <a:gd name="connsiteX32" fmla="*/ 358811 w 578618"/>
                <a:gd name="connsiteY32" fmla="*/ 504291 h 578391"/>
                <a:gd name="connsiteX33" fmla="*/ 355971 w 578618"/>
                <a:gd name="connsiteY33" fmla="*/ 503345 h 578391"/>
                <a:gd name="connsiteX34" fmla="*/ 319662 w 578618"/>
                <a:gd name="connsiteY34" fmla="*/ 503345 h 578391"/>
                <a:gd name="connsiteX35" fmla="*/ 319662 w 578618"/>
                <a:gd name="connsiteY35" fmla="*/ 319389 h 578391"/>
                <a:gd name="connsiteX36" fmla="*/ 318974 w 578618"/>
                <a:gd name="connsiteY36" fmla="*/ 316807 h 578391"/>
                <a:gd name="connsiteX37" fmla="*/ 316220 w 578618"/>
                <a:gd name="connsiteY37" fmla="*/ 315173 h 578391"/>
                <a:gd name="connsiteX38" fmla="*/ 310111 w 578618"/>
                <a:gd name="connsiteY38" fmla="*/ 314312 h 578391"/>
                <a:gd name="connsiteX39" fmla="*/ 299528 w 578618"/>
                <a:gd name="connsiteY39" fmla="*/ 314054 h 578391"/>
                <a:gd name="connsiteX40" fmla="*/ 289310 w 578618"/>
                <a:gd name="connsiteY40" fmla="*/ 102957 h 578391"/>
                <a:gd name="connsiteX41" fmla="*/ 208893 w 578618"/>
                <a:gd name="connsiteY41" fmla="*/ 129101 h 578391"/>
                <a:gd name="connsiteX42" fmla="*/ 144975 w 578618"/>
                <a:gd name="connsiteY42" fmla="*/ 227116 h 578391"/>
                <a:gd name="connsiteX43" fmla="*/ 140880 w 578618"/>
                <a:gd name="connsiteY43" fmla="*/ 262996 h 578391"/>
                <a:gd name="connsiteX44" fmla="*/ 437737 w 578618"/>
                <a:gd name="connsiteY44" fmla="*/ 262996 h 578391"/>
                <a:gd name="connsiteX45" fmla="*/ 433643 w 578618"/>
                <a:gd name="connsiteY45" fmla="*/ 227118 h 578391"/>
                <a:gd name="connsiteX46" fmla="*/ 369725 w 578618"/>
                <a:gd name="connsiteY46" fmla="*/ 129102 h 578391"/>
                <a:gd name="connsiteX47" fmla="*/ 289310 w 578618"/>
                <a:gd name="connsiteY47" fmla="*/ 102957 h 578391"/>
                <a:gd name="connsiteX48" fmla="*/ 289310 w 578618"/>
                <a:gd name="connsiteY48" fmla="*/ 0 h 578391"/>
                <a:gd name="connsiteX49" fmla="*/ 421306 w 578618"/>
                <a:gd name="connsiteY49" fmla="*/ 39764 h 578391"/>
                <a:gd name="connsiteX50" fmla="*/ 533045 w 578618"/>
                <a:gd name="connsiteY50" fmla="*/ 200201 h 578391"/>
                <a:gd name="connsiteX51" fmla="*/ 540656 w 578618"/>
                <a:gd name="connsiteY51" fmla="*/ 262996 h 578391"/>
                <a:gd name="connsiteX52" fmla="*/ 578618 w 578618"/>
                <a:gd name="connsiteY52" fmla="*/ 262996 h 578391"/>
                <a:gd name="connsiteX53" fmla="*/ 578618 w 578618"/>
                <a:gd name="connsiteY53" fmla="*/ 578391 h 578391"/>
                <a:gd name="connsiteX54" fmla="*/ 0 w 578618"/>
                <a:gd name="connsiteY54" fmla="*/ 578391 h 578391"/>
                <a:gd name="connsiteX55" fmla="*/ 0 w 578618"/>
                <a:gd name="connsiteY55" fmla="*/ 262996 h 578391"/>
                <a:gd name="connsiteX56" fmla="*/ 37962 w 578618"/>
                <a:gd name="connsiteY56" fmla="*/ 262996 h 578391"/>
                <a:gd name="connsiteX57" fmla="*/ 45573 w 578618"/>
                <a:gd name="connsiteY57" fmla="*/ 200199 h 578391"/>
                <a:gd name="connsiteX58" fmla="*/ 157313 w 578618"/>
                <a:gd name="connsiteY58" fmla="*/ 39763 h 578391"/>
                <a:gd name="connsiteX59" fmla="*/ 289310 w 578618"/>
                <a:gd name="connsiteY59" fmla="*/ 0 h 57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78618" h="578391">
                  <a:moveTo>
                    <a:pt x="299528" y="314054"/>
                  </a:moveTo>
                  <a:cubicBezTo>
                    <a:pt x="295972" y="314054"/>
                    <a:pt x="293075" y="314083"/>
                    <a:pt x="290838" y="314140"/>
                  </a:cubicBezTo>
                  <a:cubicBezTo>
                    <a:pt x="288601" y="314198"/>
                    <a:pt x="286794" y="314312"/>
                    <a:pt x="285417" y="314484"/>
                  </a:cubicBezTo>
                  <a:cubicBezTo>
                    <a:pt x="284041" y="314656"/>
                    <a:pt x="282922" y="314886"/>
                    <a:pt x="282062" y="315173"/>
                  </a:cubicBezTo>
                  <a:cubicBezTo>
                    <a:pt x="281201" y="315459"/>
                    <a:pt x="280484" y="315832"/>
                    <a:pt x="279911" y="316291"/>
                  </a:cubicBezTo>
                  <a:lnTo>
                    <a:pt x="232072" y="347266"/>
                  </a:lnTo>
                  <a:cubicBezTo>
                    <a:pt x="230695" y="348184"/>
                    <a:pt x="229605" y="349044"/>
                    <a:pt x="228802" y="349847"/>
                  </a:cubicBezTo>
                  <a:cubicBezTo>
                    <a:pt x="227999" y="350650"/>
                    <a:pt x="227368" y="351683"/>
                    <a:pt x="226909" y="352945"/>
                  </a:cubicBezTo>
                  <a:cubicBezTo>
                    <a:pt x="226450" y="354207"/>
                    <a:pt x="226164" y="355727"/>
                    <a:pt x="226049" y="357505"/>
                  </a:cubicBezTo>
                  <a:cubicBezTo>
                    <a:pt x="225934" y="359283"/>
                    <a:pt x="225877" y="361549"/>
                    <a:pt x="225877" y="364302"/>
                  </a:cubicBezTo>
                  <a:cubicBezTo>
                    <a:pt x="225877" y="368662"/>
                    <a:pt x="226049" y="372046"/>
                    <a:pt x="226393" y="374455"/>
                  </a:cubicBezTo>
                  <a:cubicBezTo>
                    <a:pt x="226737" y="376864"/>
                    <a:pt x="227397" y="378556"/>
                    <a:pt x="228372" y="379532"/>
                  </a:cubicBezTo>
                  <a:cubicBezTo>
                    <a:pt x="229347" y="380507"/>
                    <a:pt x="230666" y="380851"/>
                    <a:pt x="232330" y="380564"/>
                  </a:cubicBezTo>
                  <a:cubicBezTo>
                    <a:pt x="233993" y="380277"/>
                    <a:pt x="236144" y="379503"/>
                    <a:pt x="238783" y="378241"/>
                  </a:cubicBezTo>
                  <a:lnTo>
                    <a:pt x="274576" y="358451"/>
                  </a:lnTo>
                  <a:lnTo>
                    <a:pt x="274576" y="503345"/>
                  </a:lnTo>
                  <a:lnTo>
                    <a:pt x="233104" y="503345"/>
                  </a:lnTo>
                  <a:cubicBezTo>
                    <a:pt x="232072" y="503345"/>
                    <a:pt x="231154" y="503660"/>
                    <a:pt x="230351" y="504291"/>
                  </a:cubicBezTo>
                  <a:cubicBezTo>
                    <a:pt x="229548" y="504922"/>
                    <a:pt x="228831" y="505926"/>
                    <a:pt x="228200" y="507303"/>
                  </a:cubicBezTo>
                  <a:cubicBezTo>
                    <a:pt x="227569" y="508679"/>
                    <a:pt x="227110" y="510486"/>
                    <a:pt x="226823" y="512723"/>
                  </a:cubicBezTo>
                  <a:cubicBezTo>
                    <a:pt x="226537" y="514960"/>
                    <a:pt x="226393" y="517742"/>
                    <a:pt x="226393" y="521069"/>
                  </a:cubicBezTo>
                  <a:cubicBezTo>
                    <a:pt x="226393" y="524282"/>
                    <a:pt x="226565" y="527006"/>
                    <a:pt x="226909" y="529243"/>
                  </a:cubicBezTo>
                  <a:cubicBezTo>
                    <a:pt x="227254" y="531480"/>
                    <a:pt x="227741" y="533259"/>
                    <a:pt x="228372" y="534578"/>
                  </a:cubicBezTo>
                  <a:cubicBezTo>
                    <a:pt x="229003" y="535897"/>
                    <a:pt x="229720" y="536844"/>
                    <a:pt x="230523" y="537417"/>
                  </a:cubicBezTo>
                  <a:cubicBezTo>
                    <a:pt x="231326" y="537991"/>
                    <a:pt x="232187" y="538278"/>
                    <a:pt x="233104" y="538278"/>
                  </a:cubicBezTo>
                  <a:lnTo>
                    <a:pt x="355971" y="538278"/>
                  </a:lnTo>
                  <a:cubicBezTo>
                    <a:pt x="357004" y="538278"/>
                    <a:pt x="357921" y="537991"/>
                    <a:pt x="358725" y="537417"/>
                  </a:cubicBezTo>
                  <a:cubicBezTo>
                    <a:pt x="359528" y="536844"/>
                    <a:pt x="360245" y="535897"/>
                    <a:pt x="360876" y="534578"/>
                  </a:cubicBezTo>
                  <a:cubicBezTo>
                    <a:pt x="361507" y="533259"/>
                    <a:pt x="361994" y="531480"/>
                    <a:pt x="362338" y="529243"/>
                  </a:cubicBezTo>
                  <a:cubicBezTo>
                    <a:pt x="362682" y="527006"/>
                    <a:pt x="362855" y="524282"/>
                    <a:pt x="362855" y="521069"/>
                  </a:cubicBezTo>
                  <a:cubicBezTo>
                    <a:pt x="362855" y="517742"/>
                    <a:pt x="362711" y="514960"/>
                    <a:pt x="362424" y="512723"/>
                  </a:cubicBezTo>
                  <a:cubicBezTo>
                    <a:pt x="362138" y="510486"/>
                    <a:pt x="361679" y="508679"/>
                    <a:pt x="361048" y="507303"/>
                  </a:cubicBezTo>
                  <a:cubicBezTo>
                    <a:pt x="360417" y="505926"/>
                    <a:pt x="359671" y="504922"/>
                    <a:pt x="358811" y="504291"/>
                  </a:cubicBezTo>
                  <a:cubicBezTo>
                    <a:pt x="357950" y="503660"/>
                    <a:pt x="357004" y="503345"/>
                    <a:pt x="355971" y="503345"/>
                  </a:cubicBezTo>
                  <a:lnTo>
                    <a:pt x="319662" y="503345"/>
                  </a:lnTo>
                  <a:lnTo>
                    <a:pt x="319662" y="319389"/>
                  </a:lnTo>
                  <a:cubicBezTo>
                    <a:pt x="319662" y="318356"/>
                    <a:pt x="319432" y="317496"/>
                    <a:pt x="318974" y="316807"/>
                  </a:cubicBezTo>
                  <a:cubicBezTo>
                    <a:pt x="318515" y="316119"/>
                    <a:pt x="317597" y="315574"/>
                    <a:pt x="316220" y="315173"/>
                  </a:cubicBezTo>
                  <a:cubicBezTo>
                    <a:pt x="314844" y="314771"/>
                    <a:pt x="312807" y="314484"/>
                    <a:pt x="310111" y="314312"/>
                  </a:cubicBezTo>
                  <a:cubicBezTo>
                    <a:pt x="307415" y="314140"/>
                    <a:pt x="303888" y="314054"/>
                    <a:pt x="299528" y="314054"/>
                  </a:cubicBezTo>
                  <a:close/>
                  <a:moveTo>
                    <a:pt x="289310" y="102957"/>
                  </a:moveTo>
                  <a:cubicBezTo>
                    <a:pt x="261354" y="102956"/>
                    <a:pt x="233399" y="111671"/>
                    <a:pt x="208893" y="129101"/>
                  </a:cubicBezTo>
                  <a:cubicBezTo>
                    <a:pt x="176821" y="151913"/>
                    <a:pt x="154254" y="187144"/>
                    <a:pt x="144975" y="227116"/>
                  </a:cubicBezTo>
                  <a:lnTo>
                    <a:pt x="140880" y="262996"/>
                  </a:lnTo>
                  <a:lnTo>
                    <a:pt x="437737" y="262996"/>
                  </a:lnTo>
                  <a:lnTo>
                    <a:pt x="433643" y="227118"/>
                  </a:lnTo>
                  <a:cubicBezTo>
                    <a:pt x="424364" y="187146"/>
                    <a:pt x="401797" y="151915"/>
                    <a:pt x="369725" y="129102"/>
                  </a:cubicBezTo>
                  <a:cubicBezTo>
                    <a:pt x="345220" y="111672"/>
                    <a:pt x="317265" y="102957"/>
                    <a:pt x="289310" y="102957"/>
                  </a:cubicBezTo>
                  <a:close/>
                  <a:moveTo>
                    <a:pt x="289310" y="0"/>
                  </a:moveTo>
                  <a:cubicBezTo>
                    <a:pt x="335069" y="1"/>
                    <a:pt x="380828" y="13255"/>
                    <a:pt x="421306" y="39764"/>
                  </a:cubicBezTo>
                  <a:cubicBezTo>
                    <a:pt x="477235" y="76391"/>
                    <a:pt x="516772" y="134235"/>
                    <a:pt x="533045" y="200201"/>
                  </a:cubicBezTo>
                  <a:lnTo>
                    <a:pt x="540656" y="262996"/>
                  </a:lnTo>
                  <a:lnTo>
                    <a:pt x="578618" y="262996"/>
                  </a:lnTo>
                  <a:lnTo>
                    <a:pt x="578618" y="578391"/>
                  </a:lnTo>
                  <a:lnTo>
                    <a:pt x="0" y="578391"/>
                  </a:lnTo>
                  <a:lnTo>
                    <a:pt x="0" y="262996"/>
                  </a:lnTo>
                  <a:lnTo>
                    <a:pt x="37962" y="262996"/>
                  </a:lnTo>
                  <a:lnTo>
                    <a:pt x="45573" y="200199"/>
                  </a:lnTo>
                  <a:cubicBezTo>
                    <a:pt x="61846" y="134233"/>
                    <a:pt x="101384" y="76389"/>
                    <a:pt x="157313" y="39763"/>
                  </a:cubicBezTo>
                  <a:cubicBezTo>
                    <a:pt x="197792" y="13255"/>
                    <a:pt x="243551" y="0"/>
                    <a:pt x="28931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56077" y="5749816"/>
            <a:ext cx="720000" cy="720000"/>
            <a:chOff x="5756077" y="5749816"/>
            <a:chExt cx="720000" cy="720000"/>
          </a:xfrm>
        </p:grpSpPr>
        <p:sp>
          <p:nvSpPr>
            <p:cNvPr id="240" name="Rectangle 239"/>
            <p:cNvSpPr/>
            <p:nvPr/>
          </p:nvSpPr>
          <p:spPr>
            <a:xfrm>
              <a:off x="5756077" y="5749816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86" name="Freeform 285"/>
            <p:cNvSpPr/>
            <p:nvPr/>
          </p:nvSpPr>
          <p:spPr>
            <a:xfrm flipH="1">
              <a:off x="5809114" y="5895185"/>
              <a:ext cx="618488" cy="426320"/>
            </a:xfrm>
            <a:custGeom>
              <a:avLst/>
              <a:gdLst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618488 w 618488"/>
                <a:gd name="connsiteY4" fmla="*/ 49934 h 426320"/>
                <a:gd name="connsiteX5" fmla="*/ 578617 w 618488"/>
                <a:gd name="connsiteY5" fmla="*/ 49934 h 426320"/>
                <a:gd name="connsiteX6" fmla="*/ 578617 w 618488"/>
                <a:gd name="connsiteY6" fmla="*/ 75924 h 426320"/>
                <a:gd name="connsiteX7" fmla="*/ 586175 w 618488"/>
                <a:gd name="connsiteY7" fmla="*/ 75924 h 426320"/>
                <a:gd name="connsiteX8" fmla="*/ 586175 w 618488"/>
                <a:gd name="connsiteY8" fmla="*/ 350396 h 426320"/>
                <a:gd name="connsiteX9" fmla="*/ 578617 w 618488"/>
                <a:gd name="connsiteY9" fmla="*/ 350396 h 426320"/>
                <a:gd name="connsiteX10" fmla="*/ 578617 w 618488"/>
                <a:gd name="connsiteY10" fmla="*/ 376462 h 426320"/>
                <a:gd name="connsiteX11" fmla="*/ 618488 w 618488"/>
                <a:gd name="connsiteY11" fmla="*/ 376462 h 426320"/>
                <a:gd name="connsiteX12" fmla="*/ 420164 w 618488"/>
                <a:gd name="connsiteY12" fmla="*/ 0 h 426320"/>
                <a:gd name="connsiteX13" fmla="*/ 344252 w 618488"/>
                <a:gd name="connsiteY13" fmla="*/ 0 h 426320"/>
                <a:gd name="connsiteX14" fmla="*/ 344252 w 618488"/>
                <a:gd name="connsiteY14" fmla="*/ 49934 h 426320"/>
                <a:gd name="connsiteX15" fmla="*/ 279923 w 618488"/>
                <a:gd name="connsiteY15" fmla="*/ 49934 h 426320"/>
                <a:gd name="connsiteX16" fmla="*/ 279923 w 618488"/>
                <a:gd name="connsiteY16" fmla="*/ 0 h 426320"/>
                <a:gd name="connsiteX17" fmla="*/ 204011 w 618488"/>
                <a:gd name="connsiteY17" fmla="*/ 0 h 426320"/>
                <a:gd name="connsiteX18" fmla="*/ 204011 w 618488"/>
                <a:gd name="connsiteY18" fmla="*/ 49934 h 426320"/>
                <a:gd name="connsiteX19" fmla="*/ 139682 w 618488"/>
                <a:gd name="connsiteY19" fmla="*/ 49934 h 426320"/>
                <a:gd name="connsiteX20" fmla="*/ 139682 w 618488"/>
                <a:gd name="connsiteY20" fmla="*/ 0 h 426320"/>
                <a:gd name="connsiteX21" fmla="*/ 63770 w 618488"/>
                <a:gd name="connsiteY21" fmla="*/ 0 h 426320"/>
                <a:gd name="connsiteX22" fmla="*/ 63770 w 618488"/>
                <a:gd name="connsiteY22" fmla="*/ 49934 h 426320"/>
                <a:gd name="connsiteX23" fmla="*/ 0 w 618488"/>
                <a:gd name="connsiteY23" fmla="*/ 49934 h 426320"/>
                <a:gd name="connsiteX24" fmla="*/ 0 w 618488"/>
                <a:gd name="connsiteY24" fmla="*/ 376462 h 426320"/>
                <a:gd name="connsiteX25" fmla="*/ 63770 w 618488"/>
                <a:gd name="connsiteY25" fmla="*/ 376462 h 426320"/>
                <a:gd name="connsiteX26" fmla="*/ 63770 w 618488"/>
                <a:gd name="connsiteY26" fmla="*/ 426320 h 426320"/>
                <a:gd name="connsiteX27" fmla="*/ 139682 w 618488"/>
                <a:gd name="connsiteY27" fmla="*/ 426320 h 426320"/>
                <a:gd name="connsiteX28" fmla="*/ 139682 w 618488"/>
                <a:gd name="connsiteY28" fmla="*/ 376462 h 426320"/>
                <a:gd name="connsiteX29" fmla="*/ 204011 w 618488"/>
                <a:gd name="connsiteY29" fmla="*/ 376462 h 426320"/>
                <a:gd name="connsiteX30" fmla="*/ 204011 w 618488"/>
                <a:gd name="connsiteY30" fmla="*/ 426320 h 426320"/>
                <a:gd name="connsiteX31" fmla="*/ 279923 w 618488"/>
                <a:gd name="connsiteY31" fmla="*/ 426320 h 426320"/>
                <a:gd name="connsiteX32" fmla="*/ 279923 w 618488"/>
                <a:gd name="connsiteY32" fmla="*/ 376462 h 426320"/>
                <a:gd name="connsiteX33" fmla="*/ 344252 w 618488"/>
                <a:gd name="connsiteY33" fmla="*/ 376462 h 426320"/>
                <a:gd name="connsiteX34" fmla="*/ 344252 w 618488"/>
                <a:gd name="connsiteY34" fmla="*/ 426320 h 426320"/>
                <a:gd name="connsiteX35" fmla="*/ 420164 w 618488"/>
                <a:gd name="connsiteY35" fmla="*/ 426320 h 426320"/>
                <a:gd name="connsiteX36" fmla="*/ 420164 w 618488"/>
                <a:gd name="connsiteY36" fmla="*/ 376462 h 426320"/>
                <a:gd name="connsiteX37" fmla="*/ 470617 w 618488"/>
                <a:gd name="connsiteY37" fmla="*/ 376462 h 426320"/>
                <a:gd name="connsiteX38" fmla="*/ 470617 w 618488"/>
                <a:gd name="connsiteY38" fmla="*/ 350396 h 426320"/>
                <a:gd name="connsiteX39" fmla="*/ 32655 w 618488"/>
                <a:gd name="connsiteY39" fmla="*/ 350396 h 426320"/>
                <a:gd name="connsiteX40" fmla="*/ 32655 w 618488"/>
                <a:gd name="connsiteY40" fmla="*/ 75924 h 426320"/>
                <a:gd name="connsiteX41" fmla="*/ 470617 w 618488"/>
                <a:gd name="connsiteY41" fmla="*/ 75924 h 426320"/>
                <a:gd name="connsiteX42" fmla="*/ 470617 w 618488"/>
                <a:gd name="connsiteY42" fmla="*/ 49934 h 426320"/>
                <a:gd name="connsiteX43" fmla="*/ 420164 w 618488"/>
                <a:gd name="connsiteY43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18488" h="426320">
                  <a:moveTo>
                    <a:pt x="560405" y="421729"/>
                  </a:moveTo>
                  <a:lnTo>
                    <a:pt x="484493" y="421729"/>
                  </a:lnTo>
                  <a:lnTo>
                    <a:pt x="484493" y="426320"/>
                  </a:lnTo>
                  <a:lnTo>
                    <a:pt x="560405" y="426320"/>
                  </a:lnTo>
                  <a:close/>
                  <a:moveTo>
                    <a:pt x="618488" y="49934"/>
                  </a:moveTo>
                  <a:lnTo>
                    <a:pt x="578617" y="49934"/>
                  </a:lnTo>
                  <a:lnTo>
                    <a:pt x="578617" y="75924"/>
                  </a:lnTo>
                  <a:lnTo>
                    <a:pt x="586175" y="75924"/>
                  </a:lnTo>
                  <a:lnTo>
                    <a:pt x="586175" y="350396"/>
                  </a:lnTo>
                  <a:lnTo>
                    <a:pt x="578617" y="350396"/>
                  </a:lnTo>
                  <a:lnTo>
                    <a:pt x="578617" y="376462"/>
                  </a:lnTo>
                  <a:lnTo>
                    <a:pt x="618488" y="376462"/>
                  </a:lnTo>
                  <a:close/>
                  <a:moveTo>
                    <a:pt x="420164" y="0"/>
                  </a:move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lnTo>
                    <a:pt x="0" y="49934"/>
                  </a:ln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70617" y="376462"/>
                  </a:lnTo>
                  <a:lnTo>
                    <a:pt x="470617" y="350396"/>
                  </a:lnTo>
                  <a:lnTo>
                    <a:pt x="32655" y="350396"/>
                  </a:lnTo>
                  <a:lnTo>
                    <a:pt x="32655" y="75924"/>
                  </a:lnTo>
                  <a:lnTo>
                    <a:pt x="470617" y="75924"/>
                  </a:lnTo>
                  <a:lnTo>
                    <a:pt x="470617" y="49934"/>
                  </a:lnTo>
                  <a:lnTo>
                    <a:pt x="420164" y="4993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5812985" y="5813792"/>
              <a:ext cx="183600" cy="619342"/>
            </a:xfrm>
            <a:custGeom>
              <a:avLst/>
              <a:gdLst>
                <a:gd name="connsiteX0" fmla="*/ 57600 w 180000"/>
                <a:gd name="connsiteY0" fmla="*/ 23028 h 619342"/>
                <a:gd name="connsiteX1" fmla="*/ 57600 w 180000"/>
                <a:gd name="connsiteY1" fmla="*/ 445883 h 619342"/>
                <a:gd name="connsiteX2" fmla="*/ 90000 w 180000"/>
                <a:gd name="connsiteY2" fmla="*/ 439342 h 619342"/>
                <a:gd name="connsiteX3" fmla="*/ 122400 w 180000"/>
                <a:gd name="connsiteY3" fmla="*/ 445883 h 619342"/>
                <a:gd name="connsiteX4" fmla="*/ 122400 w 180000"/>
                <a:gd name="connsiteY4" fmla="*/ 23028 h 619342"/>
                <a:gd name="connsiteX5" fmla="*/ 36000 w 180000"/>
                <a:gd name="connsiteY5" fmla="*/ 0 h 619342"/>
                <a:gd name="connsiteX6" fmla="*/ 144000 w 180000"/>
                <a:gd name="connsiteY6" fmla="*/ 0 h 619342"/>
                <a:gd name="connsiteX7" fmla="*/ 144000 w 180000"/>
                <a:gd name="connsiteY7" fmla="*/ 459203 h 619342"/>
                <a:gd name="connsiteX8" fmla="*/ 153640 w 180000"/>
                <a:gd name="connsiteY8" fmla="*/ 465702 h 619342"/>
                <a:gd name="connsiteX9" fmla="*/ 180000 w 180000"/>
                <a:gd name="connsiteY9" fmla="*/ 529342 h 619342"/>
                <a:gd name="connsiteX10" fmla="*/ 90000 w 180000"/>
                <a:gd name="connsiteY10" fmla="*/ 619342 h 619342"/>
                <a:gd name="connsiteX11" fmla="*/ 0 w 180000"/>
                <a:gd name="connsiteY11" fmla="*/ 529342 h 619342"/>
                <a:gd name="connsiteX12" fmla="*/ 26361 w 180000"/>
                <a:gd name="connsiteY12" fmla="*/ 465702 h 619342"/>
                <a:gd name="connsiteX13" fmla="*/ 36000 w 180000"/>
                <a:gd name="connsiteY13" fmla="*/ 459203 h 61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00" h="619342">
                  <a:moveTo>
                    <a:pt x="57600" y="23028"/>
                  </a:moveTo>
                  <a:lnTo>
                    <a:pt x="57600" y="445883"/>
                  </a:lnTo>
                  <a:lnTo>
                    <a:pt x="90000" y="439342"/>
                  </a:lnTo>
                  <a:lnTo>
                    <a:pt x="122400" y="445883"/>
                  </a:lnTo>
                  <a:lnTo>
                    <a:pt x="122400" y="23028"/>
                  </a:lnTo>
                  <a:close/>
                  <a:moveTo>
                    <a:pt x="36000" y="0"/>
                  </a:moveTo>
                  <a:lnTo>
                    <a:pt x="144000" y="0"/>
                  </a:lnTo>
                  <a:lnTo>
                    <a:pt x="144000" y="459203"/>
                  </a:lnTo>
                  <a:lnTo>
                    <a:pt x="153640" y="465702"/>
                  </a:lnTo>
                  <a:cubicBezTo>
                    <a:pt x="169927" y="481989"/>
                    <a:pt x="180000" y="504489"/>
                    <a:pt x="180000" y="529342"/>
                  </a:cubicBezTo>
                  <a:cubicBezTo>
                    <a:pt x="180000" y="579048"/>
                    <a:pt x="139706" y="619342"/>
                    <a:pt x="90000" y="619342"/>
                  </a:cubicBezTo>
                  <a:cubicBezTo>
                    <a:pt x="40294" y="619342"/>
                    <a:pt x="0" y="579048"/>
                    <a:pt x="0" y="529342"/>
                  </a:cubicBezTo>
                  <a:cubicBezTo>
                    <a:pt x="0" y="504489"/>
                    <a:pt x="10074" y="481989"/>
                    <a:pt x="26361" y="465702"/>
                  </a:cubicBezTo>
                  <a:lnTo>
                    <a:pt x="36000" y="45920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5864695" y="6063555"/>
              <a:ext cx="80180" cy="2344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10209" y="5756691"/>
            <a:ext cx="720000" cy="720000"/>
            <a:chOff x="6610209" y="5756691"/>
            <a:chExt cx="720000" cy="720000"/>
          </a:xfrm>
        </p:grpSpPr>
        <p:sp>
          <p:nvSpPr>
            <p:cNvPr id="321" name="Rectangle 320"/>
            <p:cNvSpPr/>
            <p:nvPr/>
          </p:nvSpPr>
          <p:spPr>
            <a:xfrm>
              <a:off x="6610209" y="575669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14" name="Freeform 313"/>
            <p:cNvSpPr/>
            <p:nvPr/>
          </p:nvSpPr>
          <p:spPr>
            <a:xfrm flipH="1">
              <a:off x="6664837" y="5890249"/>
              <a:ext cx="621426" cy="430726"/>
            </a:xfrm>
            <a:custGeom>
              <a:avLst/>
              <a:gdLst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344252 w 618488"/>
                <a:gd name="connsiteY4" fmla="*/ 401795 h 426320"/>
                <a:gd name="connsiteX5" fmla="*/ 344252 w 618488"/>
                <a:gd name="connsiteY5" fmla="*/ 426320 h 426320"/>
                <a:gd name="connsiteX6" fmla="*/ 373210 w 618488"/>
                <a:gd name="connsiteY6" fmla="*/ 426320 h 426320"/>
                <a:gd name="connsiteX7" fmla="*/ 470617 w 618488"/>
                <a:gd name="connsiteY7" fmla="*/ 350396 h 426320"/>
                <a:gd name="connsiteX8" fmla="*/ 357653 w 618488"/>
                <a:gd name="connsiteY8" fmla="*/ 350396 h 426320"/>
                <a:gd name="connsiteX9" fmla="*/ 398164 w 618488"/>
                <a:gd name="connsiteY9" fmla="*/ 426320 h 426320"/>
                <a:gd name="connsiteX10" fmla="*/ 420164 w 618488"/>
                <a:gd name="connsiteY10" fmla="*/ 426320 h 426320"/>
                <a:gd name="connsiteX11" fmla="*/ 420164 w 618488"/>
                <a:gd name="connsiteY11" fmla="*/ 376462 h 426320"/>
                <a:gd name="connsiteX12" fmla="*/ 470617 w 618488"/>
                <a:gd name="connsiteY12" fmla="*/ 376462 h 426320"/>
                <a:gd name="connsiteX13" fmla="*/ 618488 w 618488"/>
                <a:gd name="connsiteY13" fmla="*/ 49934 h 426320"/>
                <a:gd name="connsiteX14" fmla="*/ 578617 w 618488"/>
                <a:gd name="connsiteY14" fmla="*/ 49934 h 426320"/>
                <a:gd name="connsiteX15" fmla="*/ 578617 w 618488"/>
                <a:gd name="connsiteY15" fmla="*/ 75924 h 426320"/>
                <a:gd name="connsiteX16" fmla="*/ 586175 w 618488"/>
                <a:gd name="connsiteY16" fmla="*/ 75924 h 426320"/>
                <a:gd name="connsiteX17" fmla="*/ 586175 w 618488"/>
                <a:gd name="connsiteY17" fmla="*/ 350396 h 426320"/>
                <a:gd name="connsiteX18" fmla="*/ 578617 w 618488"/>
                <a:gd name="connsiteY18" fmla="*/ 350396 h 426320"/>
                <a:gd name="connsiteX19" fmla="*/ 578617 w 618488"/>
                <a:gd name="connsiteY19" fmla="*/ 376462 h 426320"/>
                <a:gd name="connsiteX20" fmla="*/ 618488 w 618488"/>
                <a:gd name="connsiteY20" fmla="*/ 376462 h 426320"/>
                <a:gd name="connsiteX21" fmla="*/ 128515 w 618488"/>
                <a:gd name="connsiteY21" fmla="*/ 0 h 426320"/>
                <a:gd name="connsiteX22" fmla="*/ 63770 w 618488"/>
                <a:gd name="connsiteY22" fmla="*/ 0 h 426320"/>
                <a:gd name="connsiteX23" fmla="*/ 63770 w 618488"/>
                <a:gd name="connsiteY23" fmla="*/ 49934 h 426320"/>
                <a:gd name="connsiteX24" fmla="*/ 0 w 618488"/>
                <a:gd name="connsiteY24" fmla="*/ 49934 h 426320"/>
                <a:gd name="connsiteX25" fmla="*/ 0 w 618488"/>
                <a:gd name="connsiteY25" fmla="*/ 376462 h 426320"/>
                <a:gd name="connsiteX26" fmla="*/ 63770 w 618488"/>
                <a:gd name="connsiteY26" fmla="*/ 376462 h 426320"/>
                <a:gd name="connsiteX27" fmla="*/ 63770 w 618488"/>
                <a:gd name="connsiteY27" fmla="*/ 426320 h 426320"/>
                <a:gd name="connsiteX28" fmla="*/ 139682 w 618488"/>
                <a:gd name="connsiteY28" fmla="*/ 426320 h 426320"/>
                <a:gd name="connsiteX29" fmla="*/ 139682 w 618488"/>
                <a:gd name="connsiteY29" fmla="*/ 376462 h 426320"/>
                <a:gd name="connsiteX30" fmla="*/ 204011 w 618488"/>
                <a:gd name="connsiteY30" fmla="*/ 376462 h 426320"/>
                <a:gd name="connsiteX31" fmla="*/ 204011 w 618488"/>
                <a:gd name="connsiteY31" fmla="*/ 426320 h 426320"/>
                <a:gd name="connsiteX32" fmla="*/ 279923 w 618488"/>
                <a:gd name="connsiteY32" fmla="*/ 426320 h 426320"/>
                <a:gd name="connsiteX33" fmla="*/ 279923 w 618488"/>
                <a:gd name="connsiteY33" fmla="*/ 376462 h 426320"/>
                <a:gd name="connsiteX34" fmla="*/ 314340 w 618488"/>
                <a:gd name="connsiteY34" fmla="*/ 376462 h 426320"/>
                <a:gd name="connsiteX35" fmla="*/ 283563 w 618488"/>
                <a:gd name="connsiteY35" fmla="*/ 350396 h 426320"/>
                <a:gd name="connsiteX36" fmla="*/ 32655 w 618488"/>
                <a:gd name="connsiteY36" fmla="*/ 350396 h 426320"/>
                <a:gd name="connsiteX37" fmla="*/ 32655 w 618488"/>
                <a:gd name="connsiteY37" fmla="*/ 75924 h 426320"/>
                <a:gd name="connsiteX38" fmla="*/ 106695 w 618488"/>
                <a:gd name="connsiteY38" fmla="*/ 75924 h 426320"/>
                <a:gd name="connsiteX39" fmla="*/ 66985 w 618488"/>
                <a:gd name="connsiteY39" fmla="*/ 41476 h 426320"/>
                <a:gd name="connsiteX40" fmla="*/ 420164 w 618488"/>
                <a:gd name="connsiteY40" fmla="*/ 0 h 426320"/>
                <a:gd name="connsiteX41" fmla="*/ 344252 w 618488"/>
                <a:gd name="connsiteY41" fmla="*/ 0 h 426320"/>
                <a:gd name="connsiteX42" fmla="*/ 344252 w 618488"/>
                <a:gd name="connsiteY42" fmla="*/ 49934 h 426320"/>
                <a:gd name="connsiteX43" fmla="*/ 279923 w 618488"/>
                <a:gd name="connsiteY43" fmla="*/ 49934 h 426320"/>
                <a:gd name="connsiteX44" fmla="*/ 279923 w 618488"/>
                <a:gd name="connsiteY44" fmla="*/ 0 h 426320"/>
                <a:gd name="connsiteX45" fmla="*/ 230279 w 618488"/>
                <a:gd name="connsiteY45" fmla="*/ 0 h 426320"/>
                <a:gd name="connsiteX46" fmla="*/ 267603 w 618488"/>
                <a:gd name="connsiteY46" fmla="*/ 75924 h 426320"/>
                <a:gd name="connsiteX47" fmla="*/ 470617 w 618488"/>
                <a:gd name="connsiteY47" fmla="*/ 75924 h 426320"/>
                <a:gd name="connsiteX48" fmla="*/ 470617 w 618488"/>
                <a:gd name="connsiteY48" fmla="*/ 49934 h 426320"/>
                <a:gd name="connsiteX49" fmla="*/ 420164 w 618488"/>
                <a:gd name="connsiteY49" fmla="*/ 49934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106695 w 618488"/>
                <a:gd name="connsiteY42" fmla="*/ 75924 h 426320"/>
                <a:gd name="connsiteX43" fmla="*/ 114610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106695 w 618488"/>
                <a:gd name="connsiteY42" fmla="*/ 75924 h 426320"/>
                <a:gd name="connsiteX43" fmla="*/ 116991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106695 w 618488"/>
                <a:gd name="connsiteY42" fmla="*/ 75924 h 426320"/>
                <a:gd name="connsiteX43" fmla="*/ 116991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106695 w 618488"/>
                <a:gd name="connsiteY42" fmla="*/ 75924 h 426320"/>
                <a:gd name="connsiteX43" fmla="*/ 116991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106695 w 618488"/>
                <a:gd name="connsiteY42" fmla="*/ 75924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106695 w 618488"/>
                <a:gd name="connsiteY42" fmla="*/ 75924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30279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7603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6516 w 618488"/>
                <a:gd name="connsiteY43" fmla="*/ 39094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30976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522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5517 w 618488"/>
                <a:gd name="connsiteY50" fmla="*/ 0 h 426320"/>
                <a:gd name="connsiteX51" fmla="*/ 26076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6076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9551 w 618488"/>
                <a:gd name="connsiteY42" fmla="*/ 73543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6076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6076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6076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60761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57788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6527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56302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9500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56302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9500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56302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9500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56302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9500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56302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560405 w 618488"/>
                <a:gd name="connsiteY4" fmla="*/ 421729 h 426320"/>
                <a:gd name="connsiteX5" fmla="*/ 344252 w 618488"/>
                <a:gd name="connsiteY5" fmla="*/ 401795 h 426320"/>
                <a:gd name="connsiteX6" fmla="*/ 344252 w 618488"/>
                <a:gd name="connsiteY6" fmla="*/ 426320 h 426320"/>
                <a:gd name="connsiteX7" fmla="*/ 373210 w 618488"/>
                <a:gd name="connsiteY7" fmla="*/ 426320 h 426320"/>
                <a:gd name="connsiteX8" fmla="*/ 344252 w 618488"/>
                <a:gd name="connsiteY8" fmla="*/ 401795 h 426320"/>
                <a:gd name="connsiteX9" fmla="*/ 470617 w 618488"/>
                <a:gd name="connsiteY9" fmla="*/ 350396 h 426320"/>
                <a:gd name="connsiteX10" fmla="*/ 357653 w 618488"/>
                <a:gd name="connsiteY10" fmla="*/ 350396 h 426320"/>
                <a:gd name="connsiteX11" fmla="*/ 398164 w 618488"/>
                <a:gd name="connsiteY11" fmla="*/ 426320 h 426320"/>
                <a:gd name="connsiteX12" fmla="*/ 420164 w 618488"/>
                <a:gd name="connsiteY12" fmla="*/ 426320 h 426320"/>
                <a:gd name="connsiteX13" fmla="*/ 420164 w 618488"/>
                <a:gd name="connsiteY13" fmla="*/ 376462 h 426320"/>
                <a:gd name="connsiteX14" fmla="*/ 470617 w 618488"/>
                <a:gd name="connsiteY14" fmla="*/ 376462 h 426320"/>
                <a:gd name="connsiteX15" fmla="*/ 470617 w 618488"/>
                <a:gd name="connsiteY15" fmla="*/ 350396 h 426320"/>
                <a:gd name="connsiteX16" fmla="*/ 618488 w 618488"/>
                <a:gd name="connsiteY16" fmla="*/ 49934 h 426320"/>
                <a:gd name="connsiteX17" fmla="*/ 578617 w 618488"/>
                <a:gd name="connsiteY17" fmla="*/ 49934 h 426320"/>
                <a:gd name="connsiteX18" fmla="*/ 578617 w 618488"/>
                <a:gd name="connsiteY18" fmla="*/ 75924 h 426320"/>
                <a:gd name="connsiteX19" fmla="*/ 586175 w 618488"/>
                <a:gd name="connsiteY19" fmla="*/ 75924 h 426320"/>
                <a:gd name="connsiteX20" fmla="*/ 586175 w 618488"/>
                <a:gd name="connsiteY20" fmla="*/ 350396 h 426320"/>
                <a:gd name="connsiteX21" fmla="*/ 578617 w 618488"/>
                <a:gd name="connsiteY21" fmla="*/ 350396 h 426320"/>
                <a:gd name="connsiteX22" fmla="*/ 578617 w 618488"/>
                <a:gd name="connsiteY22" fmla="*/ 376462 h 426320"/>
                <a:gd name="connsiteX23" fmla="*/ 618488 w 618488"/>
                <a:gd name="connsiteY23" fmla="*/ 376462 h 426320"/>
                <a:gd name="connsiteX24" fmla="*/ 618488 w 618488"/>
                <a:gd name="connsiteY24" fmla="*/ 49934 h 426320"/>
                <a:gd name="connsiteX25" fmla="*/ 128515 w 618488"/>
                <a:gd name="connsiteY25" fmla="*/ 0 h 426320"/>
                <a:gd name="connsiteX26" fmla="*/ 63770 w 618488"/>
                <a:gd name="connsiteY26" fmla="*/ 0 h 426320"/>
                <a:gd name="connsiteX27" fmla="*/ 63770 w 618488"/>
                <a:gd name="connsiteY27" fmla="*/ 49934 h 426320"/>
                <a:gd name="connsiteX28" fmla="*/ 0 w 618488"/>
                <a:gd name="connsiteY28" fmla="*/ 49934 h 426320"/>
                <a:gd name="connsiteX29" fmla="*/ 0 w 618488"/>
                <a:gd name="connsiteY29" fmla="*/ 376462 h 426320"/>
                <a:gd name="connsiteX30" fmla="*/ 63770 w 618488"/>
                <a:gd name="connsiteY30" fmla="*/ 376462 h 426320"/>
                <a:gd name="connsiteX31" fmla="*/ 63770 w 618488"/>
                <a:gd name="connsiteY31" fmla="*/ 426320 h 426320"/>
                <a:gd name="connsiteX32" fmla="*/ 139682 w 618488"/>
                <a:gd name="connsiteY32" fmla="*/ 426320 h 426320"/>
                <a:gd name="connsiteX33" fmla="*/ 139682 w 618488"/>
                <a:gd name="connsiteY33" fmla="*/ 376462 h 426320"/>
                <a:gd name="connsiteX34" fmla="*/ 204011 w 618488"/>
                <a:gd name="connsiteY34" fmla="*/ 376462 h 426320"/>
                <a:gd name="connsiteX35" fmla="*/ 204011 w 618488"/>
                <a:gd name="connsiteY35" fmla="*/ 426320 h 426320"/>
                <a:gd name="connsiteX36" fmla="*/ 279923 w 618488"/>
                <a:gd name="connsiteY36" fmla="*/ 426320 h 426320"/>
                <a:gd name="connsiteX37" fmla="*/ 279923 w 618488"/>
                <a:gd name="connsiteY37" fmla="*/ 376462 h 426320"/>
                <a:gd name="connsiteX38" fmla="*/ 314340 w 618488"/>
                <a:gd name="connsiteY38" fmla="*/ 376462 h 426320"/>
                <a:gd name="connsiteX39" fmla="*/ 283563 w 618488"/>
                <a:gd name="connsiteY39" fmla="*/ 350396 h 426320"/>
                <a:gd name="connsiteX40" fmla="*/ 32655 w 618488"/>
                <a:gd name="connsiteY40" fmla="*/ 350396 h 426320"/>
                <a:gd name="connsiteX41" fmla="*/ 32655 w 618488"/>
                <a:gd name="connsiteY41" fmla="*/ 75924 h 426320"/>
                <a:gd name="connsiteX42" fmla="*/ 92118 w 618488"/>
                <a:gd name="connsiteY42" fmla="*/ 75029 h 426320"/>
                <a:gd name="connsiteX43" fmla="*/ 128003 w 618488"/>
                <a:gd name="connsiteY43" fmla="*/ 49500 h 426320"/>
                <a:gd name="connsiteX44" fmla="*/ 128515 w 618488"/>
                <a:gd name="connsiteY44" fmla="*/ 0 h 426320"/>
                <a:gd name="connsiteX45" fmla="*/ 420164 w 618488"/>
                <a:gd name="connsiteY45" fmla="*/ 0 h 426320"/>
                <a:gd name="connsiteX46" fmla="*/ 344252 w 618488"/>
                <a:gd name="connsiteY46" fmla="*/ 0 h 426320"/>
                <a:gd name="connsiteX47" fmla="*/ 344252 w 618488"/>
                <a:gd name="connsiteY47" fmla="*/ 49934 h 426320"/>
                <a:gd name="connsiteX48" fmla="*/ 279923 w 618488"/>
                <a:gd name="connsiteY48" fmla="*/ 49934 h 426320"/>
                <a:gd name="connsiteX49" fmla="*/ 279923 w 618488"/>
                <a:gd name="connsiteY49" fmla="*/ 0 h 426320"/>
                <a:gd name="connsiteX50" fmla="*/ 221057 w 618488"/>
                <a:gd name="connsiteY50" fmla="*/ 0 h 426320"/>
                <a:gd name="connsiteX51" fmla="*/ 265782 w 618488"/>
                <a:gd name="connsiteY51" fmla="*/ 75924 h 426320"/>
                <a:gd name="connsiteX52" fmla="*/ 470617 w 618488"/>
                <a:gd name="connsiteY52" fmla="*/ 75924 h 426320"/>
                <a:gd name="connsiteX53" fmla="*/ 470617 w 618488"/>
                <a:gd name="connsiteY53" fmla="*/ 49934 h 426320"/>
                <a:gd name="connsiteX54" fmla="*/ 420164 w 618488"/>
                <a:gd name="connsiteY54" fmla="*/ 49934 h 426320"/>
                <a:gd name="connsiteX55" fmla="*/ 420164 w 618488"/>
                <a:gd name="connsiteY55" fmla="*/ 0 h 426320"/>
                <a:gd name="connsiteX0" fmla="*/ 560405 w 618488"/>
                <a:gd name="connsiteY0" fmla="*/ 424099 h 428690"/>
                <a:gd name="connsiteX1" fmla="*/ 484493 w 618488"/>
                <a:gd name="connsiteY1" fmla="*/ 424099 h 428690"/>
                <a:gd name="connsiteX2" fmla="*/ 484493 w 618488"/>
                <a:gd name="connsiteY2" fmla="*/ 428690 h 428690"/>
                <a:gd name="connsiteX3" fmla="*/ 560405 w 618488"/>
                <a:gd name="connsiteY3" fmla="*/ 428690 h 428690"/>
                <a:gd name="connsiteX4" fmla="*/ 560405 w 618488"/>
                <a:gd name="connsiteY4" fmla="*/ 424099 h 428690"/>
                <a:gd name="connsiteX5" fmla="*/ 344252 w 618488"/>
                <a:gd name="connsiteY5" fmla="*/ 404165 h 428690"/>
                <a:gd name="connsiteX6" fmla="*/ 344252 w 618488"/>
                <a:gd name="connsiteY6" fmla="*/ 428690 h 428690"/>
                <a:gd name="connsiteX7" fmla="*/ 373210 w 618488"/>
                <a:gd name="connsiteY7" fmla="*/ 428690 h 428690"/>
                <a:gd name="connsiteX8" fmla="*/ 344252 w 618488"/>
                <a:gd name="connsiteY8" fmla="*/ 404165 h 428690"/>
                <a:gd name="connsiteX9" fmla="*/ 470617 w 618488"/>
                <a:gd name="connsiteY9" fmla="*/ 352766 h 428690"/>
                <a:gd name="connsiteX10" fmla="*/ 357653 w 618488"/>
                <a:gd name="connsiteY10" fmla="*/ 352766 h 428690"/>
                <a:gd name="connsiteX11" fmla="*/ 398164 w 618488"/>
                <a:gd name="connsiteY11" fmla="*/ 428690 h 428690"/>
                <a:gd name="connsiteX12" fmla="*/ 420164 w 618488"/>
                <a:gd name="connsiteY12" fmla="*/ 428690 h 428690"/>
                <a:gd name="connsiteX13" fmla="*/ 420164 w 618488"/>
                <a:gd name="connsiteY13" fmla="*/ 378832 h 428690"/>
                <a:gd name="connsiteX14" fmla="*/ 470617 w 618488"/>
                <a:gd name="connsiteY14" fmla="*/ 378832 h 428690"/>
                <a:gd name="connsiteX15" fmla="*/ 470617 w 618488"/>
                <a:gd name="connsiteY15" fmla="*/ 352766 h 428690"/>
                <a:gd name="connsiteX16" fmla="*/ 618488 w 618488"/>
                <a:gd name="connsiteY16" fmla="*/ 52304 h 428690"/>
                <a:gd name="connsiteX17" fmla="*/ 578617 w 618488"/>
                <a:gd name="connsiteY17" fmla="*/ 52304 h 428690"/>
                <a:gd name="connsiteX18" fmla="*/ 578617 w 618488"/>
                <a:gd name="connsiteY18" fmla="*/ 78294 h 428690"/>
                <a:gd name="connsiteX19" fmla="*/ 586175 w 618488"/>
                <a:gd name="connsiteY19" fmla="*/ 78294 h 428690"/>
                <a:gd name="connsiteX20" fmla="*/ 586175 w 618488"/>
                <a:gd name="connsiteY20" fmla="*/ 352766 h 428690"/>
                <a:gd name="connsiteX21" fmla="*/ 578617 w 618488"/>
                <a:gd name="connsiteY21" fmla="*/ 352766 h 428690"/>
                <a:gd name="connsiteX22" fmla="*/ 578617 w 618488"/>
                <a:gd name="connsiteY22" fmla="*/ 378832 h 428690"/>
                <a:gd name="connsiteX23" fmla="*/ 618488 w 618488"/>
                <a:gd name="connsiteY23" fmla="*/ 378832 h 428690"/>
                <a:gd name="connsiteX24" fmla="*/ 618488 w 618488"/>
                <a:gd name="connsiteY24" fmla="*/ 52304 h 428690"/>
                <a:gd name="connsiteX25" fmla="*/ 128515 w 618488"/>
                <a:gd name="connsiteY25" fmla="*/ 2370 h 428690"/>
                <a:gd name="connsiteX26" fmla="*/ 63770 w 618488"/>
                <a:gd name="connsiteY26" fmla="*/ 2370 h 428690"/>
                <a:gd name="connsiteX27" fmla="*/ 63770 w 618488"/>
                <a:gd name="connsiteY27" fmla="*/ 52304 h 428690"/>
                <a:gd name="connsiteX28" fmla="*/ 0 w 618488"/>
                <a:gd name="connsiteY28" fmla="*/ 52304 h 428690"/>
                <a:gd name="connsiteX29" fmla="*/ 0 w 618488"/>
                <a:gd name="connsiteY29" fmla="*/ 378832 h 428690"/>
                <a:gd name="connsiteX30" fmla="*/ 63770 w 618488"/>
                <a:gd name="connsiteY30" fmla="*/ 378832 h 428690"/>
                <a:gd name="connsiteX31" fmla="*/ 63770 w 618488"/>
                <a:gd name="connsiteY31" fmla="*/ 428690 h 428690"/>
                <a:gd name="connsiteX32" fmla="*/ 139682 w 618488"/>
                <a:gd name="connsiteY32" fmla="*/ 428690 h 428690"/>
                <a:gd name="connsiteX33" fmla="*/ 139682 w 618488"/>
                <a:gd name="connsiteY33" fmla="*/ 378832 h 428690"/>
                <a:gd name="connsiteX34" fmla="*/ 204011 w 618488"/>
                <a:gd name="connsiteY34" fmla="*/ 378832 h 428690"/>
                <a:gd name="connsiteX35" fmla="*/ 204011 w 618488"/>
                <a:gd name="connsiteY35" fmla="*/ 428690 h 428690"/>
                <a:gd name="connsiteX36" fmla="*/ 279923 w 618488"/>
                <a:gd name="connsiteY36" fmla="*/ 428690 h 428690"/>
                <a:gd name="connsiteX37" fmla="*/ 279923 w 618488"/>
                <a:gd name="connsiteY37" fmla="*/ 378832 h 428690"/>
                <a:gd name="connsiteX38" fmla="*/ 314340 w 618488"/>
                <a:gd name="connsiteY38" fmla="*/ 378832 h 428690"/>
                <a:gd name="connsiteX39" fmla="*/ 283563 w 618488"/>
                <a:gd name="connsiteY39" fmla="*/ 352766 h 428690"/>
                <a:gd name="connsiteX40" fmla="*/ 32655 w 618488"/>
                <a:gd name="connsiteY40" fmla="*/ 352766 h 428690"/>
                <a:gd name="connsiteX41" fmla="*/ 32655 w 618488"/>
                <a:gd name="connsiteY41" fmla="*/ 78294 h 428690"/>
                <a:gd name="connsiteX42" fmla="*/ 92118 w 618488"/>
                <a:gd name="connsiteY42" fmla="*/ 77399 h 428690"/>
                <a:gd name="connsiteX43" fmla="*/ 128003 w 618488"/>
                <a:gd name="connsiteY43" fmla="*/ 51870 h 428690"/>
                <a:gd name="connsiteX44" fmla="*/ 128515 w 618488"/>
                <a:gd name="connsiteY44" fmla="*/ 2370 h 428690"/>
                <a:gd name="connsiteX45" fmla="*/ 420164 w 618488"/>
                <a:gd name="connsiteY45" fmla="*/ 2370 h 428690"/>
                <a:gd name="connsiteX46" fmla="*/ 344252 w 618488"/>
                <a:gd name="connsiteY46" fmla="*/ 2370 h 428690"/>
                <a:gd name="connsiteX47" fmla="*/ 344252 w 618488"/>
                <a:gd name="connsiteY47" fmla="*/ 52304 h 428690"/>
                <a:gd name="connsiteX48" fmla="*/ 279923 w 618488"/>
                <a:gd name="connsiteY48" fmla="*/ 52304 h 428690"/>
                <a:gd name="connsiteX49" fmla="*/ 279923 w 618488"/>
                <a:gd name="connsiteY49" fmla="*/ 2370 h 428690"/>
                <a:gd name="connsiteX50" fmla="*/ 230537 w 618488"/>
                <a:gd name="connsiteY50" fmla="*/ 0 h 428690"/>
                <a:gd name="connsiteX51" fmla="*/ 265782 w 618488"/>
                <a:gd name="connsiteY51" fmla="*/ 78294 h 428690"/>
                <a:gd name="connsiteX52" fmla="*/ 470617 w 618488"/>
                <a:gd name="connsiteY52" fmla="*/ 78294 h 428690"/>
                <a:gd name="connsiteX53" fmla="*/ 470617 w 618488"/>
                <a:gd name="connsiteY53" fmla="*/ 52304 h 428690"/>
                <a:gd name="connsiteX54" fmla="*/ 420164 w 618488"/>
                <a:gd name="connsiteY54" fmla="*/ 52304 h 428690"/>
                <a:gd name="connsiteX55" fmla="*/ 420164 w 618488"/>
                <a:gd name="connsiteY55" fmla="*/ 2370 h 428690"/>
                <a:gd name="connsiteX0" fmla="*/ 560405 w 618488"/>
                <a:gd name="connsiteY0" fmla="*/ 424099 h 428690"/>
                <a:gd name="connsiteX1" fmla="*/ 484493 w 618488"/>
                <a:gd name="connsiteY1" fmla="*/ 424099 h 428690"/>
                <a:gd name="connsiteX2" fmla="*/ 484493 w 618488"/>
                <a:gd name="connsiteY2" fmla="*/ 428690 h 428690"/>
                <a:gd name="connsiteX3" fmla="*/ 560405 w 618488"/>
                <a:gd name="connsiteY3" fmla="*/ 428690 h 428690"/>
                <a:gd name="connsiteX4" fmla="*/ 560405 w 618488"/>
                <a:gd name="connsiteY4" fmla="*/ 424099 h 428690"/>
                <a:gd name="connsiteX5" fmla="*/ 344252 w 618488"/>
                <a:gd name="connsiteY5" fmla="*/ 404165 h 428690"/>
                <a:gd name="connsiteX6" fmla="*/ 344252 w 618488"/>
                <a:gd name="connsiteY6" fmla="*/ 428690 h 428690"/>
                <a:gd name="connsiteX7" fmla="*/ 373210 w 618488"/>
                <a:gd name="connsiteY7" fmla="*/ 428690 h 428690"/>
                <a:gd name="connsiteX8" fmla="*/ 344252 w 618488"/>
                <a:gd name="connsiteY8" fmla="*/ 404165 h 428690"/>
                <a:gd name="connsiteX9" fmla="*/ 470617 w 618488"/>
                <a:gd name="connsiteY9" fmla="*/ 352766 h 428690"/>
                <a:gd name="connsiteX10" fmla="*/ 357653 w 618488"/>
                <a:gd name="connsiteY10" fmla="*/ 352766 h 428690"/>
                <a:gd name="connsiteX11" fmla="*/ 398164 w 618488"/>
                <a:gd name="connsiteY11" fmla="*/ 428690 h 428690"/>
                <a:gd name="connsiteX12" fmla="*/ 420164 w 618488"/>
                <a:gd name="connsiteY12" fmla="*/ 428690 h 428690"/>
                <a:gd name="connsiteX13" fmla="*/ 420164 w 618488"/>
                <a:gd name="connsiteY13" fmla="*/ 378832 h 428690"/>
                <a:gd name="connsiteX14" fmla="*/ 470617 w 618488"/>
                <a:gd name="connsiteY14" fmla="*/ 378832 h 428690"/>
                <a:gd name="connsiteX15" fmla="*/ 470617 w 618488"/>
                <a:gd name="connsiteY15" fmla="*/ 352766 h 428690"/>
                <a:gd name="connsiteX16" fmla="*/ 618488 w 618488"/>
                <a:gd name="connsiteY16" fmla="*/ 52304 h 428690"/>
                <a:gd name="connsiteX17" fmla="*/ 578617 w 618488"/>
                <a:gd name="connsiteY17" fmla="*/ 52304 h 428690"/>
                <a:gd name="connsiteX18" fmla="*/ 578617 w 618488"/>
                <a:gd name="connsiteY18" fmla="*/ 78294 h 428690"/>
                <a:gd name="connsiteX19" fmla="*/ 586175 w 618488"/>
                <a:gd name="connsiteY19" fmla="*/ 78294 h 428690"/>
                <a:gd name="connsiteX20" fmla="*/ 586175 w 618488"/>
                <a:gd name="connsiteY20" fmla="*/ 352766 h 428690"/>
                <a:gd name="connsiteX21" fmla="*/ 578617 w 618488"/>
                <a:gd name="connsiteY21" fmla="*/ 352766 h 428690"/>
                <a:gd name="connsiteX22" fmla="*/ 578617 w 618488"/>
                <a:gd name="connsiteY22" fmla="*/ 378832 h 428690"/>
                <a:gd name="connsiteX23" fmla="*/ 618488 w 618488"/>
                <a:gd name="connsiteY23" fmla="*/ 378832 h 428690"/>
                <a:gd name="connsiteX24" fmla="*/ 618488 w 618488"/>
                <a:gd name="connsiteY24" fmla="*/ 52304 h 428690"/>
                <a:gd name="connsiteX25" fmla="*/ 128515 w 618488"/>
                <a:gd name="connsiteY25" fmla="*/ 2370 h 428690"/>
                <a:gd name="connsiteX26" fmla="*/ 63770 w 618488"/>
                <a:gd name="connsiteY26" fmla="*/ 2370 h 428690"/>
                <a:gd name="connsiteX27" fmla="*/ 63770 w 618488"/>
                <a:gd name="connsiteY27" fmla="*/ 52304 h 428690"/>
                <a:gd name="connsiteX28" fmla="*/ 0 w 618488"/>
                <a:gd name="connsiteY28" fmla="*/ 52304 h 428690"/>
                <a:gd name="connsiteX29" fmla="*/ 0 w 618488"/>
                <a:gd name="connsiteY29" fmla="*/ 378832 h 428690"/>
                <a:gd name="connsiteX30" fmla="*/ 63770 w 618488"/>
                <a:gd name="connsiteY30" fmla="*/ 378832 h 428690"/>
                <a:gd name="connsiteX31" fmla="*/ 63770 w 618488"/>
                <a:gd name="connsiteY31" fmla="*/ 428690 h 428690"/>
                <a:gd name="connsiteX32" fmla="*/ 139682 w 618488"/>
                <a:gd name="connsiteY32" fmla="*/ 428690 h 428690"/>
                <a:gd name="connsiteX33" fmla="*/ 139682 w 618488"/>
                <a:gd name="connsiteY33" fmla="*/ 378832 h 428690"/>
                <a:gd name="connsiteX34" fmla="*/ 204011 w 618488"/>
                <a:gd name="connsiteY34" fmla="*/ 378832 h 428690"/>
                <a:gd name="connsiteX35" fmla="*/ 204011 w 618488"/>
                <a:gd name="connsiteY35" fmla="*/ 428690 h 428690"/>
                <a:gd name="connsiteX36" fmla="*/ 279923 w 618488"/>
                <a:gd name="connsiteY36" fmla="*/ 428690 h 428690"/>
                <a:gd name="connsiteX37" fmla="*/ 279923 w 618488"/>
                <a:gd name="connsiteY37" fmla="*/ 378832 h 428690"/>
                <a:gd name="connsiteX38" fmla="*/ 314340 w 618488"/>
                <a:gd name="connsiteY38" fmla="*/ 378832 h 428690"/>
                <a:gd name="connsiteX39" fmla="*/ 283563 w 618488"/>
                <a:gd name="connsiteY39" fmla="*/ 352766 h 428690"/>
                <a:gd name="connsiteX40" fmla="*/ 32655 w 618488"/>
                <a:gd name="connsiteY40" fmla="*/ 352766 h 428690"/>
                <a:gd name="connsiteX41" fmla="*/ 32655 w 618488"/>
                <a:gd name="connsiteY41" fmla="*/ 78294 h 428690"/>
                <a:gd name="connsiteX42" fmla="*/ 82638 w 618488"/>
                <a:gd name="connsiteY42" fmla="*/ 77399 h 428690"/>
                <a:gd name="connsiteX43" fmla="*/ 128003 w 618488"/>
                <a:gd name="connsiteY43" fmla="*/ 51870 h 428690"/>
                <a:gd name="connsiteX44" fmla="*/ 128515 w 618488"/>
                <a:gd name="connsiteY44" fmla="*/ 2370 h 428690"/>
                <a:gd name="connsiteX45" fmla="*/ 420164 w 618488"/>
                <a:gd name="connsiteY45" fmla="*/ 2370 h 428690"/>
                <a:gd name="connsiteX46" fmla="*/ 344252 w 618488"/>
                <a:gd name="connsiteY46" fmla="*/ 2370 h 428690"/>
                <a:gd name="connsiteX47" fmla="*/ 344252 w 618488"/>
                <a:gd name="connsiteY47" fmla="*/ 52304 h 428690"/>
                <a:gd name="connsiteX48" fmla="*/ 279923 w 618488"/>
                <a:gd name="connsiteY48" fmla="*/ 52304 h 428690"/>
                <a:gd name="connsiteX49" fmla="*/ 279923 w 618488"/>
                <a:gd name="connsiteY49" fmla="*/ 2370 h 428690"/>
                <a:gd name="connsiteX50" fmla="*/ 230537 w 618488"/>
                <a:gd name="connsiteY50" fmla="*/ 0 h 428690"/>
                <a:gd name="connsiteX51" fmla="*/ 265782 w 618488"/>
                <a:gd name="connsiteY51" fmla="*/ 78294 h 428690"/>
                <a:gd name="connsiteX52" fmla="*/ 470617 w 618488"/>
                <a:gd name="connsiteY52" fmla="*/ 78294 h 428690"/>
                <a:gd name="connsiteX53" fmla="*/ 470617 w 618488"/>
                <a:gd name="connsiteY53" fmla="*/ 52304 h 428690"/>
                <a:gd name="connsiteX54" fmla="*/ 420164 w 618488"/>
                <a:gd name="connsiteY54" fmla="*/ 52304 h 428690"/>
                <a:gd name="connsiteX55" fmla="*/ 420164 w 618488"/>
                <a:gd name="connsiteY55" fmla="*/ 2370 h 428690"/>
                <a:gd name="connsiteX0" fmla="*/ 560405 w 618488"/>
                <a:gd name="connsiteY0" fmla="*/ 424099 h 428690"/>
                <a:gd name="connsiteX1" fmla="*/ 484493 w 618488"/>
                <a:gd name="connsiteY1" fmla="*/ 424099 h 428690"/>
                <a:gd name="connsiteX2" fmla="*/ 484493 w 618488"/>
                <a:gd name="connsiteY2" fmla="*/ 428690 h 428690"/>
                <a:gd name="connsiteX3" fmla="*/ 560405 w 618488"/>
                <a:gd name="connsiteY3" fmla="*/ 428690 h 428690"/>
                <a:gd name="connsiteX4" fmla="*/ 560405 w 618488"/>
                <a:gd name="connsiteY4" fmla="*/ 424099 h 428690"/>
                <a:gd name="connsiteX5" fmla="*/ 344252 w 618488"/>
                <a:gd name="connsiteY5" fmla="*/ 404165 h 428690"/>
                <a:gd name="connsiteX6" fmla="*/ 344252 w 618488"/>
                <a:gd name="connsiteY6" fmla="*/ 428690 h 428690"/>
                <a:gd name="connsiteX7" fmla="*/ 373210 w 618488"/>
                <a:gd name="connsiteY7" fmla="*/ 428690 h 428690"/>
                <a:gd name="connsiteX8" fmla="*/ 344252 w 618488"/>
                <a:gd name="connsiteY8" fmla="*/ 404165 h 428690"/>
                <a:gd name="connsiteX9" fmla="*/ 470617 w 618488"/>
                <a:gd name="connsiteY9" fmla="*/ 352766 h 428690"/>
                <a:gd name="connsiteX10" fmla="*/ 357653 w 618488"/>
                <a:gd name="connsiteY10" fmla="*/ 352766 h 428690"/>
                <a:gd name="connsiteX11" fmla="*/ 398164 w 618488"/>
                <a:gd name="connsiteY11" fmla="*/ 428690 h 428690"/>
                <a:gd name="connsiteX12" fmla="*/ 420164 w 618488"/>
                <a:gd name="connsiteY12" fmla="*/ 428690 h 428690"/>
                <a:gd name="connsiteX13" fmla="*/ 420164 w 618488"/>
                <a:gd name="connsiteY13" fmla="*/ 378832 h 428690"/>
                <a:gd name="connsiteX14" fmla="*/ 470617 w 618488"/>
                <a:gd name="connsiteY14" fmla="*/ 378832 h 428690"/>
                <a:gd name="connsiteX15" fmla="*/ 470617 w 618488"/>
                <a:gd name="connsiteY15" fmla="*/ 352766 h 428690"/>
                <a:gd name="connsiteX16" fmla="*/ 618488 w 618488"/>
                <a:gd name="connsiteY16" fmla="*/ 52304 h 428690"/>
                <a:gd name="connsiteX17" fmla="*/ 578617 w 618488"/>
                <a:gd name="connsiteY17" fmla="*/ 52304 h 428690"/>
                <a:gd name="connsiteX18" fmla="*/ 578617 w 618488"/>
                <a:gd name="connsiteY18" fmla="*/ 78294 h 428690"/>
                <a:gd name="connsiteX19" fmla="*/ 586175 w 618488"/>
                <a:gd name="connsiteY19" fmla="*/ 78294 h 428690"/>
                <a:gd name="connsiteX20" fmla="*/ 586175 w 618488"/>
                <a:gd name="connsiteY20" fmla="*/ 352766 h 428690"/>
                <a:gd name="connsiteX21" fmla="*/ 578617 w 618488"/>
                <a:gd name="connsiteY21" fmla="*/ 352766 h 428690"/>
                <a:gd name="connsiteX22" fmla="*/ 578617 w 618488"/>
                <a:gd name="connsiteY22" fmla="*/ 378832 h 428690"/>
                <a:gd name="connsiteX23" fmla="*/ 618488 w 618488"/>
                <a:gd name="connsiteY23" fmla="*/ 378832 h 428690"/>
                <a:gd name="connsiteX24" fmla="*/ 618488 w 618488"/>
                <a:gd name="connsiteY24" fmla="*/ 52304 h 428690"/>
                <a:gd name="connsiteX25" fmla="*/ 128515 w 618488"/>
                <a:gd name="connsiteY25" fmla="*/ 2370 h 428690"/>
                <a:gd name="connsiteX26" fmla="*/ 63770 w 618488"/>
                <a:gd name="connsiteY26" fmla="*/ 2370 h 428690"/>
                <a:gd name="connsiteX27" fmla="*/ 63770 w 618488"/>
                <a:gd name="connsiteY27" fmla="*/ 52304 h 428690"/>
                <a:gd name="connsiteX28" fmla="*/ 0 w 618488"/>
                <a:gd name="connsiteY28" fmla="*/ 52304 h 428690"/>
                <a:gd name="connsiteX29" fmla="*/ 0 w 618488"/>
                <a:gd name="connsiteY29" fmla="*/ 378832 h 428690"/>
                <a:gd name="connsiteX30" fmla="*/ 63770 w 618488"/>
                <a:gd name="connsiteY30" fmla="*/ 378832 h 428690"/>
                <a:gd name="connsiteX31" fmla="*/ 63770 w 618488"/>
                <a:gd name="connsiteY31" fmla="*/ 428690 h 428690"/>
                <a:gd name="connsiteX32" fmla="*/ 139682 w 618488"/>
                <a:gd name="connsiteY32" fmla="*/ 428690 h 428690"/>
                <a:gd name="connsiteX33" fmla="*/ 139682 w 618488"/>
                <a:gd name="connsiteY33" fmla="*/ 378832 h 428690"/>
                <a:gd name="connsiteX34" fmla="*/ 204011 w 618488"/>
                <a:gd name="connsiteY34" fmla="*/ 378832 h 428690"/>
                <a:gd name="connsiteX35" fmla="*/ 204011 w 618488"/>
                <a:gd name="connsiteY35" fmla="*/ 428690 h 428690"/>
                <a:gd name="connsiteX36" fmla="*/ 279923 w 618488"/>
                <a:gd name="connsiteY36" fmla="*/ 428690 h 428690"/>
                <a:gd name="connsiteX37" fmla="*/ 279923 w 618488"/>
                <a:gd name="connsiteY37" fmla="*/ 378832 h 428690"/>
                <a:gd name="connsiteX38" fmla="*/ 314340 w 618488"/>
                <a:gd name="connsiteY38" fmla="*/ 378832 h 428690"/>
                <a:gd name="connsiteX39" fmla="*/ 283563 w 618488"/>
                <a:gd name="connsiteY39" fmla="*/ 352766 h 428690"/>
                <a:gd name="connsiteX40" fmla="*/ 32655 w 618488"/>
                <a:gd name="connsiteY40" fmla="*/ 352766 h 428690"/>
                <a:gd name="connsiteX41" fmla="*/ 32655 w 618488"/>
                <a:gd name="connsiteY41" fmla="*/ 78294 h 428690"/>
                <a:gd name="connsiteX42" fmla="*/ 82638 w 618488"/>
                <a:gd name="connsiteY42" fmla="*/ 77399 h 428690"/>
                <a:gd name="connsiteX43" fmla="*/ 128003 w 618488"/>
                <a:gd name="connsiteY43" fmla="*/ 40020 h 428690"/>
                <a:gd name="connsiteX44" fmla="*/ 128515 w 618488"/>
                <a:gd name="connsiteY44" fmla="*/ 2370 h 428690"/>
                <a:gd name="connsiteX45" fmla="*/ 420164 w 618488"/>
                <a:gd name="connsiteY45" fmla="*/ 2370 h 428690"/>
                <a:gd name="connsiteX46" fmla="*/ 344252 w 618488"/>
                <a:gd name="connsiteY46" fmla="*/ 2370 h 428690"/>
                <a:gd name="connsiteX47" fmla="*/ 344252 w 618488"/>
                <a:gd name="connsiteY47" fmla="*/ 52304 h 428690"/>
                <a:gd name="connsiteX48" fmla="*/ 279923 w 618488"/>
                <a:gd name="connsiteY48" fmla="*/ 52304 h 428690"/>
                <a:gd name="connsiteX49" fmla="*/ 279923 w 618488"/>
                <a:gd name="connsiteY49" fmla="*/ 2370 h 428690"/>
                <a:gd name="connsiteX50" fmla="*/ 230537 w 618488"/>
                <a:gd name="connsiteY50" fmla="*/ 0 h 428690"/>
                <a:gd name="connsiteX51" fmla="*/ 265782 w 618488"/>
                <a:gd name="connsiteY51" fmla="*/ 78294 h 428690"/>
                <a:gd name="connsiteX52" fmla="*/ 470617 w 618488"/>
                <a:gd name="connsiteY52" fmla="*/ 78294 h 428690"/>
                <a:gd name="connsiteX53" fmla="*/ 470617 w 618488"/>
                <a:gd name="connsiteY53" fmla="*/ 52304 h 428690"/>
                <a:gd name="connsiteX54" fmla="*/ 420164 w 618488"/>
                <a:gd name="connsiteY54" fmla="*/ 52304 h 428690"/>
                <a:gd name="connsiteX55" fmla="*/ 420164 w 618488"/>
                <a:gd name="connsiteY55" fmla="*/ 2370 h 42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18488" h="428690">
                  <a:moveTo>
                    <a:pt x="560405" y="424099"/>
                  </a:moveTo>
                  <a:lnTo>
                    <a:pt x="484493" y="424099"/>
                  </a:lnTo>
                  <a:lnTo>
                    <a:pt x="484493" y="428690"/>
                  </a:lnTo>
                  <a:lnTo>
                    <a:pt x="560405" y="428690"/>
                  </a:lnTo>
                  <a:lnTo>
                    <a:pt x="560405" y="424099"/>
                  </a:lnTo>
                  <a:close/>
                  <a:moveTo>
                    <a:pt x="344252" y="404165"/>
                  </a:moveTo>
                  <a:lnTo>
                    <a:pt x="344252" y="428690"/>
                  </a:lnTo>
                  <a:lnTo>
                    <a:pt x="373210" y="428690"/>
                  </a:lnTo>
                  <a:lnTo>
                    <a:pt x="344252" y="404165"/>
                  </a:lnTo>
                  <a:close/>
                  <a:moveTo>
                    <a:pt x="470617" y="352766"/>
                  </a:moveTo>
                  <a:lnTo>
                    <a:pt x="357653" y="352766"/>
                  </a:lnTo>
                  <a:lnTo>
                    <a:pt x="398164" y="428690"/>
                  </a:lnTo>
                  <a:lnTo>
                    <a:pt x="420164" y="428690"/>
                  </a:lnTo>
                  <a:lnTo>
                    <a:pt x="420164" y="378832"/>
                  </a:lnTo>
                  <a:lnTo>
                    <a:pt x="470617" y="378832"/>
                  </a:lnTo>
                  <a:lnTo>
                    <a:pt x="470617" y="352766"/>
                  </a:lnTo>
                  <a:close/>
                  <a:moveTo>
                    <a:pt x="618488" y="52304"/>
                  </a:moveTo>
                  <a:lnTo>
                    <a:pt x="578617" y="52304"/>
                  </a:lnTo>
                  <a:lnTo>
                    <a:pt x="578617" y="78294"/>
                  </a:lnTo>
                  <a:lnTo>
                    <a:pt x="586175" y="78294"/>
                  </a:lnTo>
                  <a:lnTo>
                    <a:pt x="586175" y="352766"/>
                  </a:lnTo>
                  <a:lnTo>
                    <a:pt x="578617" y="352766"/>
                  </a:lnTo>
                  <a:lnTo>
                    <a:pt x="578617" y="378832"/>
                  </a:lnTo>
                  <a:lnTo>
                    <a:pt x="618488" y="378832"/>
                  </a:lnTo>
                  <a:lnTo>
                    <a:pt x="618488" y="52304"/>
                  </a:lnTo>
                  <a:close/>
                  <a:moveTo>
                    <a:pt x="128515" y="2370"/>
                  </a:moveTo>
                  <a:lnTo>
                    <a:pt x="63770" y="2370"/>
                  </a:lnTo>
                  <a:lnTo>
                    <a:pt x="63770" y="52304"/>
                  </a:lnTo>
                  <a:lnTo>
                    <a:pt x="0" y="52304"/>
                  </a:lnTo>
                  <a:lnTo>
                    <a:pt x="0" y="378832"/>
                  </a:lnTo>
                  <a:lnTo>
                    <a:pt x="63770" y="378832"/>
                  </a:lnTo>
                  <a:lnTo>
                    <a:pt x="63770" y="428690"/>
                  </a:lnTo>
                  <a:lnTo>
                    <a:pt x="139682" y="428690"/>
                  </a:lnTo>
                  <a:lnTo>
                    <a:pt x="139682" y="378832"/>
                  </a:lnTo>
                  <a:lnTo>
                    <a:pt x="204011" y="378832"/>
                  </a:lnTo>
                  <a:lnTo>
                    <a:pt x="204011" y="428690"/>
                  </a:lnTo>
                  <a:lnTo>
                    <a:pt x="279923" y="428690"/>
                  </a:lnTo>
                  <a:lnTo>
                    <a:pt x="279923" y="378832"/>
                  </a:lnTo>
                  <a:lnTo>
                    <a:pt x="314340" y="378832"/>
                  </a:lnTo>
                  <a:lnTo>
                    <a:pt x="283563" y="352766"/>
                  </a:lnTo>
                  <a:lnTo>
                    <a:pt x="32655" y="352766"/>
                  </a:lnTo>
                  <a:lnTo>
                    <a:pt x="32655" y="78294"/>
                  </a:lnTo>
                  <a:lnTo>
                    <a:pt x="82638" y="77399"/>
                  </a:lnTo>
                  <a:cubicBezTo>
                    <a:pt x="98857" y="65021"/>
                    <a:pt x="111509" y="54477"/>
                    <a:pt x="128003" y="40020"/>
                  </a:cubicBezTo>
                  <a:cubicBezTo>
                    <a:pt x="127383" y="16670"/>
                    <a:pt x="129436" y="20957"/>
                    <a:pt x="128515" y="2370"/>
                  </a:cubicBezTo>
                  <a:close/>
                  <a:moveTo>
                    <a:pt x="420164" y="2370"/>
                  </a:moveTo>
                  <a:lnTo>
                    <a:pt x="344252" y="2370"/>
                  </a:lnTo>
                  <a:lnTo>
                    <a:pt x="344252" y="52304"/>
                  </a:lnTo>
                  <a:lnTo>
                    <a:pt x="279923" y="52304"/>
                  </a:lnTo>
                  <a:lnTo>
                    <a:pt x="279923" y="2370"/>
                  </a:lnTo>
                  <a:lnTo>
                    <a:pt x="230537" y="0"/>
                  </a:lnTo>
                  <a:lnTo>
                    <a:pt x="265782" y="78294"/>
                  </a:lnTo>
                  <a:lnTo>
                    <a:pt x="470617" y="78294"/>
                  </a:lnTo>
                  <a:lnTo>
                    <a:pt x="470617" y="52304"/>
                  </a:lnTo>
                  <a:lnTo>
                    <a:pt x="420164" y="52304"/>
                  </a:lnTo>
                  <a:lnTo>
                    <a:pt x="420164" y="237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6668726" y="5810850"/>
              <a:ext cx="184472" cy="622284"/>
            </a:xfrm>
            <a:custGeom>
              <a:avLst/>
              <a:gdLst>
                <a:gd name="connsiteX0" fmla="*/ 57600 w 180000"/>
                <a:gd name="connsiteY0" fmla="*/ 23028 h 619342"/>
                <a:gd name="connsiteX1" fmla="*/ 57600 w 180000"/>
                <a:gd name="connsiteY1" fmla="*/ 445883 h 619342"/>
                <a:gd name="connsiteX2" fmla="*/ 90000 w 180000"/>
                <a:gd name="connsiteY2" fmla="*/ 439342 h 619342"/>
                <a:gd name="connsiteX3" fmla="*/ 122400 w 180000"/>
                <a:gd name="connsiteY3" fmla="*/ 445883 h 619342"/>
                <a:gd name="connsiteX4" fmla="*/ 122400 w 180000"/>
                <a:gd name="connsiteY4" fmla="*/ 23028 h 619342"/>
                <a:gd name="connsiteX5" fmla="*/ 36000 w 180000"/>
                <a:gd name="connsiteY5" fmla="*/ 0 h 619342"/>
                <a:gd name="connsiteX6" fmla="*/ 144000 w 180000"/>
                <a:gd name="connsiteY6" fmla="*/ 0 h 619342"/>
                <a:gd name="connsiteX7" fmla="*/ 144000 w 180000"/>
                <a:gd name="connsiteY7" fmla="*/ 459203 h 619342"/>
                <a:gd name="connsiteX8" fmla="*/ 153640 w 180000"/>
                <a:gd name="connsiteY8" fmla="*/ 465702 h 619342"/>
                <a:gd name="connsiteX9" fmla="*/ 180000 w 180000"/>
                <a:gd name="connsiteY9" fmla="*/ 529342 h 619342"/>
                <a:gd name="connsiteX10" fmla="*/ 90000 w 180000"/>
                <a:gd name="connsiteY10" fmla="*/ 619342 h 619342"/>
                <a:gd name="connsiteX11" fmla="*/ 0 w 180000"/>
                <a:gd name="connsiteY11" fmla="*/ 529342 h 619342"/>
                <a:gd name="connsiteX12" fmla="*/ 26361 w 180000"/>
                <a:gd name="connsiteY12" fmla="*/ 465702 h 619342"/>
                <a:gd name="connsiteX13" fmla="*/ 36000 w 180000"/>
                <a:gd name="connsiteY13" fmla="*/ 459203 h 61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00" h="619342">
                  <a:moveTo>
                    <a:pt x="57600" y="23028"/>
                  </a:moveTo>
                  <a:lnTo>
                    <a:pt x="57600" y="445883"/>
                  </a:lnTo>
                  <a:lnTo>
                    <a:pt x="90000" y="439342"/>
                  </a:lnTo>
                  <a:lnTo>
                    <a:pt x="122400" y="445883"/>
                  </a:lnTo>
                  <a:lnTo>
                    <a:pt x="122400" y="23028"/>
                  </a:lnTo>
                  <a:close/>
                  <a:moveTo>
                    <a:pt x="36000" y="0"/>
                  </a:moveTo>
                  <a:lnTo>
                    <a:pt x="144000" y="0"/>
                  </a:lnTo>
                  <a:lnTo>
                    <a:pt x="144000" y="459203"/>
                  </a:lnTo>
                  <a:lnTo>
                    <a:pt x="153640" y="465702"/>
                  </a:lnTo>
                  <a:cubicBezTo>
                    <a:pt x="169927" y="481989"/>
                    <a:pt x="180000" y="504489"/>
                    <a:pt x="180000" y="529342"/>
                  </a:cubicBezTo>
                  <a:cubicBezTo>
                    <a:pt x="180000" y="579048"/>
                    <a:pt x="139706" y="619342"/>
                    <a:pt x="90000" y="619342"/>
                  </a:cubicBezTo>
                  <a:cubicBezTo>
                    <a:pt x="40294" y="619342"/>
                    <a:pt x="0" y="579048"/>
                    <a:pt x="0" y="529342"/>
                  </a:cubicBezTo>
                  <a:cubicBezTo>
                    <a:pt x="0" y="504489"/>
                    <a:pt x="10074" y="481989"/>
                    <a:pt x="26361" y="465702"/>
                  </a:cubicBezTo>
                  <a:lnTo>
                    <a:pt x="36000" y="45920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720682" y="6165056"/>
              <a:ext cx="80561" cy="13230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93" name="Lightning Bolt 292"/>
            <p:cNvSpPr>
              <a:spLocks noChangeAspect="1"/>
            </p:cNvSpPr>
            <p:nvPr/>
          </p:nvSpPr>
          <p:spPr>
            <a:xfrm flipH="1">
              <a:off x="6899719" y="5895936"/>
              <a:ext cx="284911" cy="418273"/>
            </a:xfrm>
            <a:prstGeom prst="lightningBol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64341" y="5756691"/>
            <a:ext cx="720000" cy="720000"/>
            <a:chOff x="7464341" y="5756691"/>
            <a:chExt cx="720000" cy="720000"/>
          </a:xfrm>
        </p:grpSpPr>
        <p:sp>
          <p:nvSpPr>
            <p:cNvPr id="322" name="Rectangle 321"/>
            <p:cNvSpPr/>
            <p:nvPr/>
          </p:nvSpPr>
          <p:spPr>
            <a:xfrm>
              <a:off x="7464341" y="5756691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99" name="Freeform 298"/>
            <p:cNvSpPr/>
            <p:nvPr/>
          </p:nvSpPr>
          <p:spPr>
            <a:xfrm flipH="1">
              <a:off x="7523498" y="5892243"/>
              <a:ext cx="618488" cy="426320"/>
            </a:xfrm>
            <a:custGeom>
              <a:avLst/>
              <a:gdLst>
                <a:gd name="connsiteX0" fmla="*/ 560405 w 618488"/>
                <a:gd name="connsiteY0" fmla="*/ 421729 h 426320"/>
                <a:gd name="connsiteX1" fmla="*/ 484493 w 618488"/>
                <a:gd name="connsiteY1" fmla="*/ 421729 h 426320"/>
                <a:gd name="connsiteX2" fmla="*/ 484493 w 618488"/>
                <a:gd name="connsiteY2" fmla="*/ 426320 h 426320"/>
                <a:gd name="connsiteX3" fmla="*/ 560405 w 618488"/>
                <a:gd name="connsiteY3" fmla="*/ 426320 h 426320"/>
                <a:gd name="connsiteX4" fmla="*/ 618488 w 618488"/>
                <a:gd name="connsiteY4" fmla="*/ 49934 h 426320"/>
                <a:gd name="connsiteX5" fmla="*/ 578617 w 618488"/>
                <a:gd name="connsiteY5" fmla="*/ 49934 h 426320"/>
                <a:gd name="connsiteX6" fmla="*/ 578617 w 618488"/>
                <a:gd name="connsiteY6" fmla="*/ 75924 h 426320"/>
                <a:gd name="connsiteX7" fmla="*/ 586175 w 618488"/>
                <a:gd name="connsiteY7" fmla="*/ 75924 h 426320"/>
                <a:gd name="connsiteX8" fmla="*/ 586175 w 618488"/>
                <a:gd name="connsiteY8" fmla="*/ 350396 h 426320"/>
                <a:gd name="connsiteX9" fmla="*/ 578617 w 618488"/>
                <a:gd name="connsiteY9" fmla="*/ 350396 h 426320"/>
                <a:gd name="connsiteX10" fmla="*/ 578617 w 618488"/>
                <a:gd name="connsiteY10" fmla="*/ 376462 h 426320"/>
                <a:gd name="connsiteX11" fmla="*/ 618488 w 618488"/>
                <a:gd name="connsiteY11" fmla="*/ 376462 h 426320"/>
                <a:gd name="connsiteX12" fmla="*/ 420164 w 618488"/>
                <a:gd name="connsiteY12" fmla="*/ 0 h 426320"/>
                <a:gd name="connsiteX13" fmla="*/ 344252 w 618488"/>
                <a:gd name="connsiteY13" fmla="*/ 0 h 426320"/>
                <a:gd name="connsiteX14" fmla="*/ 344252 w 618488"/>
                <a:gd name="connsiteY14" fmla="*/ 49934 h 426320"/>
                <a:gd name="connsiteX15" fmla="*/ 279923 w 618488"/>
                <a:gd name="connsiteY15" fmla="*/ 49934 h 426320"/>
                <a:gd name="connsiteX16" fmla="*/ 279923 w 618488"/>
                <a:gd name="connsiteY16" fmla="*/ 0 h 426320"/>
                <a:gd name="connsiteX17" fmla="*/ 204011 w 618488"/>
                <a:gd name="connsiteY17" fmla="*/ 0 h 426320"/>
                <a:gd name="connsiteX18" fmla="*/ 204011 w 618488"/>
                <a:gd name="connsiteY18" fmla="*/ 49934 h 426320"/>
                <a:gd name="connsiteX19" fmla="*/ 139682 w 618488"/>
                <a:gd name="connsiteY19" fmla="*/ 49934 h 426320"/>
                <a:gd name="connsiteX20" fmla="*/ 139682 w 618488"/>
                <a:gd name="connsiteY20" fmla="*/ 0 h 426320"/>
                <a:gd name="connsiteX21" fmla="*/ 63770 w 618488"/>
                <a:gd name="connsiteY21" fmla="*/ 0 h 426320"/>
                <a:gd name="connsiteX22" fmla="*/ 63770 w 618488"/>
                <a:gd name="connsiteY22" fmla="*/ 49934 h 426320"/>
                <a:gd name="connsiteX23" fmla="*/ 0 w 618488"/>
                <a:gd name="connsiteY23" fmla="*/ 49934 h 426320"/>
                <a:gd name="connsiteX24" fmla="*/ 0 w 618488"/>
                <a:gd name="connsiteY24" fmla="*/ 376462 h 426320"/>
                <a:gd name="connsiteX25" fmla="*/ 63770 w 618488"/>
                <a:gd name="connsiteY25" fmla="*/ 376462 h 426320"/>
                <a:gd name="connsiteX26" fmla="*/ 63770 w 618488"/>
                <a:gd name="connsiteY26" fmla="*/ 426320 h 426320"/>
                <a:gd name="connsiteX27" fmla="*/ 139682 w 618488"/>
                <a:gd name="connsiteY27" fmla="*/ 426320 h 426320"/>
                <a:gd name="connsiteX28" fmla="*/ 139682 w 618488"/>
                <a:gd name="connsiteY28" fmla="*/ 376462 h 426320"/>
                <a:gd name="connsiteX29" fmla="*/ 204011 w 618488"/>
                <a:gd name="connsiteY29" fmla="*/ 376462 h 426320"/>
                <a:gd name="connsiteX30" fmla="*/ 204011 w 618488"/>
                <a:gd name="connsiteY30" fmla="*/ 426320 h 426320"/>
                <a:gd name="connsiteX31" fmla="*/ 279923 w 618488"/>
                <a:gd name="connsiteY31" fmla="*/ 426320 h 426320"/>
                <a:gd name="connsiteX32" fmla="*/ 279923 w 618488"/>
                <a:gd name="connsiteY32" fmla="*/ 376462 h 426320"/>
                <a:gd name="connsiteX33" fmla="*/ 344252 w 618488"/>
                <a:gd name="connsiteY33" fmla="*/ 376462 h 426320"/>
                <a:gd name="connsiteX34" fmla="*/ 344252 w 618488"/>
                <a:gd name="connsiteY34" fmla="*/ 426320 h 426320"/>
                <a:gd name="connsiteX35" fmla="*/ 420164 w 618488"/>
                <a:gd name="connsiteY35" fmla="*/ 426320 h 426320"/>
                <a:gd name="connsiteX36" fmla="*/ 420164 w 618488"/>
                <a:gd name="connsiteY36" fmla="*/ 376462 h 426320"/>
                <a:gd name="connsiteX37" fmla="*/ 470617 w 618488"/>
                <a:gd name="connsiteY37" fmla="*/ 376462 h 426320"/>
                <a:gd name="connsiteX38" fmla="*/ 470617 w 618488"/>
                <a:gd name="connsiteY38" fmla="*/ 350396 h 426320"/>
                <a:gd name="connsiteX39" fmla="*/ 32655 w 618488"/>
                <a:gd name="connsiteY39" fmla="*/ 350396 h 426320"/>
                <a:gd name="connsiteX40" fmla="*/ 32655 w 618488"/>
                <a:gd name="connsiteY40" fmla="*/ 75924 h 426320"/>
                <a:gd name="connsiteX41" fmla="*/ 470617 w 618488"/>
                <a:gd name="connsiteY41" fmla="*/ 75924 h 426320"/>
                <a:gd name="connsiteX42" fmla="*/ 470617 w 618488"/>
                <a:gd name="connsiteY42" fmla="*/ 49934 h 426320"/>
                <a:gd name="connsiteX43" fmla="*/ 420164 w 618488"/>
                <a:gd name="connsiteY43" fmla="*/ 49934 h 42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18488" h="426320">
                  <a:moveTo>
                    <a:pt x="560405" y="421729"/>
                  </a:moveTo>
                  <a:lnTo>
                    <a:pt x="484493" y="421729"/>
                  </a:lnTo>
                  <a:lnTo>
                    <a:pt x="484493" y="426320"/>
                  </a:lnTo>
                  <a:lnTo>
                    <a:pt x="560405" y="426320"/>
                  </a:lnTo>
                  <a:close/>
                  <a:moveTo>
                    <a:pt x="618488" y="49934"/>
                  </a:moveTo>
                  <a:lnTo>
                    <a:pt x="578617" y="49934"/>
                  </a:lnTo>
                  <a:lnTo>
                    <a:pt x="578617" y="75924"/>
                  </a:lnTo>
                  <a:lnTo>
                    <a:pt x="586175" y="75924"/>
                  </a:lnTo>
                  <a:lnTo>
                    <a:pt x="586175" y="350396"/>
                  </a:lnTo>
                  <a:lnTo>
                    <a:pt x="578617" y="350396"/>
                  </a:lnTo>
                  <a:lnTo>
                    <a:pt x="578617" y="376462"/>
                  </a:lnTo>
                  <a:lnTo>
                    <a:pt x="618488" y="376462"/>
                  </a:lnTo>
                  <a:close/>
                  <a:moveTo>
                    <a:pt x="420164" y="0"/>
                  </a:moveTo>
                  <a:lnTo>
                    <a:pt x="344252" y="0"/>
                  </a:lnTo>
                  <a:lnTo>
                    <a:pt x="344252" y="49934"/>
                  </a:lnTo>
                  <a:lnTo>
                    <a:pt x="279923" y="49934"/>
                  </a:lnTo>
                  <a:lnTo>
                    <a:pt x="279923" y="0"/>
                  </a:lnTo>
                  <a:lnTo>
                    <a:pt x="204011" y="0"/>
                  </a:lnTo>
                  <a:lnTo>
                    <a:pt x="204011" y="49934"/>
                  </a:lnTo>
                  <a:lnTo>
                    <a:pt x="139682" y="49934"/>
                  </a:lnTo>
                  <a:lnTo>
                    <a:pt x="139682" y="0"/>
                  </a:lnTo>
                  <a:lnTo>
                    <a:pt x="63770" y="0"/>
                  </a:lnTo>
                  <a:lnTo>
                    <a:pt x="63770" y="49934"/>
                  </a:lnTo>
                  <a:lnTo>
                    <a:pt x="0" y="49934"/>
                  </a:lnTo>
                  <a:lnTo>
                    <a:pt x="0" y="376462"/>
                  </a:lnTo>
                  <a:lnTo>
                    <a:pt x="63770" y="376462"/>
                  </a:lnTo>
                  <a:lnTo>
                    <a:pt x="63770" y="426320"/>
                  </a:lnTo>
                  <a:lnTo>
                    <a:pt x="139682" y="426320"/>
                  </a:lnTo>
                  <a:lnTo>
                    <a:pt x="139682" y="376462"/>
                  </a:lnTo>
                  <a:lnTo>
                    <a:pt x="204011" y="376462"/>
                  </a:lnTo>
                  <a:lnTo>
                    <a:pt x="204011" y="426320"/>
                  </a:lnTo>
                  <a:lnTo>
                    <a:pt x="279923" y="426320"/>
                  </a:lnTo>
                  <a:lnTo>
                    <a:pt x="279923" y="376462"/>
                  </a:lnTo>
                  <a:lnTo>
                    <a:pt x="344252" y="376462"/>
                  </a:lnTo>
                  <a:lnTo>
                    <a:pt x="344252" y="426320"/>
                  </a:lnTo>
                  <a:lnTo>
                    <a:pt x="420164" y="426320"/>
                  </a:lnTo>
                  <a:lnTo>
                    <a:pt x="420164" y="376462"/>
                  </a:lnTo>
                  <a:lnTo>
                    <a:pt x="470617" y="376462"/>
                  </a:lnTo>
                  <a:lnTo>
                    <a:pt x="470617" y="350396"/>
                  </a:lnTo>
                  <a:lnTo>
                    <a:pt x="32655" y="350396"/>
                  </a:lnTo>
                  <a:lnTo>
                    <a:pt x="32655" y="75924"/>
                  </a:lnTo>
                  <a:lnTo>
                    <a:pt x="470617" y="75924"/>
                  </a:lnTo>
                  <a:lnTo>
                    <a:pt x="470617" y="49934"/>
                  </a:lnTo>
                  <a:lnTo>
                    <a:pt x="420164" y="49934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309" name="Freeform 308"/>
            <p:cNvSpPr/>
            <p:nvPr/>
          </p:nvSpPr>
          <p:spPr>
            <a:xfrm>
              <a:off x="7527369" y="5810850"/>
              <a:ext cx="183600" cy="619342"/>
            </a:xfrm>
            <a:custGeom>
              <a:avLst/>
              <a:gdLst>
                <a:gd name="connsiteX0" fmla="*/ 57600 w 180000"/>
                <a:gd name="connsiteY0" fmla="*/ 23028 h 619342"/>
                <a:gd name="connsiteX1" fmla="*/ 57600 w 180000"/>
                <a:gd name="connsiteY1" fmla="*/ 445883 h 619342"/>
                <a:gd name="connsiteX2" fmla="*/ 90000 w 180000"/>
                <a:gd name="connsiteY2" fmla="*/ 439342 h 619342"/>
                <a:gd name="connsiteX3" fmla="*/ 122400 w 180000"/>
                <a:gd name="connsiteY3" fmla="*/ 445883 h 619342"/>
                <a:gd name="connsiteX4" fmla="*/ 122400 w 180000"/>
                <a:gd name="connsiteY4" fmla="*/ 23028 h 619342"/>
                <a:gd name="connsiteX5" fmla="*/ 36000 w 180000"/>
                <a:gd name="connsiteY5" fmla="*/ 0 h 619342"/>
                <a:gd name="connsiteX6" fmla="*/ 144000 w 180000"/>
                <a:gd name="connsiteY6" fmla="*/ 0 h 619342"/>
                <a:gd name="connsiteX7" fmla="*/ 144000 w 180000"/>
                <a:gd name="connsiteY7" fmla="*/ 459203 h 619342"/>
                <a:gd name="connsiteX8" fmla="*/ 153640 w 180000"/>
                <a:gd name="connsiteY8" fmla="*/ 465702 h 619342"/>
                <a:gd name="connsiteX9" fmla="*/ 180000 w 180000"/>
                <a:gd name="connsiteY9" fmla="*/ 529342 h 619342"/>
                <a:gd name="connsiteX10" fmla="*/ 90000 w 180000"/>
                <a:gd name="connsiteY10" fmla="*/ 619342 h 619342"/>
                <a:gd name="connsiteX11" fmla="*/ 0 w 180000"/>
                <a:gd name="connsiteY11" fmla="*/ 529342 h 619342"/>
                <a:gd name="connsiteX12" fmla="*/ 26361 w 180000"/>
                <a:gd name="connsiteY12" fmla="*/ 465702 h 619342"/>
                <a:gd name="connsiteX13" fmla="*/ 36000 w 180000"/>
                <a:gd name="connsiteY13" fmla="*/ 459203 h 61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000" h="619342">
                  <a:moveTo>
                    <a:pt x="57600" y="23028"/>
                  </a:moveTo>
                  <a:lnTo>
                    <a:pt x="57600" y="445883"/>
                  </a:lnTo>
                  <a:lnTo>
                    <a:pt x="90000" y="439342"/>
                  </a:lnTo>
                  <a:lnTo>
                    <a:pt x="122400" y="445883"/>
                  </a:lnTo>
                  <a:lnTo>
                    <a:pt x="122400" y="23028"/>
                  </a:lnTo>
                  <a:close/>
                  <a:moveTo>
                    <a:pt x="36000" y="0"/>
                  </a:moveTo>
                  <a:lnTo>
                    <a:pt x="144000" y="0"/>
                  </a:lnTo>
                  <a:lnTo>
                    <a:pt x="144000" y="459203"/>
                  </a:lnTo>
                  <a:lnTo>
                    <a:pt x="153640" y="465702"/>
                  </a:lnTo>
                  <a:cubicBezTo>
                    <a:pt x="169927" y="481989"/>
                    <a:pt x="180000" y="504489"/>
                    <a:pt x="180000" y="529342"/>
                  </a:cubicBezTo>
                  <a:cubicBezTo>
                    <a:pt x="180000" y="579048"/>
                    <a:pt x="139706" y="619342"/>
                    <a:pt x="90000" y="619342"/>
                  </a:cubicBezTo>
                  <a:cubicBezTo>
                    <a:pt x="40294" y="619342"/>
                    <a:pt x="0" y="579048"/>
                    <a:pt x="0" y="529342"/>
                  </a:cubicBezTo>
                  <a:cubicBezTo>
                    <a:pt x="0" y="504489"/>
                    <a:pt x="10074" y="481989"/>
                    <a:pt x="26361" y="465702"/>
                  </a:cubicBezTo>
                  <a:lnTo>
                    <a:pt x="36000" y="45920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7579079" y="5922169"/>
              <a:ext cx="80180" cy="3728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cxnSp>
          <p:nvCxnSpPr>
            <p:cNvPr id="281" name="Curved Connector 280"/>
            <p:cNvCxnSpPr/>
            <p:nvPr/>
          </p:nvCxnSpPr>
          <p:spPr>
            <a:xfrm rot="6000000">
              <a:off x="7848763" y="6102160"/>
              <a:ext cx="134271" cy="95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rot="6000000">
              <a:off x="7957557" y="6102161"/>
              <a:ext cx="134271" cy="95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6000000">
              <a:off x="7722822" y="6110418"/>
              <a:ext cx="134271" cy="95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6000000">
              <a:off x="7717008" y="5994654"/>
              <a:ext cx="134271" cy="95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urved Connector 322"/>
            <p:cNvCxnSpPr/>
            <p:nvPr/>
          </p:nvCxnSpPr>
          <p:spPr>
            <a:xfrm rot="6000000">
              <a:off x="7903986" y="5987074"/>
              <a:ext cx="134271" cy="95295"/>
            </a:xfrm>
            <a:prstGeom prst="curvedConnector3">
              <a:avLst>
                <a:gd name="adj1" fmla="val 5000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25126" y="5256455"/>
            <a:ext cx="360000" cy="720000"/>
            <a:chOff x="3025126" y="5256455"/>
            <a:chExt cx="360000" cy="720000"/>
          </a:xfrm>
        </p:grpSpPr>
        <p:sp>
          <p:nvSpPr>
            <p:cNvPr id="213" name="Rectangle 212"/>
            <p:cNvSpPr/>
            <p:nvPr/>
          </p:nvSpPr>
          <p:spPr>
            <a:xfrm>
              <a:off x="3025126" y="5256455"/>
              <a:ext cx="360000" cy="720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3059659" y="5295952"/>
              <a:ext cx="293446" cy="641006"/>
            </a:xfrm>
            <a:custGeom>
              <a:avLst/>
              <a:gdLst>
                <a:gd name="connsiteX0" fmla="*/ 196633 w 293446"/>
                <a:gd name="connsiteY0" fmla="*/ 0 h 641006"/>
                <a:gd name="connsiteX1" fmla="*/ 293446 w 293446"/>
                <a:gd name="connsiteY1" fmla="*/ 0 h 641006"/>
                <a:gd name="connsiteX2" fmla="*/ 293446 w 293446"/>
                <a:gd name="connsiteY2" fmla="*/ 563343 h 641006"/>
                <a:gd name="connsiteX3" fmla="*/ 293245 w 293446"/>
                <a:gd name="connsiteY3" fmla="*/ 563343 h 641006"/>
                <a:gd name="connsiteX4" fmla="*/ 293245 w 293446"/>
                <a:gd name="connsiteY4" fmla="*/ 641006 h 641006"/>
                <a:gd name="connsiteX5" fmla="*/ 191187 w 293446"/>
                <a:gd name="connsiteY5" fmla="*/ 562131 h 641006"/>
                <a:gd name="connsiteX6" fmla="*/ 189728 w 293446"/>
                <a:gd name="connsiteY6" fmla="*/ 563600 h 641006"/>
                <a:gd name="connsiteX7" fmla="*/ 0 w 293446"/>
                <a:gd name="connsiteY7" fmla="*/ 375150 h 641006"/>
                <a:gd name="connsiteX8" fmla="*/ 196633 w 293446"/>
                <a:gd name="connsiteY8" fmla="*/ 447530 h 641006"/>
                <a:gd name="connsiteX0" fmla="*/ 196633 w 293446"/>
                <a:gd name="connsiteY0" fmla="*/ 0 h 641006"/>
                <a:gd name="connsiteX1" fmla="*/ 293446 w 293446"/>
                <a:gd name="connsiteY1" fmla="*/ 0 h 641006"/>
                <a:gd name="connsiteX2" fmla="*/ 293446 w 293446"/>
                <a:gd name="connsiteY2" fmla="*/ 563343 h 641006"/>
                <a:gd name="connsiteX3" fmla="*/ 293245 w 293446"/>
                <a:gd name="connsiteY3" fmla="*/ 563343 h 641006"/>
                <a:gd name="connsiteX4" fmla="*/ 293245 w 293446"/>
                <a:gd name="connsiteY4" fmla="*/ 641006 h 641006"/>
                <a:gd name="connsiteX5" fmla="*/ 191187 w 293446"/>
                <a:gd name="connsiteY5" fmla="*/ 562131 h 641006"/>
                <a:gd name="connsiteX6" fmla="*/ 0 w 293446"/>
                <a:gd name="connsiteY6" fmla="*/ 375150 h 641006"/>
                <a:gd name="connsiteX7" fmla="*/ 196633 w 293446"/>
                <a:gd name="connsiteY7" fmla="*/ 447530 h 641006"/>
                <a:gd name="connsiteX8" fmla="*/ 196633 w 293446"/>
                <a:gd name="connsiteY8" fmla="*/ 0 h 641006"/>
                <a:gd name="connsiteX0" fmla="*/ 196633 w 293446"/>
                <a:gd name="connsiteY0" fmla="*/ 0 h 641006"/>
                <a:gd name="connsiteX1" fmla="*/ 293446 w 293446"/>
                <a:gd name="connsiteY1" fmla="*/ 0 h 641006"/>
                <a:gd name="connsiteX2" fmla="*/ 293446 w 293446"/>
                <a:gd name="connsiteY2" fmla="*/ 563343 h 641006"/>
                <a:gd name="connsiteX3" fmla="*/ 293245 w 293446"/>
                <a:gd name="connsiteY3" fmla="*/ 563343 h 641006"/>
                <a:gd name="connsiteX4" fmla="*/ 293245 w 293446"/>
                <a:gd name="connsiteY4" fmla="*/ 641006 h 641006"/>
                <a:gd name="connsiteX5" fmla="*/ 0 w 293446"/>
                <a:gd name="connsiteY5" fmla="*/ 375150 h 641006"/>
                <a:gd name="connsiteX6" fmla="*/ 196633 w 293446"/>
                <a:gd name="connsiteY6" fmla="*/ 447530 h 641006"/>
                <a:gd name="connsiteX7" fmla="*/ 196633 w 293446"/>
                <a:gd name="connsiteY7" fmla="*/ 0 h 641006"/>
                <a:gd name="connsiteX0" fmla="*/ 196633 w 293446"/>
                <a:gd name="connsiteY0" fmla="*/ 0 h 641006"/>
                <a:gd name="connsiteX1" fmla="*/ 293446 w 293446"/>
                <a:gd name="connsiteY1" fmla="*/ 0 h 641006"/>
                <a:gd name="connsiteX2" fmla="*/ 293446 w 293446"/>
                <a:gd name="connsiteY2" fmla="*/ 563343 h 641006"/>
                <a:gd name="connsiteX3" fmla="*/ 293245 w 293446"/>
                <a:gd name="connsiteY3" fmla="*/ 641006 h 641006"/>
                <a:gd name="connsiteX4" fmla="*/ 0 w 293446"/>
                <a:gd name="connsiteY4" fmla="*/ 375150 h 641006"/>
                <a:gd name="connsiteX5" fmla="*/ 196633 w 293446"/>
                <a:gd name="connsiteY5" fmla="*/ 447530 h 641006"/>
                <a:gd name="connsiteX6" fmla="*/ 196633 w 293446"/>
                <a:gd name="connsiteY6" fmla="*/ 0 h 641006"/>
                <a:gd name="connsiteX0" fmla="*/ 196633 w 293446"/>
                <a:gd name="connsiteY0" fmla="*/ 0 h 641006"/>
                <a:gd name="connsiteX1" fmla="*/ 293446 w 293446"/>
                <a:gd name="connsiteY1" fmla="*/ 0 h 641006"/>
                <a:gd name="connsiteX2" fmla="*/ 293245 w 293446"/>
                <a:gd name="connsiteY2" fmla="*/ 641006 h 641006"/>
                <a:gd name="connsiteX3" fmla="*/ 0 w 293446"/>
                <a:gd name="connsiteY3" fmla="*/ 375150 h 641006"/>
                <a:gd name="connsiteX4" fmla="*/ 196633 w 293446"/>
                <a:gd name="connsiteY4" fmla="*/ 447530 h 641006"/>
                <a:gd name="connsiteX5" fmla="*/ 196633 w 293446"/>
                <a:gd name="connsiteY5" fmla="*/ 0 h 64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446" h="641006">
                  <a:moveTo>
                    <a:pt x="196633" y="0"/>
                  </a:moveTo>
                  <a:lnTo>
                    <a:pt x="293446" y="0"/>
                  </a:lnTo>
                  <a:lnTo>
                    <a:pt x="293245" y="641006"/>
                  </a:lnTo>
                  <a:lnTo>
                    <a:pt x="0" y="375150"/>
                  </a:lnTo>
                  <a:lnTo>
                    <a:pt x="196633" y="447530"/>
                  </a:lnTo>
                  <a:lnTo>
                    <a:pt x="1966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76264" y="3465129"/>
            <a:ext cx="720000" cy="761227"/>
            <a:chOff x="3576264" y="3465129"/>
            <a:chExt cx="720000" cy="761227"/>
          </a:xfrm>
        </p:grpSpPr>
        <p:sp>
          <p:nvSpPr>
            <p:cNvPr id="215" name="Rectangle 214"/>
            <p:cNvSpPr/>
            <p:nvPr/>
          </p:nvSpPr>
          <p:spPr>
            <a:xfrm>
              <a:off x="3576264" y="3485742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>
            <a:xfrm rot="8100000">
              <a:off x="3833664" y="3465129"/>
              <a:ext cx="227409" cy="761227"/>
            </a:xfrm>
            <a:custGeom>
              <a:avLst/>
              <a:gdLst>
                <a:gd name="connsiteX0" fmla="*/ 141142 w 227409"/>
                <a:gd name="connsiteY0" fmla="*/ 301953 h 761227"/>
                <a:gd name="connsiteX1" fmla="*/ 159141 w 227409"/>
                <a:gd name="connsiteY1" fmla="*/ 301953 h 761227"/>
                <a:gd name="connsiteX2" fmla="*/ 159141 w 227409"/>
                <a:gd name="connsiteY2" fmla="*/ 49953 h 761227"/>
                <a:gd name="connsiteX3" fmla="*/ 141141 w 227409"/>
                <a:gd name="connsiteY3" fmla="*/ 49953 h 761227"/>
                <a:gd name="connsiteX4" fmla="*/ 69148 w 227409"/>
                <a:gd name="connsiteY4" fmla="*/ 308411 h 761227"/>
                <a:gd name="connsiteX5" fmla="*/ 87148 w 227409"/>
                <a:gd name="connsiteY5" fmla="*/ 308411 h 761227"/>
                <a:gd name="connsiteX6" fmla="*/ 87150 w 227409"/>
                <a:gd name="connsiteY6" fmla="*/ 56411 h 761227"/>
                <a:gd name="connsiteX7" fmla="*/ 69150 w 227409"/>
                <a:gd name="connsiteY7" fmla="*/ 56411 h 761227"/>
                <a:gd name="connsiteX8" fmla="*/ 45297 w 227409"/>
                <a:gd name="connsiteY8" fmla="*/ 314818 h 761227"/>
                <a:gd name="connsiteX9" fmla="*/ 0 w 227409"/>
                <a:gd name="connsiteY9" fmla="*/ 181201 h 761227"/>
                <a:gd name="connsiteX10" fmla="*/ 61429 w 227409"/>
                <a:gd name="connsiteY10" fmla="*/ 0 h 761227"/>
                <a:gd name="connsiteX11" fmla="*/ 165981 w 227409"/>
                <a:gd name="connsiteY11" fmla="*/ 0 h 761227"/>
                <a:gd name="connsiteX12" fmla="*/ 227409 w 227409"/>
                <a:gd name="connsiteY12" fmla="*/ 181201 h 761227"/>
                <a:gd name="connsiteX13" fmla="*/ 182112 w 227409"/>
                <a:gd name="connsiteY13" fmla="*/ 314818 h 761227"/>
                <a:gd name="connsiteX14" fmla="*/ 87943 w 227409"/>
                <a:gd name="connsiteY14" fmla="*/ 761227 h 761227"/>
                <a:gd name="connsiteX15" fmla="*/ 53511 w 227409"/>
                <a:gd name="connsiteY15" fmla="*/ 674598 h 761227"/>
                <a:gd name="connsiteX16" fmla="*/ 52683 w 227409"/>
                <a:gd name="connsiteY16" fmla="*/ 674598 h 761227"/>
                <a:gd name="connsiteX17" fmla="*/ 53202 w 227409"/>
                <a:gd name="connsiteY17" fmla="*/ 673822 h 761227"/>
                <a:gd name="connsiteX18" fmla="*/ 52921 w 227409"/>
                <a:gd name="connsiteY18" fmla="*/ 673115 h 761227"/>
                <a:gd name="connsiteX19" fmla="*/ 53674 w 227409"/>
                <a:gd name="connsiteY19" fmla="*/ 673115 h 761227"/>
                <a:gd name="connsiteX20" fmla="*/ 80969 w 227409"/>
                <a:gd name="connsiteY20" fmla="*/ 632304 h 761227"/>
                <a:gd name="connsiteX21" fmla="*/ 80969 w 227409"/>
                <a:gd name="connsiteY21" fmla="*/ 459154 h 761227"/>
                <a:gd name="connsiteX22" fmla="*/ 140717 w 227409"/>
                <a:gd name="connsiteY22" fmla="*/ 459154 h 761227"/>
                <a:gd name="connsiteX23" fmla="*/ 140717 w 227409"/>
                <a:gd name="connsiteY23" fmla="*/ 630005 h 761227"/>
                <a:gd name="connsiteX24" fmla="*/ 169549 w 227409"/>
                <a:gd name="connsiteY24" fmla="*/ 673115 h 761227"/>
                <a:gd name="connsiteX25" fmla="*/ 170780 w 227409"/>
                <a:gd name="connsiteY25" fmla="*/ 673115 h 761227"/>
                <a:gd name="connsiteX26" fmla="*/ 170321 w 227409"/>
                <a:gd name="connsiteY26" fmla="*/ 674269 h 761227"/>
                <a:gd name="connsiteX27" fmla="*/ 170541 w 227409"/>
                <a:gd name="connsiteY27" fmla="*/ 674598 h 761227"/>
                <a:gd name="connsiteX28" fmla="*/ 170190 w 227409"/>
                <a:gd name="connsiteY28" fmla="*/ 674598 h 761227"/>
                <a:gd name="connsiteX29" fmla="*/ 135757 w 227409"/>
                <a:gd name="connsiteY29" fmla="*/ 761226 h 76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7409" h="761227">
                  <a:moveTo>
                    <a:pt x="141142" y="301953"/>
                  </a:moveTo>
                  <a:lnTo>
                    <a:pt x="159141" y="301953"/>
                  </a:lnTo>
                  <a:lnTo>
                    <a:pt x="159141" y="49953"/>
                  </a:lnTo>
                  <a:lnTo>
                    <a:pt x="141141" y="49953"/>
                  </a:lnTo>
                  <a:close/>
                  <a:moveTo>
                    <a:pt x="69148" y="308411"/>
                  </a:moveTo>
                  <a:lnTo>
                    <a:pt x="87148" y="308411"/>
                  </a:lnTo>
                  <a:lnTo>
                    <a:pt x="87150" y="56411"/>
                  </a:lnTo>
                  <a:lnTo>
                    <a:pt x="69150" y="56411"/>
                  </a:lnTo>
                  <a:close/>
                  <a:moveTo>
                    <a:pt x="45297" y="314818"/>
                  </a:moveTo>
                  <a:lnTo>
                    <a:pt x="0" y="181201"/>
                  </a:lnTo>
                  <a:lnTo>
                    <a:pt x="61429" y="0"/>
                  </a:lnTo>
                  <a:lnTo>
                    <a:pt x="165981" y="0"/>
                  </a:lnTo>
                  <a:lnTo>
                    <a:pt x="227409" y="181201"/>
                  </a:lnTo>
                  <a:lnTo>
                    <a:pt x="182112" y="314818"/>
                  </a:lnTo>
                  <a:close/>
                  <a:moveTo>
                    <a:pt x="87943" y="761227"/>
                  </a:moveTo>
                  <a:lnTo>
                    <a:pt x="53511" y="674598"/>
                  </a:lnTo>
                  <a:lnTo>
                    <a:pt x="52683" y="674598"/>
                  </a:lnTo>
                  <a:lnTo>
                    <a:pt x="53202" y="673822"/>
                  </a:lnTo>
                  <a:lnTo>
                    <a:pt x="52921" y="673115"/>
                  </a:lnTo>
                  <a:lnTo>
                    <a:pt x="53674" y="673115"/>
                  </a:lnTo>
                  <a:lnTo>
                    <a:pt x="80969" y="632304"/>
                  </a:lnTo>
                  <a:lnTo>
                    <a:pt x="80969" y="459154"/>
                  </a:lnTo>
                  <a:lnTo>
                    <a:pt x="140717" y="459154"/>
                  </a:lnTo>
                  <a:lnTo>
                    <a:pt x="140717" y="630005"/>
                  </a:lnTo>
                  <a:lnTo>
                    <a:pt x="169549" y="673115"/>
                  </a:lnTo>
                  <a:lnTo>
                    <a:pt x="170780" y="673115"/>
                  </a:lnTo>
                  <a:lnTo>
                    <a:pt x="170321" y="674269"/>
                  </a:lnTo>
                  <a:lnTo>
                    <a:pt x="170541" y="674598"/>
                  </a:lnTo>
                  <a:lnTo>
                    <a:pt x="170190" y="674598"/>
                  </a:lnTo>
                  <a:lnTo>
                    <a:pt x="135757" y="761226"/>
                  </a:ln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>
            <a:xfrm rot="2700000">
              <a:off x="3822864" y="3532004"/>
              <a:ext cx="226800" cy="615600"/>
            </a:xfrm>
            <a:custGeom>
              <a:avLst/>
              <a:gdLst>
                <a:gd name="connsiteX0" fmla="*/ 108470 w 252000"/>
                <a:gd name="connsiteY0" fmla="*/ 580349 h 684000"/>
                <a:gd name="connsiteX1" fmla="*/ 100562 w 252000"/>
                <a:gd name="connsiteY1" fmla="*/ 599442 h 684000"/>
                <a:gd name="connsiteX2" fmla="*/ 127563 w 252000"/>
                <a:gd name="connsiteY2" fmla="*/ 626441 h 684000"/>
                <a:gd name="connsiteX3" fmla="*/ 154562 w 252000"/>
                <a:gd name="connsiteY3" fmla="*/ 599441 h 684000"/>
                <a:gd name="connsiteX4" fmla="*/ 127562 w 252000"/>
                <a:gd name="connsiteY4" fmla="*/ 572441 h 684000"/>
                <a:gd name="connsiteX5" fmla="*/ 108470 w 252000"/>
                <a:gd name="connsiteY5" fmla="*/ 580349 h 684000"/>
                <a:gd name="connsiteX6" fmla="*/ 54951 w 252000"/>
                <a:gd name="connsiteY6" fmla="*/ 3461 h 684000"/>
                <a:gd name="connsiteX7" fmla="*/ 61409 w 252000"/>
                <a:gd name="connsiteY7" fmla="*/ 537 h 684000"/>
                <a:gd name="connsiteX8" fmla="*/ 61410 w 252000"/>
                <a:gd name="connsiteY8" fmla="*/ 82735 h 684000"/>
                <a:gd name="connsiteX9" fmla="*/ 99815 w 252000"/>
                <a:gd name="connsiteY9" fmla="*/ 123075 h 684000"/>
                <a:gd name="connsiteX10" fmla="*/ 151524 w 252000"/>
                <a:gd name="connsiteY10" fmla="*/ 123073 h 684000"/>
                <a:gd name="connsiteX11" fmla="*/ 189929 w 252000"/>
                <a:gd name="connsiteY11" fmla="*/ 82734 h 684000"/>
                <a:gd name="connsiteX12" fmla="*/ 189929 w 252000"/>
                <a:gd name="connsiteY12" fmla="*/ 0 h 684000"/>
                <a:gd name="connsiteX13" fmla="*/ 195676 w 252000"/>
                <a:gd name="connsiteY13" fmla="*/ 2449 h 684000"/>
                <a:gd name="connsiteX14" fmla="*/ 249800 w 252000"/>
                <a:gd name="connsiteY14" fmla="*/ 137224 h 684000"/>
                <a:gd name="connsiteX15" fmla="*/ 197050 w 252000"/>
                <a:gd name="connsiteY15" fmla="*/ 221997 h 684000"/>
                <a:gd name="connsiteX16" fmla="*/ 195147 w 252000"/>
                <a:gd name="connsiteY16" fmla="*/ 222859 h 684000"/>
                <a:gd name="connsiteX17" fmla="*/ 195147 w 252000"/>
                <a:gd name="connsiteY17" fmla="*/ 643660 h 684000"/>
                <a:gd name="connsiteX18" fmla="*/ 156741 w 252000"/>
                <a:gd name="connsiteY18" fmla="*/ 684000 h 684000"/>
                <a:gd name="connsiteX19" fmla="*/ 105033 w 252000"/>
                <a:gd name="connsiteY19" fmla="*/ 684000 h 684000"/>
                <a:gd name="connsiteX20" fmla="*/ 66627 w 252000"/>
                <a:gd name="connsiteY20" fmla="*/ 643660 h 684000"/>
                <a:gd name="connsiteX21" fmla="*/ 66627 w 252000"/>
                <a:gd name="connsiteY21" fmla="*/ 227400 h 684000"/>
                <a:gd name="connsiteX22" fmla="*/ 56324 w 252000"/>
                <a:gd name="connsiteY22" fmla="*/ 223009 h 684000"/>
                <a:gd name="connsiteX23" fmla="*/ 2199 w 252000"/>
                <a:gd name="connsiteY23" fmla="*/ 88234 h 684000"/>
                <a:gd name="connsiteX24" fmla="*/ 54951 w 252000"/>
                <a:gd name="connsiteY24" fmla="*/ 3461 h 68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2000" h="684000">
                  <a:moveTo>
                    <a:pt x="108470" y="580349"/>
                  </a:moveTo>
                  <a:cubicBezTo>
                    <a:pt x="103584" y="585235"/>
                    <a:pt x="100562" y="591985"/>
                    <a:pt x="100562" y="599442"/>
                  </a:cubicBezTo>
                  <a:cubicBezTo>
                    <a:pt x="100563" y="614353"/>
                    <a:pt x="112650" y="626442"/>
                    <a:pt x="127563" y="626441"/>
                  </a:cubicBezTo>
                  <a:cubicBezTo>
                    <a:pt x="142474" y="626441"/>
                    <a:pt x="154563" y="614354"/>
                    <a:pt x="154562" y="599441"/>
                  </a:cubicBezTo>
                  <a:cubicBezTo>
                    <a:pt x="154562" y="584529"/>
                    <a:pt x="142475" y="572441"/>
                    <a:pt x="127562" y="572441"/>
                  </a:cubicBezTo>
                  <a:cubicBezTo>
                    <a:pt x="120106" y="572441"/>
                    <a:pt x="113356" y="575463"/>
                    <a:pt x="108470" y="580349"/>
                  </a:cubicBezTo>
                  <a:close/>
                  <a:moveTo>
                    <a:pt x="54951" y="3461"/>
                  </a:moveTo>
                  <a:lnTo>
                    <a:pt x="61409" y="537"/>
                  </a:lnTo>
                  <a:lnTo>
                    <a:pt x="61410" y="82735"/>
                  </a:lnTo>
                  <a:cubicBezTo>
                    <a:pt x="61409" y="105014"/>
                    <a:pt x="78604" y="123073"/>
                    <a:pt x="99815" y="123075"/>
                  </a:cubicBezTo>
                  <a:lnTo>
                    <a:pt x="151524" y="123073"/>
                  </a:lnTo>
                  <a:cubicBezTo>
                    <a:pt x="172734" y="123075"/>
                    <a:pt x="189929" y="105014"/>
                    <a:pt x="189929" y="82734"/>
                  </a:cubicBezTo>
                  <a:lnTo>
                    <a:pt x="189929" y="0"/>
                  </a:lnTo>
                  <a:lnTo>
                    <a:pt x="195676" y="2449"/>
                  </a:lnTo>
                  <a:cubicBezTo>
                    <a:pt x="236570" y="30980"/>
                    <a:pt x="259460" y="83362"/>
                    <a:pt x="249800" y="137224"/>
                  </a:cubicBezTo>
                  <a:cubicBezTo>
                    <a:pt x="243361" y="173131"/>
                    <a:pt x="223674" y="202898"/>
                    <a:pt x="197050" y="221997"/>
                  </a:cubicBezTo>
                  <a:lnTo>
                    <a:pt x="195147" y="222859"/>
                  </a:lnTo>
                  <a:lnTo>
                    <a:pt x="195147" y="643660"/>
                  </a:lnTo>
                  <a:cubicBezTo>
                    <a:pt x="195147" y="665939"/>
                    <a:pt x="177952" y="684000"/>
                    <a:pt x="156741" y="684000"/>
                  </a:cubicBezTo>
                  <a:lnTo>
                    <a:pt x="105033" y="684000"/>
                  </a:lnTo>
                  <a:cubicBezTo>
                    <a:pt x="83822" y="684000"/>
                    <a:pt x="66627" y="665939"/>
                    <a:pt x="66627" y="643660"/>
                  </a:cubicBezTo>
                  <a:lnTo>
                    <a:pt x="66627" y="227400"/>
                  </a:lnTo>
                  <a:lnTo>
                    <a:pt x="56324" y="223009"/>
                  </a:lnTo>
                  <a:cubicBezTo>
                    <a:pt x="15430" y="194478"/>
                    <a:pt x="-7460" y="142096"/>
                    <a:pt x="2199" y="88234"/>
                  </a:cubicBezTo>
                  <a:cubicBezTo>
                    <a:pt x="8639" y="52326"/>
                    <a:pt x="28327" y="22561"/>
                    <a:pt x="54951" y="3461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29316" y="2608304"/>
            <a:ext cx="720000" cy="720000"/>
            <a:chOff x="3729316" y="2608304"/>
            <a:chExt cx="720000" cy="720000"/>
          </a:xfrm>
        </p:grpSpPr>
        <p:sp>
          <p:nvSpPr>
            <p:cNvPr id="226" name="Rectangle 225"/>
            <p:cNvSpPr/>
            <p:nvPr/>
          </p:nvSpPr>
          <p:spPr>
            <a:xfrm>
              <a:off x="3729316" y="2608304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2" name="Cross 11"/>
            <p:cNvSpPr>
              <a:spLocks noChangeAspect="1"/>
            </p:cNvSpPr>
            <p:nvPr/>
          </p:nvSpPr>
          <p:spPr>
            <a:xfrm rot="2700000">
              <a:off x="3834758" y="2713746"/>
              <a:ext cx="509116" cy="509116"/>
            </a:xfrm>
            <a:prstGeom prst="plus">
              <a:avLst>
                <a:gd name="adj" fmla="val 3626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8143" y="4296642"/>
            <a:ext cx="720000" cy="720000"/>
            <a:chOff x="708143" y="4296642"/>
            <a:chExt cx="720000" cy="720000"/>
          </a:xfrm>
        </p:grpSpPr>
        <p:sp>
          <p:nvSpPr>
            <p:cNvPr id="216" name="Rectangle 215"/>
            <p:cNvSpPr/>
            <p:nvPr/>
          </p:nvSpPr>
          <p:spPr>
            <a:xfrm>
              <a:off x="708143" y="4296642"/>
              <a:ext cx="720000" cy="720000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31" name="Freeform 230"/>
            <p:cNvSpPr>
              <a:spLocks noChangeAspect="1"/>
            </p:cNvSpPr>
            <p:nvPr/>
          </p:nvSpPr>
          <p:spPr>
            <a:xfrm rot="10800000">
              <a:off x="807298" y="4356003"/>
              <a:ext cx="538293" cy="598243"/>
            </a:xfrm>
            <a:custGeom>
              <a:avLst/>
              <a:gdLst>
                <a:gd name="connsiteX0" fmla="*/ 277744 w 538293"/>
                <a:gd name="connsiteY0" fmla="*/ 598243 h 598243"/>
                <a:gd name="connsiteX1" fmla="*/ 25120 w 538293"/>
                <a:gd name="connsiteY1" fmla="*/ 454243 h 598243"/>
                <a:gd name="connsiteX2" fmla="*/ 277744 w 538293"/>
                <a:gd name="connsiteY2" fmla="*/ 310243 h 598243"/>
                <a:gd name="connsiteX3" fmla="*/ 277744 w 538293"/>
                <a:gd name="connsiteY3" fmla="*/ 401277 h 598243"/>
                <a:gd name="connsiteX4" fmla="*/ 321123 w 538293"/>
                <a:gd name="connsiteY4" fmla="*/ 392240 h 598243"/>
                <a:gd name="connsiteX5" fmla="*/ 401223 w 538293"/>
                <a:gd name="connsiteY5" fmla="*/ 269553 h 598243"/>
                <a:gd name="connsiteX6" fmla="*/ 268923 w 538293"/>
                <a:gd name="connsiteY6" fmla="*/ 137071 h 598243"/>
                <a:gd name="connsiteX7" fmla="*/ 137072 w 538293"/>
                <a:gd name="connsiteY7" fmla="*/ 270000 h 598243"/>
                <a:gd name="connsiteX8" fmla="*/ 0 w 538293"/>
                <a:gd name="connsiteY8" fmla="*/ 270000 h 598243"/>
                <a:gd name="connsiteX9" fmla="*/ 268690 w 538293"/>
                <a:gd name="connsiteY9" fmla="*/ 0 h 598243"/>
                <a:gd name="connsiteX10" fmla="*/ 538292 w 538293"/>
                <a:gd name="connsiteY10" fmla="*/ 269089 h 598243"/>
                <a:gd name="connsiteX11" fmla="*/ 324669 w 538293"/>
                <a:gd name="connsiteY11" fmla="*/ 534247 h 598243"/>
                <a:gd name="connsiteX12" fmla="*/ 277744 w 538293"/>
                <a:gd name="connsiteY12" fmla="*/ 539229 h 5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8293" h="598243">
                  <a:moveTo>
                    <a:pt x="277744" y="598243"/>
                  </a:moveTo>
                  <a:lnTo>
                    <a:pt x="25120" y="454243"/>
                  </a:lnTo>
                  <a:lnTo>
                    <a:pt x="277744" y="310243"/>
                  </a:lnTo>
                  <a:lnTo>
                    <a:pt x="277744" y="401277"/>
                  </a:lnTo>
                  <a:lnTo>
                    <a:pt x="321123" y="392240"/>
                  </a:lnTo>
                  <a:cubicBezTo>
                    <a:pt x="368382" y="371861"/>
                    <a:pt x="401407" y="324545"/>
                    <a:pt x="401223" y="269553"/>
                  </a:cubicBezTo>
                  <a:cubicBezTo>
                    <a:pt x="400978" y="196225"/>
                    <a:pt x="341781" y="136946"/>
                    <a:pt x="268923" y="137071"/>
                  </a:cubicBezTo>
                  <a:cubicBezTo>
                    <a:pt x="196067" y="137196"/>
                    <a:pt x="137072" y="196674"/>
                    <a:pt x="137072" y="270000"/>
                  </a:cubicBezTo>
                  <a:lnTo>
                    <a:pt x="0" y="270000"/>
                  </a:lnTo>
                  <a:cubicBezTo>
                    <a:pt x="0" y="121062"/>
                    <a:pt x="120223" y="253"/>
                    <a:pt x="268690" y="0"/>
                  </a:cubicBezTo>
                  <a:cubicBezTo>
                    <a:pt x="417159" y="-253"/>
                    <a:pt x="537791" y="120150"/>
                    <a:pt x="538292" y="269089"/>
                  </a:cubicBezTo>
                  <a:cubicBezTo>
                    <a:pt x="538730" y="399407"/>
                    <a:pt x="447053" y="508502"/>
                    <a:pt x="324669" y="534247"/>
                  </a:cubicBezTo>
                  <a:lnTo>
                    <a:pt x="277744" y="539229"/>
                  </a:lnTo>
                  <a:close/>
                </a:path>
              </a:pathLst>
            </a:custGeom>
            <a:solidFill>
              <a:srgbClr val="00B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1705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4980" y="2511000"/>
            <a:ext cx="1836000" cy="1836000"/>
            <a:chOff x="5184980" y="2511000"/>
            <a:chExt cx="1836000" cy="183600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5184980" y="2511000"/>
              <a:ext cx="1836000" cy="1836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200579" y="2529000"/>
              <a:ext cx="1800000" cy="1800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286000" y="2624829"/>
              <a:ext cx="1620000" cy="162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376000" y="2709000"/>
              <a:ext cx="1440000" cy="14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5466000" y="2799000"/>
              <a:ext cx="1260000" cy="12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5563467" y="2889000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5653467" y="2979000"/>
              <a:ext cx="900000" cy="90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5743467" y="3069000"/>
              <a:ext cx="720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5833467" y="3159000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5923467" y="3249000"/>
              <a:ext cx="360000" cy="360000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Diploma" pitchFamily="2" charset="0"/>
                  <a:cs typeface="Segoe UI" panose="020B0502040204020203" pitchFamily="34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Diploma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78696" y="774364"/>
            <a:ext cx="1800000" cy="1802786"/>
            <a:chOff x="1378696" y="774364"/>
            <a:chExt cx="1800000" cy="1802786"/>
          </a:xfrm>
        </p:grpSpPr>
        <p:sp>
          <p:nvSpPr>
            <p:cNvPr id="33" name="Rectangle 32"/>
            <p:cNvSpPr/>
            <p:nvPr/>
          </p:nvSpPr>
          <p:spPr>
            <a:xfrm>
              <a:off x="1378696" y="777150"/>
              <a:ext cx="1800000" cy="1800000"/>
            </a:xfrm>
            <a:prstGeom prst="rect">
              <a:avLst/>
            </a:prstGeom>
            <a:solidFill>
              <a:srgbClr val="232323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8800" dirty="0">
                <a:solidFill>
                  <a:schemeClr val="bg1"/>
                </a:solidFill>
                <a:latin typeface="Monotype Corsiva" panose="03010101010201010101" pitchFamily="66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 rot="5400000">
              <a:off x="2277303" y="1330819"/>
              <a:ext cx="1457848" cy="344938"/>
            </a:xfrm>
            <a:custGeom>
              <a:avLst/>
              <a:gdLst>
                <a:gd name="connsiteX0" fmla="*/ 358048 w 1457850"/>
                <a:gd name="connsiteY0" fmla="*/ 198908 h 344938"/>
                <a:gd name="connsiteX1" fmla="*/ 728925 w 1457850"/>
                <a:gd name="connsiteY1" fmla="*/ 198908 h 344938"/>
                <a:gd name="connsiteX2" fmla="*/ 728925 w 1457850"/>
                <a:gd name="connsiteY2" fmla="*/ 146031 h 344938"/>
                <a:gd name="connsiteX3" fmla="*/ 358048 w 1457850"/>
                <a:gd name="connsiteY3" fmla="*/ 146031 h 344938"/>
                <a:gd name="connsiteX4" fmla="*/ 167583 w 1457850"/>
                <a:gd name="connsiteY4" fmla="*/ 244469 h 344938"/>
                <a:gd name="connsiteX5" fmla="*/ 311583 w 1457850"/>
                <a:gd name="connsiteY5" fmla="*/ 244469 h 344938"/>
                <a:gd name="connsiteX6" fmla="*/ 311583 w 1457850"/>
                <a:gd name="connsiteY6" fmla="*/ 100469 h 344938"/>
                <a:gd name="connsiteX7" fmla="*/ 167583 w 1457850"/>
                <a:gd name="connsiteY7" fmla="*/ 100469 h 344938"/>
                <a:gd name="connsiteX8" fmla="*/ 0 w 1457850"/>
                <a:gd name="connsiteY8" fmla="*/ 344938 h 344938"/>
                <a:gd name="connsiteX9" fmla="*/ 0 w 1457850"/>
                <a:gd name="connsiteY9" fmla="*/ 0 h 344938"/>
                <a:gd name="connsiteX10" fmla="*/ 1457850 w 1457850"/>
                <a:gd name="connsiteY10" fmla="*/ 0 h 344938"/>
                <a:gd name="connsiteX11" fmla="*/ 1457850 w 1457850"/>
                <a:gd name="connsiteY11" fmla="*/ 344938 h 34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7850" h="344938">
                  <a:moveTo>
                    <a:pt x="358048" y="198908"/>
                  </a:moveTo>
                  <a:lnTo>
                    <a:pt x="728925" y="198908"/>
                  </a:lnTo>
                  <a:lnTo>
                    <a:pt x="728925" y="146031"/>
                  </a:lnTo>
                  <a:lnTo>
                    <a:pt x="358048" y="146031"/>
                  </a:lnTo>
                  <a:close/>
                  <a:moveTo>
                    <a:pt x="167583" y="244469"/>
                  </a:moveTo>
                  <a:lnTo>
                    <a:pt x="311583" y="244469"/>
                  </a:lnTo>
                  <a:lnTo>
                    <a:pt x="311583" y="100469"/>
                  </a:lnTo>
                  <a:lnTo>
                    <a:pt x="167583" y="100469"/>
                  </a:lnTo>
                  <a:close/>
                  <a:moveTo>
                    <a:pt x="0" y="344938"/>
                  </a:moveTo>
                  <a:lnTo>
                    <a:pt x="0" y="0"/>
                  </a:lnTo>
                  <a:lnTo>
                    <a:pt x="1457850" y="0"/>
                  </a:lnTo>
                  <a:lnTo>
                    <a:pt x="1457850" y="344938"/>
                  </a:lnTo>
                  <a:close/>
                </a:path>
              </a:pathLst>
            </a:custGeom>
            <a:gradFill>
              <a:gsLst>
                <a:gs pos="100000">
                  <a:srgbClr val="404040"/>
                </a:gs>
                <a:gs pos="0">
                  <a:srgbClr val="232323"/>
                </a:gs>
              </a:gsLst>
              <a:lin ang="5400000" scaled="1"/>
            </a:gradFill>
            <a:ln>
              <a:solidFill>
                <a:srgbClr val="393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8800" dirty="0">
                <a:solidFill>
                  <a:schemeClr val="bg1"/>
                </a:solidFill>
                <a:latin typeface="Monotype Corsiva" panose="03010101010201010101" pitchFamily="66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78696" y="2232212"/>
              <a:ext cx="1800000" cy="344938"/>
            </a:xfrm>
            <a:custGeom>
              <a:avLst/>
              <a:gdLst>
                <a:gd name="connsiteX0" fmla="*/ 1520301 w 1800000"/>
                <a:gd name="connsiteY0" fmla="*/ 100470 h 344938"/>
                <a:gd name="connsiteX1" fmla="*/ 1520301 w 1800000"/>
                <a:gd name="connsiteY1" fmla="*/ 244470 h 344938"/>
                <a:gd name="connsiteX2" fmla="*/ 1664301 w 1800000"/>
                <a:gd name="connsiteY2" fmla="*/ 244470 h 344938"/>
                <a:gd name="connsiteX3" fmla="*/ 1664301 w 1800000"/>
                <a:gd name="connsiteY3" fmla="*/ 100470 h 344938"/>
                <a:gd name="connsiteX4" fmla="*/ 1311662 w 1800000"/>
                <a:gd name="connsiteY4" fmla="*/ 100469 h 344938"/>
                <a:gd name="connsiteX5" fmla="*/ 1311662 w 1800000"/>
                <a:gd name="connsiteY5" fmla="*/ 244469 h 344938"/>
                <a:gd name="connsiteX6" fmla="*/ 1455662 w 1800000"/>
                <a:gd name="connsiteY6" fmla="*/ 244469 h 344938"/>
                <a:gd name="connsiteX7" fmla="*/ 1455662 w 1800000"/>
                <a:gd name="connsiteY7" fmla="*/ 100469 h 344938"/>
                <a:gd name="connsiteX8" fmla="*/ 1103023 w 1800000"/>
                <a:gd name="connsiteY8" fmla="*/ 100468 h 344938"/>
                <a:gd name="connsiteX9" fmla="*/ 1103023 w 1800000"/>
                <a:gd name="connsiteY9" fmla="*/ 244468 h 344938"/>
                <a:gd name="connsiteX10" fmla="*/ 1247023 w 1800000"/>
                <a:gd name="connsiteY10" fmla="*/ 244468 h 344938"/>
                <a:gd name="connsiteX11" fmla="*/ 1247023 w 1800000"/>
                <a:gd name="connsiteY11" fmla="*/ 100468 h 344938"/>
                <a:gd name="connsiteX12" fmla="*/ 0 w 1800000"/>
                <a:gd name="connsiteY12" fmla="*/ 0 h 344938"/>
                <a:gd name="connsiteX13" fmla="*/ 1800000 w 1800000"/>
                <a:gd name="connsiteY13" fmla="*/ 0 h 344938"/>
                <a:gd name="connsiteX14" fmla="*/ 1800000 w 1800000"/>
                <a:gd name="connsiteY14" fmla="*/ 344938 h 344938"/>
                <a:gd name="connsiteX15" fmla="*/ 0 w 1800000"/>
                <a:gd name="connsiteY15" fmla="*/ 344938 h 34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000" h="344938">
                  <a:moveTo>
                    <a:pt x="1520301" y="100470"/>
                  </a:moveTo>
                  <a:lnTo>
                    <a:pt x="1520301" y="244470"/>
                  </a:lnTo>
                  <a:lnTo>
                    <a:pt x="1664301" y="244470"/>
                  </a:lnTo>
                  <a:lnTo>
                    <a:pt x="1664301" y="100470"/>
                  </a:lnTo>
                  <a:close/>
                  <a:moveTo>
                    <a:pt x="1311662" y="100469"/>
                  </a:moveTo>
                  <a:lnTo>
                    <a:pt x="1311662" y="244469"/>
                  </a:lnTo>
                  <a:lnTo>
                    <a:pt x="1455662" y="244469"/>
                  </a:lnTo>
                  <a:lnTo>
                    <a:pt x="1455662" y="100469"/>
                  </a:lnTo>
                  <a:close/>
                  <a:moveTo>
                    <a:pt x="1103023" y="100468"/>
                  </a:moveTo>
                  <a:lnTo>
                    <a:pt x="1103023" y="244468"/>
                  </a:lnTo>
                  <a:lnTo>
                    <a:pt x="1247023" y="244468"/>
                  </a:lnTo>
                  <a:lnTo>
                    <a:pt x="1247023" y="100468"/>
                  </a:ln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344938"/>
                  </a:lnTo>
                  <a:lnTo>
                    <a:pt x="0" y="344938"/>
                  </a:lnTo>
                  <a:close/>
                </a:path>
              </a:pathLst>
            </a:custGeom>
            <a:gradFill>
              <a:gsLst>
                <a:gs pos="0">
                  <a:srgbClr val="586581"/>
                </a:gs>
                <a:gs pos="100000">
                  <a:srgbClr val="293953"/>
                </a:gs>
              </a:gsLst>
              <a:lin ang="5400000" scaled="1"/>
            </a:gradFill>
            <a:ln>
              <a:solidFill>
                <a:srgbClr val="4B5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8800" dirty="0">
                <a:solidFill>
                  <a:schemeClr val="bg1"/>
                </a:solidFill>
                <a:latin typeface="Monotype Corsiva" panose="03010101010201010101" pitchFamily="66" charset="0"/>
              </a:endParaRPr>
            </a:p>
          </p:txBody>
        </p:sp>
        <p:sp>
          <p:nvSpPr>
            <p:cNvPr id="4" name="Oval Callout 3"/>
            <p:cNvSpPr/>
            <p:nvPr/>
          </p:nvSpPr>
          <p:spPr>
            <a:xfrm>
              <a:off x="1501308" y="928681"/>
              <a:ext cx="1152000" cy="1152000"/>
            </a:xfrm>
            <a:prstGeom prst="wedgeEllipseCallout">
              <a:avLst>
                <a:gd name="adj1" fmla="val 60414"/>
                <a:gd name="adj2" fmla="val -19135"/>
              </a:avLst>
            </a:prstGeom>
            <a:gradFill>
              <a:gsLst>
                <a:gs pos="100000">
                  <a:srgbClr val="404040"/>
                </a:gs>
                <a:gs pos="0">
                  <a:srgbClr val="232323"/>
                </a:gs>
              </a:gsLst>
              <a:lin ang="5400000" scaled="1"/>
            </a:gradFill>
            <a:ln>
              <a:solidFill>
                <a:srgbClr val="4B5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000" dirty="0">
                <a:ln>
                  <a:solidFill>
                    <a:srgbClr val="00B050"/>
                  </a:solidFill>
                </a:ln>
                <a:latin typeface="Monotype Corsiva" panose="03010101010201010101" pitchFamily="66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85417" y="954184"/>
              <a:ext cx="1152000" cy="1152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 err="1" smtClean="0">
                  <a:gradFill>
                    <a:gsLst>
                      <a:gs pos="100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otype Corsiva" panose="03010101010201010101" pitchFamily="66" charset="0"/>
                </a:rPr>
                <a:t>i</a:t>
              </a:r>
              <a:endParaRPr lang="id-ID" sz="9600" dirty="0"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24229" y="351347"/>
            <a:ext cx="360000" cy="360000"/>
            <a:chOff x="1378696" y="774364"/>
            <a:chExt cx="1837455" cy="1802786"/>
          </a:xfrm>
        </p:grpSpPr>
        <p:sp>
          <p:nvSpPr>
            <p:cNvPr id="43" name="Rectangle 42"/>
            <p:cNvSpPr/>
            <p:nvPr/>
          </p:nvSpPr>
          <p:spPr>
            <a:xfrm>
              <a:off x="1416151" y="777148"/>
              <a:ext cx="1800000" cy="1800002"/>
            </a:xfrm>
            <a:prstGeom prst="rect">
              <a:avLst/>
            </a:prstGeom>
            <a:solidFill>
              <a:srgbClr val="232323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8800" dirty="0">
                <a:solidFill>
                  <a:schemeClr val="bg1"/>
                </a:solidFill>
                <a:latin typeface="Monotype Corsiva" panose="03010101010201010101" pitchFamily="66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5400000">
              <a:off x="2277303" y="1330819"/>
              <a:ext cx="1457848" cy="344938"/>
            </a:xfrm>
            <a:custGeom>
              <a:avLst/>
              <a:gdLst>
                <a:gd name="connsiteX0" fmla="*/ 358048 w 1457850"/>
                <a:gd name="connsiteY0" fmla="*/ 198908 h 344938"/>
                <a:gd name="connsiteX1" fmla="*/ 728925 w 1457850"/>
                <a:gd name="connsiteY1" fmla="*/ 198908 h 344938"/>
                <a:gd name="connsiteX2" fmla="*/ 728925 w 1457850"/>
                <a:gd name="connsiteY2" fmla="*/ 146031 h 344938"/>
                <a:gd name="connsiteX3" fmla="*/ 358048 w 1457850"/>
                <a:gd name="connsiteY3" fmla="*/ 146031 h 344938"/>
                <a:gd name="connsiteX4" fmla="*/ 167583 w 1457850"/>
                <a:gd name="connsiteY4" fmla="*/ 244469 h 344938"/>
                <a:gd name="connsiteX5" fmla="*/ 311583 w 1457850"/>
                <a:gd name="connsiteY5" fmla="*/ 244469 h 344938"/>
                <a:gd name="connsiteX6" fmla="*/ 311583 w 1457850"/>
                <a:gd name="connsiteY6" fmla="*/ 100469 h 344938"/>
                <a:gd name="connsiteX7" fmla="*/ 167583 w 1457850"/>
                <a:gd name="connsiteY7" fmla="*/ 100469 h 344938"/>
                <a:gd name="connsiteX8" fmla="*/ 0 w 1457850"/>
                <a:gd name="connsiteY8" fmla="*/ 344938 h 344938"/>
                <a:gd name="connsiteX9" fmla="*/ 0 w 1457850"/>
                <a:gd name="connsiteY9" fmla="*/ 0 h 344938"/>
                <a:gd name="connsiteX10" fmla="*/ 1457850 w 1457850"/>
                <a:gd name="connsiteY10" fmla="*/ 0 h 344938"/>
                <a:gd name="connsiteX11" fmla="*/ 1457850 w 1457850"/>
                <a:gd name="connsiteY11" fmla="*/ 344938 h 34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7850" h="344938">
                  <a:moveTo>
                    <a:pt x="358048" y="198908"/>
                  </a:moveTo>
                  <a:lnTo>
                    <a:pt x="728925" y="198908"/>
                  </a:lnTo>
                  <a:lnTo>
                    <a:pt x="728925" y="146031"/>
                  </a:lnTo>
                  <a:lnTo>
                    <a:pt x="358048" y="146031"/>
                  </a:lnTo>
                  <a:close/>
                  <a:moveTo>
                    <a:pt x="167583" y="244469"/>
                  </a:moveTo>
                  <a:lnTo>
                    <a:pt x="311583" y="244469"/>
                  </a:lnTo>
                  <a:lnTo>
                    <a:pt x="311583" y="100469"/>
                  </a:lnTo>
                  <a:lnTo>
                    <a:pt x="167583" y="100469"/>
                  </a:lnTo>
                  <a:close/>
                  <a:moveTo>
                    <a:pt x="0" y="344938"/>
                  </a:moveTo>
                  <a:lnTo>
                    <a:pt x="0" y="0"/>
                  </a:lnTo>
                  <a:lnTo>
                    <a:pt x="1457850" y="0"/>
                  </a:lnTo>
                  <a:lnTo>
                    <a:pt x="1457850" y="344938"/>
                  </a:lnTo>
                  <a:close/>
                </a:path>
              </a:pathLst>
            </a:custGeom>
            <a:gradFill>
              <a:gsLst>
                <a:gs pos="100000">
                  <a:srgbClr val="404040"/>
                </a:gs>
                <a:gs pos="0">
                  <a:srgbClr val="23232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8800" dirty="0">
                <a:solidFill>
                  <a:schemeClr val="bg1"/>
                </a:solidFill>
                <a:latin typeface="Monotype Corsiva" panose="03010101010201010101" pitchFamily="66" charset="0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378696" y="2232212"/>
              <a:ext cx="1800000" cy="344938"/>
            </a:xfrm>
            <a:custGeom>
              <a:avLst/>
              <a:gdLst>
                <a:gd name="connsiteX0" fmla="*/ 1520301 w 1800000"/>
                <a:gd name="connsiteY0" fmla="*/ 100470 h 344938"/>
                <a:gd name="connsiteX1" fmla="*/ 1520301 w 1800000"/>
                <a:gd name="connsiteY1" fmla="*/ 244470 h 344938"/>
                <a:gd name="connsiteX2" fmla="*/ 1664301 w 1800000"/>
                <a:gd name="connsiteY2" fmla="*/ 244470 h 344938"/>
                <a:gd name="connsiteX3" fmla="*/ 1664301 w 1800000"/>
                <a:gd name="connsiteY3" fmla="*/ 100470 h 344938"/>
                <a:gd name="connsiteX4" fmla="*/ 1311662 w 1800000"/>
                <a:gd name="connsiteY4" fmla="*/ 100469 h 344938"/>
                <a:gd name="connsiteX5" fmla="*/ 1311662 w 1800000"/>
                <a:gd name="connsiteY5" fmla="*/ 244469 h 344938"/>
                <a:gd name="connsiteX6" fmla="*/ 1455662 w 1800000"/>
                <a:gd name="connsiteY6" fmla="*/ 244469 h 344938"/>
                <a:gd name="connsiteX7" fmla="*/ 1455662 w 1800000"/>
                <a:gd name="connsiteY7" fmla="*/ 100469 h 344938"/>
                <a:gd name="connsiteX8" fmla="*/ 1103023 w 1800000"/>
                <a:gd name="connsiteY8" fmla="*/ 100468 h 344938"/>
                <a:gd name="connsiteX9" fmla="*/ 1103023 w 1800000"/>
                <a:gd name="connsiteY9" fmla="*/ 244468 h 344938"/>
                <a:gd name="connsiteX10" fmla="*/ 1247023 w 1800000"/>
                <a:gd name="connsiteY10" fmla="*/ 244468 h 344938"/>
                <a:gd name="connsiteX11" fmla="*/ 1247023 w 1800000"/>
                <a:gd name="connsiteY11" fmla="*/ 100468 h 344938"/>
                <a:gd name="connsiteX12" fmla="*/ 0 w 1800000"/>
                <a:gd name="connsiteY12" fmla="*/ 0 h 344938"/>
                <a:gd name="connsiteX13" fmla="*/ 1800000 w 1800000"/>
                <a:gd name="connsiteY13" fmla="*/ 0 h 344938"/>
                <a:gd name="connsiteX14" fmla="*/ 1800000 w 1800000"/>
                <a:gd name="connsiteY14" fmla="*/ 344938 h 344938"/>
                <a:gd name="connsiteX15" fmla="*/ 0 w 1800000"/>
                <a:gd name="connsiteY15" fmla="*/ 344938 h 34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000" h="344938">
                  <a:moveTo>
                    <a:pt x="1520301" y="100470"/>
                  </a:moveTo>
                  <a:lnTo>
                    <a:pt x="1520301" y="244470"/>
                  </a:lnTo>
                  <a:lnTo>
                    <a:pt x="1664301" y="244470"/>
                  </a:lnTo>
                  <a:lnTo>
                    <a:pt x="1664301" y="100470"/>
                  </a:lnTo>
                  <a:close/>
                  <a:moveTo>
                    <a:pt x="1311662" y="100469"/>
                  </a:moveTo>
                  <a:lnTo>
                    <a:pt x="1311662" y="244469"/>
                  </a:lnTo>
                  <a:lnTo>
                    <a:pt x="1455662" y="244469"/>
                  </a:lnTo>
                  <a:lnTo>
                    <a:pt x="1455662" y="100469"/>
                  </a:lnTo>
                  <a:close/>
                  <a:moveTo>
                    <a:pt x="1103023" y="100468"/>
                  </a:moveTo>
                  <a:lnTo>
                    <a:pt x="1103023" y="244468"/>
                  </a:lnTo>
                  <a:lnTo>
                    <a:pt x="1247023" y="244468"/>
                  </a:lnTo>
                  <a:lnTo>
                    <a:pt x="1247023" y="100468"/>
                  </a:ln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344938"/>
                  </a:lnTo>
                  <a:lnTo>
                    <a:pt x="0" y="344938"/>
                  </a:lnTo>
                  <a:close/>
                </a:path>
              </a:pathLst>
            </a:custGeom>
            <a:gradFill>
              <a:gsLst>
                <a:gs pos="0">
                  <a:srgbClr val="586581"/>
                </a:gs>
                <a:gs pos="100000">
                  <a:srgbClr val="29395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 sz="8800" dirty="0">
                <a:solidFill>
                  <a:schemeClr val="bg1"/>
                </a:solidFill>
                <a:latin typeface="Monotype Corsiva" panose="03010101010201010101" pitchFamily="66" charset="0"/>
              </a:endParaRPr>
            </a:p>
          </p:txBody>
        </p:sp>
        <p:sp>
          <p:nvSpPr>
            <p:cNvPr id="46" name="Oval Callout 45"/>
            <p:cNvSpPr/>
            <p:nvPr/>
          </p:nvSpPr>
          <p:spPr>
            <a:xfrm>
              <a:off x="1501308" y="928681"/>
              <a:ext cx="1152000" cy="1152000"/>
            </a:xfrm>
            <a:prstGeom prst="wedgeEllipseCallout">
              <a:avLst>
                <a:gd name="adj1" fmla="val 60414"/>
                <a:gd name="adj2" fmla="val -19135"/>
              </a:avLst>
            </a:prstGeom>
            <a:gradFill>
              <a:gsLst>
                <a:gs pos="100000">
                  <a:srgbClr val="404040"/>
                </a:gs>
                <a:gs pos="0">
                  <a:srgbClr val="23232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000" dirty="0">
                <a:ln>
                  <a:solidFill>
                    <a:srgbClr val="00B050"/>
                  </a:solidFill>
                </a:ln>
                <a:latin typeface="Monotype Corsiva" panose="03010101010201010101" pitchFamily="66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666227" y="919799"/>
              <a:ext cx="668037" cy="1152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gradFill>
                    <a:gsLst>
                      <a:gs pos="100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otype Corsiva" panose="03010101010201010101" pitchFamily="66" charset="0"/>
                </a:rPr>
                <a:t>i</a:t>
              </a:r>
              <a:endParaRPr lang="id-ID" sz="1600" b="1" dirty="0">
                <a:gradFill>
                  <a:gsLst>
                    <a:gs pos="100000">
                      <a:schemeClr val="bg1">
                        <a:lumMod val="6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057650" y="351347"/>
            <a:ext cx="1228350" cy="772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286250" y="774364"/>
            <a:ext cx="1997217" cy="1306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59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7228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Diploma</vt:lpstr>
      <vt:lpstr>Monotype Corsiva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Wildan Mubarok</dc:creator>
  <cp:lastModifiedBy>Wildan Mubarok</cp:lastModifiedBy>
  <cp:revision>90</cp:revision>
  <dcterms:created xsi:type="dcterms:W3CDTF">2014-07-24T02:53:25Z</dcterms:created>
  <dcterms:modified xsi:type="dcterms:W3CDTF">2014-11-05T04:29:44Z</dcterms:modified>
</cp:coreProperties>
</file>