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C85-3FD1-4FE0-BB1A-0AD05859AC08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858A-C4E2-4A9F-ADB7-21A694972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5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A8C0A5-7D5A-4BC1-A459-715635FD5BBE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58B933-B5D3-4600-AD77-DA718FAB78C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EN\gt\Group\Project_Finale\SLHearns-InteriorDesign\client\src\img\logo\logo_format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1243" y="2971800"/>
            <a:ext cx="6224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small" dirty="0" smtClean="0"/>
              <a:t>Final Group Project</a:t>
            </a:r>
          </a:p>
        </p:txBody>
      </p:sp>
      <p:pic>
        <p:nvPicPr>
          <p:cNvPr id="1027" name="Picture 3" descr="C:\Users\KEEN\gt\Group\Project_Finale\Presentation\img\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39671"/>
            <a:ext cx="3657600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4242137"/>
            <a:ext cx="6072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Noriah Williams | Rachel Parris </a:t>
            </a:r>
            <a:endParaRPr lang="en-US" sz="3000" dirty="0"/>
          </a:p>
          <a:p>
            <a:pPr algn="ctr"/>
            <a:r>
              <a:rPr lang="en-US" sz="3000" dirty="0" smtClean="0"/>
              <a:t>Ariel Vidal | Andy Kibria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2514600"/>
            <a:ext cx="853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3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EN\gt\Group\Project_Finale\Presentation\img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39671"/>
            <a:ext cx="3657600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4800" y="1600200"/>
            <a:ext cx="853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533399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Overview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8068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Interior Web Design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Home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Services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Portfolio 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Questionnaire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Contact</a:t>
            </a:r>
          </a:p>
          <a:p>
            <a:endParaRPr lang="en-US" sz="2000" dirty="0" smtClean="0"/>
          </a:p>
          <a:p>
            <a:r>
              <a:rPr lang="en-US" sz="3200" dirty="0" smtClean="0"/>
              <a:t>Personalized Customer’s Portfolio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r>
              <a:rPr lang="en-US" sz="2400" dirty="0" smtClean="0"/>
              <a:t>Secured Login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r>
              <a:rPr lang="en-US" sz="2400" dirty="0" smtClean="0"/>
              <a:t>View and edit photos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2609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EN\gt\Group\Project_Finale\Presentation\img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39671"/>
            <a:ext cx="3657600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4800" y="1600200"/>
            <a:ext cx="853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533399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Requirements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00200"/>
            <a:ext cx="7315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Must Use: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800" dirty="0" smtClean="0"/>
              <a:t>React.JS</a:t>
            </a:r>
          </a:p>
          <a:p>
            <a:pPr marL="914400" lvl="1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Node Express Server</a:t>
            </a:r>
          </a:p>
          <a:p>
            <a:pPr marL="914400" lvl="1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Backed by MonogoDB</a:t>
            </a:r>
          </a:p>
          <a:p>
            <a:pPr marL="914400" lvl="1" indent="-457200">
              <a:buFont typeface="Book Antiqua" panose="02040602050305030304" pitchFamily="18" charset="0"/>
              <a:buChar char="−"/>
            </a:pPr>
            <a:r>
              <a:rPr lang="en-US" sz="2400" dirty="0" smtClean="0"/>
              <a:t>GET and POST routes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800" dirty="0" smtClean="0"/>
              <a:t>Deployed on Heroku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3200" dirty="0" smtClean="0"/>
              <a:t>Packages / Libraries: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r>
              <a:rPr lang="en-US" sz="2800" dirty="0" smtClean="0"/>
              <a:t>Material UI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r>
              <a:rPr lang="en-US" sz="2800" dirty="0" smtClean="0"/>
              <a:t>Passport.JS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608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EN\gt\Group\Project_Finale\Presentation\img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39671"/>
            <a:ext cx="3657600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4800" y="1600200"/>
            <a:ext cx="853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533399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Obstacles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137160" indent="0">
              <a:buNone/>
            </a:pPr>
            <a:r>
              <a:rPr lang="en-US" sz="3200" dirty="0"/>
              <a:t>React.JS: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800" dirty="0" smtClean="0"/>
              <a:t>Structure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800" dirty="0" smtClean="0"/>
              <a:t>Components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800" dirty="0" smtClean="0"/>
              <a:t>Callbacks</a:t>
            </a:r>
            <a:endParaRPr lang="en-US" dirty="0"/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800" dirty="0"/>
              <a:t>Utilizing packages</a:t>
            </a:r>
          </a:p>
          <a:p>
            <a:pPr marL="457200" indent="-457200">
              <a:buFont typeface="Book Antiqua" panose="02040602050305030304" pitchFamily="18" charset="0"/>
              <a:buChar char="−"/>
            </a:pPr>
            <a:r>
              <a:rPr lang="en-US" sz="2800" dirty="0"/>
              <a:t>CSS </a:t>
            </a:r>
            <a:r>
              <a:rPr lang="en-US" sz="2800" dirty="0" smtClean="0"/>
              <a:t>syntax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/>
          <a:p>
            <a:pPr marL="137160" indent="0">
              <a:buNone/>
            </a:pPr>
            <a:r>
              <a:rPr lang="en-US" sz="3200" dirty="0"/>
              <a:t>Authentication: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r>
              <a:rPr lang="en-US" sz="2800" dirty="0"/>
              <a:t>Passport.JS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r>
              <a:rPr lang="en-US" sz="2800" dirty="0" smtClean="0"/>
              <a:t>Tokens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endParaRPr lang="en-US" sz="2800" dirty="0"/>
          </a:p>
          <a:p>
            <a:pPr marL="0" indent="0">
              <a:buNone/>
            </a:pPr>
            <a:r>
              <a:rPr lang="en-US" sz="3200" dirty="0" smtClean="0"/>
              <a:t>Database:</a:t>
            </a:r>
          </a:p>
          <a:p>
            <a:pPr marL="342900" indent="-342900">
              <a:buFont typeface="Book Antiqua" panose="02040602050305030304" pitchFamily="18" charset="0"/>
              <a:buChar char="−"/>
            </a:pPr>
            <a:r>
              <a:rPr lang="en-US" sz="2800" dirty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36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EN\gt\Group\Project_Finale\SLHearns-InteriorDesign\client\src\img\logo\logo_format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1243" y="2971800"/>
            <a:ext cx="6224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cap="small" dirty="0" smtClean="0"/>
              <a:t>Questions</a:t>
            </a:r>
            <a:r>
              <a:rPr lang="en-US" sz="4800" cap="small" dirty="0" smtClean="0"/>
              <a:t>?</a:t>
            </a:r>
            <a:endParaRPr lang="en-US" sz="4800" cap="small" dirty="0" smtClean="0"/>
          </a:p>
        </p:txBody>
      </p:sp>
      <p:pic>
        <p:nvPicPr>
          <p:cNvPr id="1027" name="Picture 3" descr="C:\Users\KEEN\gt\Group\Project_Finale\Presentation\img\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39671"/>
            <a:ext cx="3657600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4242137"/>
            <a:ext cx="6072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Noriah Williams | Rachel Parris </a:t>
            </a:r>
            <a:endParaRPr lang="en-US" sz="3000" dirty="0"/>
          </a:p>
          <a:p>
            <a:pPr algn="ctr"/>
            <a:r>
              <a:rPr lang="en-US" sz="3000" dirty="0" smtClean="0"/>
              <a:t>Ariel Vidal | Andy Kibria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2514600"/>
            <a:ext cx="853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548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154</TotalTime>
  <Words>85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KEEN</dc:creator>
  <cp:lastModifiedBy>KEEN</cp:lastModifiedBy>
  <cp:revision>23</cp:revision>
  <dcterms:created xsi:type="dcterms:W3CDTF">2018-01-27T16:10:42Z</dcterms:created>
  <dcterms:modified xsi:type="dcterms:W3CDTF">2018-01-27T18:47:39Z</dcterms:modified>
</cp:coreProperties>
</file>