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Play"/>
      <p:regular r:id="rId15"/>
      <p:bold r:id="rId16"/>
    </p:embeddedFont>
    <p:embeddedFont>
      <p:font typeface="Catamaran"/>
      <p:regular r:id="rId17"/>
      <p:bold r:id="rId18"/>
    </p:embeddedFont>
    <p:embeddedFont>
      <p:font typeface="Yeseva One"/>
      <p:regular r:id="rId19"/>
    </p:embeddedFont>
    <p:embeddedFont>
      <p:font typeface="DM Serif Text"/>
      <p:regular r:id="rId20"/>
      <p:italic r:id="rId21"/>
    </p:embeddedFont>
    <p:embeddedFont>
      <p:font typeface="Denk One"/>
      <p:regular r:id="rId22"/>
    </p:embeddedFont>
    <p:embeddedFont>
      <p:font typeface="Gilda Display"/>
      <p:regular r:id="rId23"/>
    </p:embeddedFont>
    <p:embeddedFont>
      <p:font typeface="Catamaran Medium"/>
      <p:regular r:id="rId24"/>
      <p:bold r:id="rId25"/>
    </p:embeddedFont>
    <p:embeddedFont>
      <p:font typeface="Fira Sans Extra Condensed"/>
      <p:regular r:id="rId26"/>
      <p:bold r:id="rId27"/>
      <p:italic r:id="rId28"/>
      <p:boldItalic r:id="rId29"/>
    </p:embeddedFont>
    <p:embeddedFont>
      <p:font typeface="Prosto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iqnQYltjRNQX8ybipPEgdUcAf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erifText-regular.fntdata"/><Relationship Id="rId22" Type="http://schemas.openxmlformats.org/officeDocument/2006/relationships/font" Target="fonts/DenkOne-regular.fntdata"/><Relationship Id="rId21" Type="http://schemas.openxmlformats.org/officeDocument/2006/relationships/font" Target="fonts/DMSerifText-italic.fntdata"/><Relationship Id="rId24" Type="http://schemas.openxmlformats.org/officeDocument/2006/relationships/font" Target="fonts/CatamaranMedium-regular.fntdata"/><Relationship Id="rId23" Type="http://schemas.openxmlformats.org/officeDocument/2006/relationships/font" Target="fonts/GildaDisplay-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FiraSansExtraCondensed-regular.fntdata"/><Relationship Id="rId25" Type="http://schemas.openxmlformats.org/officeDocument/2006/relationships/font" Target="fonts/CatamaranMedium-bold.fntdata"/><Relationship Id="rId28" Type="http://schemas.openxmlformats.org/officeDocument/2006/relationships/font" Target="fonts/FiraSansExtraCondensed-italic.fntdata"/><Relationship Id="rId27" Type="http://schemas.openxmlformats.org/officeDocument/2006/relationships/font" Target="fonts/FiraSansExtraCondense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bol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Prosto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lay-regular.fntdata"/><Relationship Id="rId14" Type="http://schemas.openxmlformats.org/officeDocument/2006/relationships/slide" Target="slides/slide9.xml"/><Relationship Id="rId17" Type="http://schemas.openxmlformats.org/officeDocument/2006/relationships/font" Target="fonts/Catamaran-regular.fntdata"/><Relationship Id="rId16" Type="http://schemas.openxmlformats.org/officeDocument/2006/relationships/font" Target="fonts/Play-bold.fntdata"/><Relationship Id="rId19" Type="http://schemas.openxmlformats.org/officeDocument/2006/relationships/font" Target="fonts/YesevaOne-regular.fntdata"/><Relationship Id="rId18" Type="http://schemas.openxmlformats.org/officeDocument/2006/relationships/font" Target="fonts/Catamara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9f2091a5e_3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e9f2091a5e_3_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e9f2091a5e_3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e9f2091a5e_3_2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e9f2091a5e_3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e9f2091a5e_3_3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e9f2091a5e_3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e9f2091a5e_3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e9f2091a5e_3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e9f2091a5e_3_3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e9f2091a5e_3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e9f2091a5e_3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e9f2091a5e_3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e9f2091a5e_3_4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e9f2091a5e_3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e9f2091a5e_3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e9f2091a5e_3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e9f2091a5e_3_5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Play"/>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7" name="Shape 87"/>
        <p:cNvGrpSpPr/>
        <p:nvPr/>
      </p:nvGrpSpPr>
      <p:grpSpPr>
        <a:xfrm>
          <a:off x="0" y="0"/>
          <a:ext cx="0" cy="0"/>
          <a:chOff x="0" y="0"/>
          <a:chExt cx="0" cy="0"/>
        </a:xfrm>
      </p:grpSpPr>
      <p:sp>
        <p:nvSpPr>
          <p:cNvPr id="88" name="Google Shape;88;g2e9f2091a5e_3_3"/>
          <p:cNvSpPr txBox="1"/>
          <p:nvPr>
            <p:ph type="ctrTitle"/>
          </p:nvPr>
        </p:nvSpPr>
        <p:spPr>
          <a:xfrm>
            <a:off x="960000" y="720003"/>
            <a:ext cx="6939600" cy="3570800"/>
          </a:xfrm>
          <a:prstGeom prst="rect">
            <a:avLst/>
          </a:prstGeom>
        </p:spPr>
        <p:txBody>
          <a:bodyPr anchorCtr="0" anchor="t" bIns="121900" lIns="121900" spcFirstLastPara="1" rIns="121900" wrap="square" tIns="121900">
            <a:noAutofit/>
          </a:bodyPr>
          <a:lstStyle>
            <a:lvl1pPr lvl="0">
              <a:spcBef>
                <a:spcPts val="0"/>
              </a:spcBef>
              <a:spcAft>
                <a:spcPts val="0"/>
              </a:spcAft>
              <a:buSzPts val="6900"/>
              <a:buNone/>
              <a:defRPr sz="72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89" name="Google Shape;89;g2e9f2091a5e_3_3"/>
          <p:cNvSpPr txBox="1"/>
          <p:nvPr>
            <p:ph idx="1" type="subTitle"/>
          </p:nvPr>
        </p:nvSpPr>
        <p:spPr>
          <a:xfrm>
            <a:off x="1126146" y="4778759"/>
            <a:ext cx="5213200" cy="547200"/>
          </a:xfrm>
          <a:prstGeom prst="rect">
            <a:avLst/>
          </a:prstGeom>
        </p:spPr>
        <p:txBody>
          <a:bodyPr anchorCtr="0" anchor="ctr" bIns="121900" lIns="121900" spcFirstLastPara="1" rIns="121900" wrap="square" tIns="121900">
            <a:noAutofit/>
          </a:bodyPr>
          <a:lstStyle>
            <a:lvl1pPr lvl="0">
              <a:lnSpc>
                <a:spcPct val="100000"/>
              </a:lnSpc>
              <a:spcBef>
                <a:spcPts val="0"/>
              </a:spcBef>
              <a:spcAft>
                <a:spcPts val="0"/>
              </a:spcAft>
              <a:buSzPts val="1900"/>
              <a:buNone/>
              <a:defRPr sz="2300">
                <a:latin typeface="Catamaran Medium"/>
                <a:ea typeface="Catamaran Medium"/>
                <a:cs typeface="Catamaran Medium"/>
                <a:sym typeface="Catamaran Medium"/>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grpSp>
        <p:nvGrpSpPr>
          <p:cNvPr id="90" name="Google Shape;90;g2e9f2091a5e_3_3"/>
          <p:cNvGrpSpPr/>
          <p:nvPr/>
        </p:nvGrpSpPr>
        <p:grpSpPr>
          <a:xfrm>
            <a:off x="-937173" y="-1138513"/>
            <a:ext cx="14100687" cy="9031293"/>
            <a:chOff x="-702880" y="-853884"/>
            <a:chExt cx="10575516" cy="6773470"/>
          </a:xfrm>
        </p:grpSpPr>
        <p:sp>
          <p:nvSpPr>
            <p:cNvPr id="91" name="Google Shape;91;g2e9f2091a5e_3_3"/>
            <p:cNvSpPr/>
            <p:nvPr/>
          </p:nvSpPr>
          <p:spPr>
            <a:xfrm rot="2395729">
              <a:off x="-315310" y="-466971"/>
              <a:ext cx="1894345" cy="1895845"/>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g2e9f2091a5e_3_3"/>
            <p:cNvSpPr/>
            <p:nvPr/>
          </p:nvSpPr>
          <p:spPr>
            <a:xfrm>
              <a:off x="5327971" y="4096351"/>
              <a:ext cx="845514" cy="845488"/>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 name="Google Shape;93;g2e9f2091a5e_3_3"/>
            <p:cNvSpPr/>
            <p:nvPr/>
          </p:nvSpPr>
          <p:spPr>
            <a:xfrm>
              <a:off x="5601558" y="218335"/>
              <a:ext cx="524493" cy="525272"/>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e9f2091a5e_3_3"/>
            <p:cNvSpPr/>
            <p:nvPr/>
          </p:nvSpPr>
          <p:spPr>
            <a:xfrm>
              <a:off x="8159698" y="352261"/>
              <a:ext cx="992548" cy="992548"/>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 name="Google Shape;95;g2e9f2091a5e_3_3"/>
            <p:cNvSpPr/>
            <p:nvPr/>
          </p:nvSpPr>
          <p:spPr>
            <a:xfrm>
              <a:off x="-6" y="-438900"/>
              <a:ext cx="910041" cy="8291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g2e9f2091a5e_3_3"/>
            <p:cNvSpPr/>
            <p:nvPr/>
          </p:nvSpPr>
          <p:spPr>
            <a:xfrm>
              <a:off x="7966575" y="4013525"/>
              <a:ext cx="1906061" cy="1906061"/>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g2e9f2091a5e_3_3"/>
            <p:cNvSpPr/>
            <p:nvPr/>
          </p:nvSpPr>
          <p:spPr>
            <a:xfrm>
              <a:off x="359150" y="4690050"/>
              <a:ext cx="846550" cy="771300"/>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g2e9f2091a5e_3_14"/>
          <p:cNvSpPr txBox="1"/>
          <p:nvPr>
            <p:ph type="title"/>
          </p:nvPr>
        </p:nvSpPr>
        <p:spPr>
          <a:xfrm>
            <a:off x="6833197" y="3425733"/>
            <a:ext cx="4593200" cy="151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00" name="Google Shape;100;g2e9f2091a5e_3_14"/>
          <p:cNvSpPr txBox="1"/>
          <p:nvPr>
            <p:ph idx="1" type="subTitle"/>
          </p:nvPr>
        </p:nvSpPr>
        <p:spPr>
          <a:xfrm>
            <a:off x="7302700" y="5006204"/>
            <a:ext cx="3680400" cy="9512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21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101" name="Google Shape;101;g2e9f2091a5e_3_14"/>
          <p:cNvSpPr txBox="1"/>
          <p:nvPr>
            <p:ph hasCustomPrompt="1" idx="2" type="title"/>
          </p:nvPr>
        </p:nvSpPr>
        <p:spPr>
          <a:xfrm>
            <a:off x="8346900" y="2083655"/>
            <a:ext cx="1592000" cy="951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2800"/>
              <a:buNone/>
              <a:defRPr sz="7300">
                <a:solidFill>
                  <a:schemeClr val="dk1"/>
                </a:solidFill>
              </a:defRPr>
            </a:lvl1pPr>
            <a:lvl2pPr lvl="1" rtl="0" algn="ctr">
              <a:spcBef>
                <a:spcPts val="0"/>
              </a:spcBef>
              <a:spcAft>
                <a:spcPts val="0"/>
              </a:spcAft>
              <a:buSzPts val="12800"/>
              <a:buNone/>
              <a:defRPr sz="12800"/>
            </a:lvl2pPr>
            <a:lvl3pPr lvl="2" rtl="0" algn="ctr">
              <a:spcBef>
                <a:spcPts val="0"/>
              </a:spcBef>
              <a:spcAft>
                <a:spcPts val="0"/>
              </a:spcAft>
              <a:buSzPts val="12800"/>
              <a:buNone/>
              <a:defRPr sz="12800"/>
            </a:lvl3pPr>
            <a:lvl4pPr lvl="3" rtl="0" algn="ctr">
              <a:spcBef>
                <a:spcPts val="0"/>
              </a:spcBef>
              <a:spcAft>
                <a:spcPts val="0"/>
              </a:spcAft>
              <a:buSzPts val="12800"/>
              <a:buNone/>
              <a:defRPr sz="12800"/>
            </a:lvl4pPr>
            <a:lvl5pPr lvl="4" rtl="0" algn="ctr">
              <a:spcBef>
                <a:spcPts val="0"/>
              </a:spcBef>
              <a:spcAft>
                <a:spcPts val="0"/>
              </a:spcAft>
              <a:buSzPts val="12800"/>
              <a:buNone/>
              <a:defRPr sz="12800"/>
            </a:lvl5pPr>
            <a:lvl6pPr lvl="5" rtl="0" algn="ctr">
              <a:spcBef>
                <a:spcPts val="0"/>
              </a:spcBef>
              <a:spcAft>
                <a:spcPts val="0"/>
              </a:spcAft>
              <a:buSzPts val="12800"/>
              <a:buNone/>
              <a:defRPr sz="12800"/>
            </a:lvl6pPr>
            <a:lvl7pPr lvl="6" rtl="0" algn="ctr">
              <a:spcBef>
                <a:spcPts val="0"/>
              </a:spcBef>
              <a:spcAft>
                <a:spcPts val="0"/>
              </a:spcAft>
              <a:buSzPts val="12800"/>
              <a:buNone/>
              <a:defRPr sz="12800"/>
            </a:lvl7pPr>
            <a:lvl8pPr lvl="7" rtl="0" algn="ctr">
              <a:spcBef>
                <a:spcPts val="0"/>
              </a:spcBef>
              <a:spcAft>
                <a:spcPts val="0"/>
              </a:spcAft>
              <a:buSzPts val="12800"/>
              <a:buNone/>
              <a:defRPr sz="12800"/>
            </a:lvl8pPr>
            <a:lvl9pPr lvl="8" rtl="0" algn="ctr">
              <a:spcBef>
                <a:spcPts val="0"/>
              </a:spcBef>
              <a:spcAft>
                <a:spcPts val="0"/>
              </a:spcAft>
              <a:buSzPts val="12800"/>
              <a:buNone/>
              <a:defRPr sz="12800"/>
            </a:lvl9pPr>
          </a:lstStyle>
          <a:p>
            <a:r>
              <a:t>xx%</a:t>
            </a:r>
          </a:p>
        </p:txBody>
      </p:sp>
      <p:sp>
        <p:nvSpPr>
          <p:cNvPr id="102" name="Google Shape;102;g2e9f2091a5e_3_14"/>
          <p:cNvSpPr/>
          <p:nvPr/>
        </p:nvSpPr>
        <p:spPr>
          <a:xfrm flipH="1" rot="8404271">
            <a:off x="-420414" y="4849102"/>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103" name="Google Shape;103;g2e9f2091a5e_3_14"/>
          <p:cNvPicPr preferRelativeResize="0"/>
          <p:nvPr/>
        </p:nvPicPr>
        <p:blipFill>
          <a:blip r:embed="rId2">
            <a:alphaModFix/>
          </a:blip>
          <a:stretch>
            <a:fillRect/>
          </a:stretch>
        </p:blipFill>
        <p:spPr>
          <a:xfrm>
            <a:off x="9749600" y="-991800"/>
            <a:ext cx="2506634" cy="2506634"/>
          </a:xfrm>
          <a:prstGeom prst="rect">
            <a:avLst/>
          </a:prstGeom>
          <a:noFill/>
          <a:ln>
            <a:noFill/>
          </a:ln>
        </p:spPr>
      </p:pic>
      <p:sp>
        <p:nvSpPr>
          <p:cNvPr id="104" name="Google Shape;104;g2e9f2091a5e_3_14"/>
          <p:cNvSpPr/>
          <p:nvPr/>
        </p:nvSpPr>
        <p:spPr>
          <a:xfrm flipH="1" rot="10800000">
            <a:off x="11101531" y="5685790"/>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g2e9f2091a5e_3_14"/>
          <p:cNvSpPr/>
          <p:nvPr/>
        </p:nvSpPr>
        <p:spPr>
          <a:xfrm flipH="1" rot="10800000">
            <a:off x="10911206" y="-298802"/>
            <a:ext cx="1423113" cy="1423113"/>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g2e9f2091a5e_3_14"/>
          <p:cNvSpPr/>
          <p:nvPr/>
        </p:nvSpPr>
        <p:spPr>
          <a:xfrm flipH="1" rot="10800000">
            <a:off x="256500" y="-1025662"/>
            <a:ext cx="2065131" cy="1881561"/>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 name="Google Shape;107;g2e9f2091a5e_3_14"/>
          <p:cNvSpPr/>
          <p:nvPr/>
        </p:nvSpPr>
        <p:spPr>
          <a:xfrm flipH="1" rot="10800000">
            <a:off x="1253526" y="5006205"/>
            <a:ext cx="1213388" cy="1105530"/>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8" name="Shape 108"/>
        <p:cNvGrpSpPr/>
        <p:nvPr/>
      </p:nvGrpSpPr>
      <p:grpSpPr>
        <a:xfrm>
          <a:off x="0" y="0"/>
          <a:ext cx="0" cy="0"/>
          <a:chOff x="0" y="0"/>
          <a:chExt cx="0" cy="0"/>
        </a:xfrm>
      </p:grpSpPr>
      <p:sp>
        <p:nvSpPr>
          <p:cNvPr id="109" name="Google Shape;109;g2e9f2091a5e_3_24"/>
          <p:cNvSpPr txBox="1"/>
          <p:nvPr>
            <p:ph type="title"/>
          </p:nvPr>
        </p:nvSpPr>
        <p:spPr>
          <a:xfrm>
            <a:off x="959983" y="719985"/>
            <a:ext cx="10272000" cy="7636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300"/>
              <a:buNone/>
              <a:defRPr sz="40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2e9f2091a5e_3_24"/>
          <p:cNvSpPr txBox="1"/>
          <p:nvPr>
            <p:ph idx="1" type="body"/>
          </p:nvPr>
        </p:nvSpPr>
        <p:spPr>
          <a:xfrm>
            <a:off x="960000" y="1650933"/>
            <a:ext cx="10272000" cy="508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AutoNum type="arabicPeriod"/>
              <a:defRPr sz="1700"/>
            </a:lvl1pPr>
            <a:lvl2pPr indent="-349250" lvl="1" marL="914400">
              <a:spcBef>
                <a:spcPts val="0"/>
              </a:spcBef>
              <a:spcAft>
                <a:spcPts val="0"/>
              </a:spcAft>
              <a:buSzPts val="1900"/>
              <a:buAutoNum type="alphaLcPeriod"/>
              <a:defRPr/>
            </a:lvl2pPr>
            <a:lvl3pPr indent="-349250" lvl="2" marL="1371600">
              <a:spcBef>
                <a:spcPts val="0"/>
              </a:spcBef>
              <a:spcAft>
                <a:spcPts val="0"/>
              </a:spcAft>
              <a:buSzPts val="1900"/>
              <a:buAutoNum type="romanLcPeriod"/>
              <a:defRPr/>
            </a:lvl3pPr>
            <a:lvl4pPr indent="-349250" lvl="3" marL="1828800">
              <a:spcBef>
                <a:spcPts val="0"/>
              </a:spcBef>
              <a:spcAft>
                <a:spcPts val="0"/>
              </a:spcAft>
              <a:buSzPts val="1900"/>
              <a:buAutoNum type="arabicPeriod"/>
              <a:defRPr/>
            </a:lvl4pPr>
            <a:lvl5pPr indent="-349250" lvl="4" marL="2286000">
              <a:spcBef>
                <a:spcPts val="0"/>
              </a:spcBef>
              <a:spcAft>
                <a:spcPts val="0"/>
              </a:spcAft>
              <a:buSzPts val="1900"/>
              <a:buAutoNum type="alphaLcPeriod"/>
              <a:defRPr/>
            </a:lvl5pPr>
            <a:lvl6pPr indent="-349250" lvl="5" marL="2743200">
              <a:spcBef>
                <a:spcPts val="0"/>
              </a:spcBef>
              <a:spcAft>
                <a:spcPts val="0"/>
              </a:spcAft>
              <a:buSzPts val="1900"/>
              <a:buAutoNum type="romanLcPeriod"/>
              <a:defRPr/>
            </a:lvl6pPr>
            <a:lvl7pPr indent="-349250" lvl="6" marL="3200400">
              <a:spcBef>
                <a:spcPts val="0"/>
              </a:spcBef>
              <a:spcAft>
                <a:spcPts val="0"/>
              </a:spcAft>
              <a:buSzPts val="1900"/>
              <a:buAutoNum type="arabicPeriod"/>
              <a:defRPr/>
            </a:lvl7pPr>
            <a:lvl8pPr indent="-349250" lvl="7" marL="3657600">
              <a:spcBef>
                <a:spcPts val="0"/>
              </a:spcBef>
              <a:spcAft>
                <a:spcPts val="0"/>
              </a:spcAft>
              <a:buSzPts val="1900"/>
              <a:buAutoNum type="alphaLcPeriod"/>
              <a:defRPr/>
            </a:lvl8pPr>
            <a:lvl9pPr indent="-349250" lvl="8" marL="4114800">
              <a:spcBef>
                <a:spcPts val="0"/>
              </a:spcBef>
              <a:spcAft>
                <a:spcPts val="0"/>
              </a:spcAft>
              <a:buSzPts val="1900"/>
              <a:buAutoNum type="romanLcPeriod"/>
              <a:defRPr/>
            </a:lvl9pPr>
          </a:lstStyle>
          <a:p/>
        </p:txBody>
      </p:sp>
      <p:sp>
        <p:nvSpPr>
          <p:cNvPr id="111" name="Google Shape;111;g2e9f2091a5e_3_24"/>
          <p:cNvSpPr/>
          <p:nvPr/>
        </p:nvSpPr>
        <p:spPr>
          <a:xfrm rot="-3004271">
            <a:off x="-1148852" y="-782522"/>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e9f2091a5e_3_24"/>
          <p:cNvSpPr/>
          <p:nvPr/>
        </p:nvSpPr>
        <p:spPr>
          <a:xfrm flipH="1" rot="-5400000">
            <a:off x="505816" y="-180349"/>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e9f2091a5e_3_24"/>
          <p:cNvSpPr/>
          <p:nvPr/>
        </p:nvSpPr>
        <p:spPr>
          <a:xfrm flipH="1" rot="-5400000">
            <a:off x="11232007" y="-550872"/>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sp>
        <p:nvSpPr>
          <p:cNvPr id="115" name="Google Shape;115;g2e9f2091a5e_3_30"/>
          <p:cNvSpPr txBox="1"/>
          <p:nvPr>
            <p:ph type="title"/>
          </p:nvPr>
        </p:nvSpPr>
        <p:spPr>
          <a:xfrm>
            <a:off x="959983" y="720000"/>
            <a:ext cx="10272000" cy="763600"/>
          </a:xfrm>
          <a:prstGeom prst="rect">
            <a:avLst/>
          </a:prstGeom>
        </p:spPr>
        <p:txBody>
          <a:bodyPr anchorCtr="0" anchor="t" bIns="121900" lIns="121900" spcFirstLastPara="1" rIns="121900" wrap="square" tIns="121900">
            <a:noAutofit/>
          </a:bodyPr>
          <a:lstStyle>
            <a:lvl1pPr lvl="0" algn="ctr">
              <a:lnSpc>
                <a:spcPct val="115000"/>
              </a:lnSpc>
              <a:spcBef>
                <a:spcPts val="0"/>
              </a:spcBef>
              <a:spcAft>
                <a:spcPts val="0"/>
              </a:spcAft>
              <a:buSzPts val="4300"/>
              <a:buNone/>
              <a:defRPr sz="40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6" name="Google Shape;116;g2e9f2091a5e_3_30"/>
          <p:cNvSpPr txBox="1"/>
          <p:nvPr>
            <p:ph idx="1" type="subTitle"/>
          </p:nvPr>
        </p:nvSpPr>
        <p:spPr>
          <a:xfrm>
            <a:off x="957233" y="3514205"/>
            <a:ext cx="3190400" cy="1435600"/>
          </a:xfrm>
          <a:prstGeom prst="rect">
            <a:avLst/>
          </a:prstGeom>
        </p:spPr>
        <p:txBody>
          <a:bodyPr anchorCtr="0" anchor="t"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117" name="Google Shape;117;g2e9f2091a5e_3_30"/>
          <p:cNvSpPr txBox="1"/>
          <p:nvPr>
            <p:ph idx="2" type="subTitle"/>
          </p:nvPr>
        </p:nvSpPr>
        <p:spPr>
          <a:xfrm>
            <a:off x="8033442" y="3514205"/>
            <a:ext cx="3190400" cy="14356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118" name="Google Shape;118;g2e9f2091a5e_3_30"/>
          <p:cNvSpPr txBox="1"/>
          <p:nvPr>
            <p:ph idx="3" type="subTitle"/>
          </p:nvPr>
        </p:nvSpPr>
        <p:spPr>
          <a:xfrm>
            <a:off x="957233" y="2908300"/>
            <a:ext cx="3190400" cy="562400"/>
          </a:xfrm>
          <a:prstGeom prst="rect">
            <a:avLst/>
          </a:prstGeom>
        </p:spPr>
        <p:txBody>
          <a:bodyPr anchorCtr="0" anchor="t" bIns="121900" lIns="121900" spcFirstLastPara="1" rIns="121900" wrap="square" tIns="121900">
            <a:noAutofit/>
          </a:bodyPr>
          <a:lstStyle>
            <a:lvl1pPr lvl="0" rtl="0" algn="r">
              <a:lnSpc>
                <a:spcPct val="100000"/>
              </a:lnSpc>
              <a:spcBef>
                <a:spcPts val="0"/>
              </a:spcBef>
              <a:spcAft>
                <a:spcPts val="0"/>
              </a:spcAft>
              <a:buClr>
                <a:schemeClr val="dk1"/>
              </a:buClr>
              <a:buSzPts val="2700"/>
              <a:buFont typeface="Arial"/>
              <a:buNone/>
              <a:defRPr b="1" sz="2900">
                <a:solidFill>
                  <a:schemeClr val="accent3"/>
                </a:solidFill>
                <a:latin typeface="Prosto One"/>
                <a:ea typeface="Prosto One"/>
                <a:cs typeface="Prosto One"/>
                <a:sym typeface="Prosto One"/>
              </a:defRPr>
            </a:lvl1pPr>
            <a:lvl2pPr lvl="1"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9pPr>
          </a:lstStyle>
          <a:p/>
        </p:txBody>
      </p:sp>
      <p:sp>
        <p:nvSpPr>
          <p:cNvPr id="119" name="Google Shape;119;g2e9f2091a5e_3_30"/>
          <p:cNvSpPr txBox="1"/>
          <p:nvPr>
            <p:ph idx="4" type="subTitle"/>
          </p:nvPr>
        </p:nvSpPr>
        <p:spPr>
          <a:xfrm>
            <a:off x="8033433" y="2908300"/>
            <a:ext cx="3190400" cy="5624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dk1"/>
              </a:buClr>
              <a:buSzPts val="2700"/>
              <a:buFont typeface="Arial"/>
              <a:buNone/>
              <a:defRPr b="1" sz="2900">
                <a:solidFill>
                  <a:schemeClr val="accent3"/>
                </a:solidFill>
                <a:latin typeface="Prosto One"/>
                <a:ea typeface="Prosto One"/>
                <a:cs typeface="Prosto One"/>
                <a:sym typeface="Prosto One"/>
              </a:defRPr>
            </a:lvl1pPr>
            <a:lvl2pPr lvl="1"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700"/>
              <a:buFont typeface="Arial"/>
              <a:buNone/>
              <a:defRPr sz="2700">
                <a:solidFill>
                  <a:schemeClr val="dk1"/>
                </a:solidFill>
                <a:latin typeface="Arial"/>
                <a:ea typeface="Arial"/>
                <a:cs typeface="Arial"/>
                <a:sym typeface="Arial"/>
              </a:defRPr>
            </a:lvl9pPr>
          </a:lstStyle>
          <a:p/>
        </p:txBody>
      </p:sp>
      <p:pic>
        <p:nvPicPr>
          <p:cNvPr id="120" name="Google Shape;120;g2e9f2091a5e_3_30"/>
          <p:cNvPicPr preferRelativeResize="0"/>
          <p:nvPr/>
        </p:nvPicPr>
        <p:blipFill>
          <a:blip r:embed="rId2">
            <a:alphaModFix/>
          </a:blip>
          <a:stretch>
            <a:fillRect/>
          </a:stretch>
        </p:blipFill>
        <p:spPr>
          <a:xfrm flipH="1">
            <a:off x="9382423" y="-1202550"/>
            <a:ext cx="2506634" cy="2506634"/>
          </a:xfrm>
          <a:prstGeom prst="rect">
            <a:avLst/>
          </a:prstGeom>
          <a:noFill/>
          <a:ln>
            <a:noFill/>
          </a:ln>
        </p:spPr>
      </p:pic>
      <p:sp>
        <p:nvSpPr>
          <p:cNvPr id="121" name="Google Shape;121;g2e9f2091a5e_3_30"/>
          <p:cNvSpPr/>
          <p:nvPr/>
        </p:nvSpPr>
        <p:spPr>
          <a:xfrm rot="10800000">
            <a:off x="11176393" y="370438"/>
            <a:ext cx="1213388" cy="1105530"/>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e9f2091a5e_3_30"/>
          <p:cNvSpPr/>
          <p:nvPr/>
        </p:nvSpPr>
        <p:spPr>
          <a:xfrm rot="10800000">
            <a:off x="10327447" y="6091823"/>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g2e9f2091a5e_3_39"/>
          <p:cNvSpPr txBox="1"/>
          <p:nvPr>
            <p:ph type="title"/>
          </p:nvPr>
        </p:nvSpPr>
        <p:spPr>
          <a:xfrm>
            <a:off x="960000" y="728895"/>
            <a:ext cx="10272000" cy="763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4300"/>
              <a:buNone/>
              <a:defRPr sz="40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pic>
        <p:nvPicPr>
          <p:cNvPr id="125" name="Google Shape;125;g2e9f2091a5e_3_39"/>
          <p:cNvPicPr preferRelativeResize="0"/>
          <p:nvPr/>
        </p:nvPicPr>
        <p:blipFill>
          <a:blip r:embed="rId2">
            <a:alphaModFix/>
          </a:blip>
          <a:stretch>
            <a:fillRect/>
          </a:stretch>
        </p:blipFill>
        <p:spPr>
          <a:xfrm flipH="1">
            <a:off x="-464604" y="-331033"/>
            <a:ext cx="2506634" cy="2506634"/>
          </a:xfrm>
          <a:prstGeom prst="rect">
            <a:avLst/>
          </a:prstGeom>
          <a:noFill/>
          <a:ln>
            <a:noFill/>
          </a:ln>
        </p:spPr>
      </p:pic>
      <p:sp>
        <p:nvSpPr>
          <p:cNvPr id="126" name="Google Shape;126;g2e9f2091a5e_3_39"/>
          <p:cNvSpPr/>
          <p:nvPr/>
        </p:nvSpPr>
        <p:spPr>
          <a:xfrm rot="5400000">
            <a:off x="10717052" y="5644476"/>
            <a:ext cx="1127353" cy="1127317"/>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7" name="Google Shape;127;g2e9f2091a5e_3_39"/>
          <p:cNvSpPr/>
          <p:nvPr/>
        </p:nvSpPr>
        <p:spPr>
          <a:xfrm flipH="1" rot="3004271">
            <a:off x="11135889" y="-782522"/>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g2e9f2091a5e_3_39"/>
          <p:cNvSpPr/>
          <p:nvPr/>
        </p:nvSpPr>
        <p:spPr>
          <a:xfrm rot="5400000">
            <a:off x="-388040" y="-244889"/>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9" name="Google Shape;129;g2e9f2091a5e_3_39"/>
          <p:cNvSpPr/>
          <p:nvPr/>
        </p:nvSpPr>
        <p:spPr>
          <a:xfrm rot="5400000">
            <a:off x="10554447" y="-180349"/>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30" name="Google Shape;130;g2e9f2091a5e_3_39"/>
          <p:cNvGrpSpPr/>
          <p:nvPr/>
        </p:nvGrpSpPr>
        <p:grpSpPr>
          <a:xfrm>
            <a:off x="-133410" y="5644467"/>
            <a:ext cx="12462000" cy="524800"/>
            <a:chOff x="-126748" y="2571750"/>
            <a:chExt cx="9346500" cy="393600"/>
          </a:xfrm>
        </p:grpSpPr>
        <p:sp>
          <p:nvSpPr>
            <p:cNvPr id="131" name="Google Shape;131;g2e9f2091a5e_3_39"/>
            <p:cNvSpPr/>
            <p:nvPr/>
          </p:nvSpPr>
          <p:spPr>
            <a:xfrm>
              <a:off x="-126748" y="2571750"/>
              <a:ext cx="9346500" cy="393600"/>
            </a:xfrm>
            <a:prstGeom prst="rect">
              <a:avLst/>
            </a:prstGeom>
            <a:solidFill>
              <a:schemeClr val="dk1"/>
            </a:solidFill>
            <a:ln cap="flat" cmpd="sng" w="2857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32" name="Google Shape;132;g2e9f2091a5e_3_39"/>
            <p:cNvCxnSpPr>
              <a:stCxn id="131" idx="1"/>
              <a:endCxn id="131" idx="3"/>
            </p:cNvCxnSpPr>
            <p:nvPr/>
          </p:nvCxnSpPr>
          <p:spPr>
            <a:xfrm>
              <a:off x="-126748" y="2768550"/>
              <a:ext cx="9346500" cy="0"/>
            </a:xfrm>
            <a:prstGeom prst="straightConnector1">
              <a:avLst/>
            </a:prstGeom>
            <a:noFill/>
            <a:ln cap="flat" cmpd="sng" w="19050">
              <a:solidFill>
                <a:schemeClr val="lt1"/>
              </a:solidFill>
              <a:prstDash val="lgDash"/>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 name="Shape 133"/>
        <p:cNvGrpSpPr/>
        <p:nvPr/>
      </p:nvGrpSpPr>
      <p:grpSpPr>
        <a:xfrm>
          <a:off x="0" y="0"/>
          <a:ext cx="0" cy="0"/>
          <a:chOff x="0" y="0"/>
          <a:chExt cx="0" cy="0"/>
        </a:xfrm>
      </p:grpSpPr>
      <p:sp>
        <p:nvSpPr>
          <p:cNvPr id="134" name="Google Shape;134;g2e9f2091a5e_3_49"/>
          <p:cNvSpPr txBox="1"/>
          <p:nvPr>
            <p:ph type="title"/>
          </p:nvPr>
        </p:nvSpPr>
        <p:spPr>
          <a:xfrm>
            <a:off x="968600" y="2011500"/>
            <a:ext cx="4749200" cy="794000"/>
          </a:xfrm>
          <a:prstGeom prst="rect">
            <a:avLst/>
          </a:prstGeom>
        </p:spPr>
        <p:txBody>
          <a:bodyPr anchorCtr="0" anchor="t" bIns="121900" lIns="121900" spcFirstLastPara="1" rIns="121900" wrap="square" tIns="121900">
            <a:noAutofit/>
          </a:bodyPr>
          <a:lstStyle>
            <a:lvl1pPr lvl="0" rtl="0">
              <a:spcBef>
                <a:spcPts val="0"/>
              </a:spcBef>
              <a:spcAft>
                <a:spcPts val="0"/>
              </a:spcAft>
              <a:buSzPts val="43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5" name="Google Shape;135;g2e9f2091a5e_3_49"/>
          <p:cNvSpPr txBox="1"/>
          <p:nvPr>
            <p:ph idx="1" type="body"/>
          </p:nvPr>
        </p:nvSpPr>
        <p:spPr>
          <a:xfrm>
            <a:off x="968600" y="2766333"/>
            <a:ext cx="4335200" cy="18752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0"/>
              </a:spcBef>
              <a:spcAft>
                <a:spcPts val="0"/>
              </a:spcAft>
              <a:buSzPts val="1900"/>
              <a:buChar char="○"/>
              <a:defRPr/>
            </a:lvl2pPr>
            <a:lvl3pPr indent="-336550" lvl="2" marL="1371600" rtl="0">
              <a:spcBef>
                <a:spcPts val="0"/>
              </a:spcBef>
              <a:spcAft>
                <a:spcPts val="0"/>
              </a:spcAft>
              <a:buSzPts val="1700"/>
              <a:buChar char="■"/>
              <a:defRPr sz="1700"/>
            </a:lvl3pPr>
            <a:lvl4pPr indent="-336550" lvl="3" marL="1828800" rtl="0">
              <a:spcBef>
                <a:spcPts val="0"/>
              </a:spcBef>
              <a:spcAft>
                <a:spcPts val="0"/>
              </a:spcAft>
              <a:buSzPts val="1700"/>
              <a:buChar char="●"/>
              <a:defRPr sz="1700"/>
            </a:lvl4pPr>
            <a:lvl5pPr indent="-336550" lvl="4" marL="2286000" rtl="0">
              <a:spcBef>
                <a:spcPts val="0"/>
              </a:spcBef>
              <a:spcAft>
                <a:spcPts val="0"/>
              </a:spcAft>
              <a:buSzPts val="1700"/>
              <a:buChar char="○"/>
              <a:defRPr sz="1700"/>
            </a:lvl5pPr>
            <a:lvl6pPr indent="-336550" lvl="5" marL="2743200" rtl="0">
              <a:spcBef>
                <a:spcPts val="0"/>
              </a:spcBef>
              <a:spcAft>
                <a:spcPts val="0"/>
              </a:spcAft>
              <a:buSzPts val="1700"/>
              <a:buChar char="■"/>
              <a:defRPr sz="1700"/>
            </a:lvl6pPr>
            <a:lvl7pPr indent="-336550" lvl="6" marL="3200400" rtl="0">
              <a:spcBef>
                <a:spcPts val="0"/>
              </a:spcBef>
              <a:spcAft>
                <a:spcPts val="0"/>
              </a:spcAft>
              <a:buSzPts val="1700"/>
              <a:buChar char="●"/>
              <a:defRPr sz="1700"/>
            </a:lvl7pPr>
            <a:lvl8pPr indent="-336550" lvl="7" marL="3657600" rtl="0">
              <a:spcBef>
                <a:spcPts val="0"/>
              </a:spcBef>
              <a:spcAft>
                <a:spcPts val="0"/>
              </a:spcAft>
              <a:buSzPts val="1700"/>
              <a:buChar char="○"/>
              <a:defRPr sz="1700"/>
            </a:lvl8pPr>
            <a:lvl9pPr indent="-336550" lvl="8" marL="4114800" rtl="0">
              <a:spcBef>
                <a:spcPts val="0"/>
              </a:spcBef>
              <a:spcAft>
                <a:spcPts val="0"/>
              </a:spcAft>
              <a:buSzPts val="1700"/>
              <a:buChar char="■"/>
              <a:defRPr sz="1700"/>
            </a:lvl9pPr>
          </a:lstStyle>
          <a:p/>
        </p:txBody>
      </p:sp>
      <p:pic>
        <p:nvPicPr>
          <p:cNvPr id="136" name="Google Shape;136;g2e9f2091a5e_3_49"/>
          <p:cNvPicPr preferRelativeResize="0"/>
          <p:nvPr/>
        </p:nvPicPr>
        <p:blipFill>
          <a:blip r:embed="rId2">
            <a:alphaModFix/>
          </a:blip>
          <a:stretch>
            <a:fillRect/>
          </a:stretch>
        </p:blipFill>
        <p:spPr>
          <a:xfrm>
            <a:off x="589650" y="-1405750"/>
            <a:ext cx="2506634" cy="2506634"/>
          </a:xfrm>
          <a:prstGeom prst="rect">
            <a:avLst/>
          </a:prstGeom>
          <a:noFill/>
          <a:ln>
            <a:noFill/>
          </a:ln>
        </p:spPr>
      </p:pic>
      <p:sp>
        <p:nvSpPr>
          <p:cNvPr id="137" name="Google Shape;137;g2e9f2091a5e_3_49"/>
          <p:cNvSpPr/>
          <p:nvPr/>
        </p:nvSpPr>
        <p:spPr>
          <a:xfrm flipH="1" rot="10800000">
            <a:off x="88926" y="167238"/>
            <a:ext cx="1213388" cy="1105530"/>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2e9f2091a5e_3_49"/>
          <p:cNvSpPr/>
          <p:nvPr/>
        </p:nvSpPr>
        <p:spPr>
          <a:xfrm flipH="1" rot="10800000">
            <a:off x="10772867" y="-1138513"/>
            <a:ext cx="2541414" cy="2541414"/>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9" name="Shape 139"/>
        <p:cNvGrpSpPr/>
        <p:nvPr/>
      </p:nvGrpSpPr>
      <p:grpSpPr>
        <a:xfrm>
          <a:off x="0" y="0"/>
          <a:ext cx="0" cy="0"/>
          <a:chOff x="0" y="0"/>
          <a:chExt cx="0" cy="0"/>
        </a:xfrm>
      </p:grpSpPr>
      <p:sp>
        <p:nvSpPr>
          <p:cNvPr id="140" name="Google Shape;140;g2e9f2091a5e_3_55"/>
          <p:cNvSpPr txBox="1"/>
          <p:nvPr>
            <p:ph type="title"/>
          </p:nvPr>
        </p:nvSpPr>
        <p:spPr>
          <a:xfrm>
            <a:off x="3735600" y="720000"/>
            <a:ext cx="7496400" cy="32976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8000"/>
              <a:buNone/>
              <a:defRPr sz="96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pic>
        <p:nvPicPr>
          <p:cNvPr id="141" name="Google Shape;141;g2e9f2091a5e_3_55"/>
          <p:cNvPicPr preferRelativeResize="0"/>
          <p:nvPr/>
        </p:nvPicPr>
        <p:blipFill>
          <a:blip r:embed="rId2">
            <a:alphaModFix/>
          </a:blip>
          <a:stretch>
            <a:fillRect/>
          </a:stretch>
        </p:blipFill>
        <p:spPr>
          <a:xfrm flipH="1">
            <a:off x="8385549" y="5299883"/>
            <a:ext cx="2506634" cy="2506634"/>
          </a:xfrm>
          <a:prstGeom prst="rect">
            <a:avLst/>
          </a:prstGeom>
          <a:noFill/>
          <a:ln>
            <a:noFill/>
          </a:ln>
        </p:spPr>
      </p:pic>
      <p:sp>
        <p:nvSpPr>
          <p:cNvPr id="142" name="Google Shape;142;g2e9f2091a5e_3_55"/>
          <p:cNvSpPr/>
          <p:nvPr/>
        </p:nvSpPr>
        <p:spPr>
          <a:xfrm flipH="1" rot="-2338211">
            <a:off x="7876046" y="4950389"/>
            <a:ext cx="1504882" cy="1504882"/>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g2e9f2091a5e_3_59"/>
          <p:cNvSpPr txBox="1"/>
          <p:nvPr>
            <p:ph type="title"/>
          </p:nvPr>
        </p:nvSpPr>
        <p:spPr>
          <a:xfrm rot="560">
            <a:off x="6318600" y="1321194"/>
            <a:ext cx="4911200" cy="1674400"/>
          </a:xfrm>
          <a:prstGeom prst="rect">
            <a:avLst/>
          </a:prstGeom>
        </p:spPr>
        <p:txBody>
          <a:bodyPr anchorCtr="0" anchor="t" bIns="121900" lIns="121900" spcFirstLastPara="1" rIns="121900" wrap="square" tIns="121900">
            <a:noAutofit/>
          </a:bodyPr>
          <a:lstStyle>
            <a:lvl1pPr lvl="0" rtl="0">
              <a:spcBef>
                <a:spcPts val="0"/>
              </a:spcBef>
              <a:spcAft>
                <a:spcPts val="0"/>
              </a:spcAft>
              <a:buSzPts val="4800"/>
              <a:buNone/>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45" name="Google Shape;145;g2e9f2091a5e_3_59"/>
          <p:cNvSpPr txBox="1"/>
          <p:nvPr>
            <p:ph idx="1" type="subTitle"/>
          </p:nvPr>
        </p:nvSpPr>
        <p:spPr>
          <a:xfrm>
            <a:off x="6318610" y="2770251"/>
            <a:ext cx="4911200" cy="19628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sz="21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grpSp>
        <p:nvGrpSpPr>
          <p:cNvPr id="146" name="Google Shape;146;g2e9f2091a5e_3_59"/>
          <p:cNvGrpSpPr/>
          <p:nvPr/>
        </p:nvGrpSpPr>
        <p:grpSpPr>
          <a:xfrm>
            <a:off x="-1173191" y="-1059931"/>
            <a:ext cx="13828456" cy="9247190"/>
            <a:chOff x="-879893" y="-794948"/>
            <a:chExt cx="10371342" cy="6935392"/>
          </a:xfrm>
        </p:grpSpPr>
        <p:sp>
          <p:nvSpPr>
            <p:cNvPr id="147" name="Google Shape;147;g2e9f2091a5e_3_59"/>
            <p:cNvSpPr/>
            <p:nvPr/>
          </p:nvSpPr>
          <p:spPr>
            <a:xfrm>
              <a:off x="1907475" y="4132000"/>
              <a:ext cx="544511" cy="544494"/>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g2e9f2091a5e_3_59"/>
            <p:cNvSpPr/>
            <p:nvPr/>
          </p:nvSpPr>
          <p:spPr>
            <a:xfrm>
              <a:off x="719999" y="196025"/>
              <a:ext cx="687973" cy="687952"/>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g2e9f2091a5e_3_59"/>
            <p:cNvSpPr/>
            <p:nvPr/>
          </p:nvSpPr>
          <p:spPr>
            <a:xfrm rot="2338018">
              <a:off x="7590399" y="-564853"/>
              <a:ext cx="1132410" cy="1132410"/>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2e9f2091a5e_3_59"/>
            <p:cNvSpPr/>
            <p:nvPr/>
          </p:nvSpPr>
          <p:spPr>
            <a:xfrm rot="2338079">
              <a:off x="-492589" y="3615828"/>
              <a:ext cx="1906101" cy="1906101"/>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2e9f2091a5e_3_59"/>
            <p:cNvSpPr/>
            <p:nvPr/>
          </p:nvSpPr>
          <p:spPr>
            <a:xfrm rot="7795729">
              <a:off x="7209440" y="3857779"/>
              <a:ext cx="1894345" cy="1895845"/>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2e9f2091a5e_3_59"/>
            <p:cNvSpPr/>
            <p:nvPr/>
          </p:nvSpPr>
          <p:spPr>
            <a:xfrm rot="5400000">
              <a:off x="7971749" y="3615843"/>
              <a:ext cx="1485949" cy="1353863"/>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3" name="Shape 153"/>
        <p:cNvGrpSpPr/>
        <p:nvPr/>
      </p:nvGrpSpPr>
      <p:grpSpPr>
        <a:xfrm>
          <a:off x="0" y="0"/>
          <a:ext cx="0" cy="0"/>
          <a:chOff x="0" y="0"/>
          <a:chExt cx="0" cy="0"/>
        </a:xfrm>
      </p:grpSpPr>
      <p:sp>
        <p:nvSpPr>
          <p:cNvPr id="154" name="Google Shape;154;g2e9f2091a5e_3_69"/>
          <p:cNvSpPr txBox="1"/>
          <p:nvPr>
            <p:ph type="title"/>
          </p:nvPr>
        </p:nvSpPr>
        <p:spPr>
          <a:xfrm>
            <a:off x="960000" y="720000"/>
            <a:ext cx="3794400" cy="2814800"/>
          </a:xfrm>
          <a:prstGeom prst="rect">
            <a:avLst/>
          </a:prstGeom>
          <a:solidFill>
            <a:schemeClr val="lt1"/>
          </a:solidFill>
        </p:spPr>
        <p:txBody>
          <a:bodyPr anchorCtr="0" anchor="ctr" bIns="121900" lIns="121900" spcFirstLastPara="1" rIns="121900" wrap="square" tIns="121900">
            <a:noAutofit/>
          </a:bodyPr>
          <a:lstStyle>
            <a:lvl1pPr lvl="0" rtl="0">
              <a:spcBef>
                <a:spcPts val="0"/>
              </a:spcBef>
              <a:spcAft>
                <a:spcPts val="0"/>
              </a:spcAft>
              <a:buSzPts val="4300"/>
              <a:buNone/>
              <a:defRPr/>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 name="Shape 155"/>
        <p:cNvGrpSpPr/>
        <p:nvPr/>
      </p:nvGrpSpPr>
      <p:grpSpPr>
        <a:xfrm>
          <a:off x="0" y="0"/>
          <a:ext cx="0" cy="0"/>
          <a:chOff x="0" y="0"/>
          <a:chExt cx="0" cy="0"/>
        </a:xfrm>
      </p:grpSpPr>
      <p:sp>
        <p:nvSpPr>
          <p:cNvPr id="156" name="Google Shape;156;g2e9f2091a5e_3_71"/>
          <p:cNvSpPr txBox="1"/>
          <p:nvPr>
            <p:ph hasCustomPrompt="1" type="title"/>
          </p:nvPr>
        </p:nvSpPr>
        <p:spPr>
          <a:xfrm>
            <a:off x="3403600" y="2373933"/>
            <a:ext cx="7829600" cy="16568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2800"/>
              <a:buNone/>
              <a:defRPr sz="9900"/>
            </a:lvl1pPr>
            <a:lvl2pPr lvl="1" rtl="0" algn="ctr">
              <a:spcBef>
                <a:spcPts val="0"/>
              </a:spcBef>
              <a:spcAft>
                <a:spcPts val="0"/>
              </a:spcAft>
              <a:buSzPts val="12800"/>
              <a:buNone/>
              <a:defRPr sz="12800"/>
            </a:lvl2pPr>
            <a:lvl3pPr lvl="2" rtl="0" algn="ctr">
              <a:spcBef>
                <a:spcPts val="0"/>
              </a:spcBef>
              <a:spcAft>
                <a:spcPts val="0"/>
              </a:spcAft>
              <a:buSzPts val="12800"/>
              <a:buNone/>
              <a:defRPr sz="12800"/>
            </a:lvl3pPr>
            <a:lvl4pPr lvl="3" rtl="0" algn="ctr">
              <a:spcBef>
                <a:spcPts val="0"/>
              </a:spcBef>
              <a:spcAft>
                <a:spcPts val="0"/>
              </a:spcAft>
              <a:buSzPts val="12800"/>
              <a:buNone/>
              <a:defRPr sz="12800"/>
            </a:lvl4pPr>
            <a:lvl5pPr lvl="4" rtl="0" algn="ctr">
              <a:spcBef>
                <a:spcPts val="0"/>
              </a:spcBef>
              <a:spcAft>
                <a:spcPts val="0"/>
              </a:spcAft>
              <a:buSzPts val="12800"/>
              <a:buNone/>
              <a:defRPr sz="12800"/>
            </a:lvl5pPr>
            <a:lvl6pPr lvl="5" rtl="0" algn="ctr">
              <a:spcBef>
                <a:spcPts val="0"/>
              </a:spcBef>
              <a:spcAft>
                <a:spcPts val="0"/>
              </a:spcAft>
              <a:buSzPts val="12800"/>
              <a:buNone/>
              <a:defRPr sz="12800"/>
            </a:lvl6pPr>
            <a:lvl7pPr lvl="6" rtl="0" algn="ctr">
              <a:spcBef>
                <a:spcPts val="0"/>
              </a:spcBef>
              <a:spcAft>
                <a:spcPts val="0"/>
              </a:spcAft>
              <a:buSzPts val="12800"/>
              <a:buNone/>
              <a:defRPr sz="12800"/>
            </a:lvl7pPr>
            <a:lvl8pPr lvl="7" rtl="0" algn="ctr">
              <a:spcBef>
                <a:spcPts val="0"/>
              </a:spcBef>
              <a:spcAft>
                <a:spcPts val="0"/>
              </a:spcAft>
              <a:buSzPts val="12800"/>
              <a:buNone/>
              <a:defRPr sz="12800"/>
            </a:lvl8pPr>
            <a:lvl9pPr lvl="8" rtl="0" algn="ctr">
              <a:spcBef>
                <a:spcPts val="0"/>
              </a:spcBef>
              <a:spcAft>
                <a:spcPts val="0"/>
              </a:spcAft>
              <a:buSzPts val="12800"/>
              <a:buNone/>
              <a:defRPr sz="12800"/>
            </a:lvl9pPr>
          </a:lstStyle>
          <a:p>
            <a:r>
              <a:t>xx%</a:t>
            </a:r>
          </a:p>
        </p:txBody>
      </p:sp>
      <p:sp>
        <p:nvSpPr>
          <p:cNvPr id="157" name="Google Shape;157;g2e9f2091a5e_3_71"/>
          <p:cNvSpPr txBox="1"/>
          <p:nvPr>
            <p:ph idx="1" type="subTitle"/>
          </p:nvPr>
        </p:nvSpPr>
        <p:spPr>
          <a:xfrm>
            <a:off x="5223349" y="3951761"/>
            <a:ext cx="6010000" cy="554000"/>
          </a:xfrm>
          <a:prstGeom prst="rect">
            <a:avLst/>
          </a:prstGeom>
        </p:spPr>
        <p:txBody>
          <a:bodyPr anchorCtr="0" anchor="t" bIns="121900" lIns="121900" spcFirstLastPara="1" rIns="121900" wrap="square" tIns="121900">
            <a:noAutofit/>
          </a:bodyPr>
          <a:lstStyle>
            <a:lvl1pPr lvl="0" rtl="0" algn="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g2e9f2091a5e_3_71"/>
          <p:cNvSpPr/>
          <p:nvPr/>
        </p:nvSpPr>
        <p:spPr>
          <a:xfrm flipH="1">
            <a:off x="-505373" y="4970367"/>
            <a:ext cx="2541414" cy="2541414"/>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 name="Google Shape;159;g2e9f2091a5e_3_71"/>
          <p:cNvSpPr/>
          <p:nvPr/>
        </p:nvSpPr>
        <p:spPr>
          <a:xfrm flipH="1" rot="-2395729">
            <a:off x="10271727" y="-1029028"/>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g2e9f2091a5e_3_71"/>
          <p:cNvSpPr/>
          <p:nvPr/>
        </p:nvSpPr>
        <p:spPr>
          <a:xfrm flipH="1">
            <a:off x="9359537" y="-132998"/>
            <a:ext cx="1872456" cy="1706013"/>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2e9f2091a5e_3_71"/>
          <p:cNvSpPr/>
          <p:nvPr/>
        </p:nvSpPr>
        <p:spPr>
          <a:xfrm flipH="1">
            <a:off x="9956722" y="5606767"/>
            <a:ext cx="2090866" cy="190500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62" name="Shape 16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63" name="Shape 163"/>
        <p:cNvGrpSpPr/>
        <p:nvPr/>
      </p:nvGrpSpPr>
      <p:grpSpPr>
        <a:xfrm>
          <a:off x="0" y="0"/>
          <a:ext cx="0" cy="0"/>
          <a:chOff x="0" y="0"/>
          <a:chExt cx="0" cy="0"/>
        </a:xfrm>
      </p:grpSpPr>
      <p:sp>
        <p:nvSpPr>
          <p:cNvPr id="164" name="Google Shape;164;g2e9f2091a5e_3_79"/>
          <p:cNvSpPr txBox="1"/>
          <p:nvPr>
            <p:ph type="ctrTitle"/>
          </p:nvPr>
        </p:nvSpPr>
        <p:spPr>
          <a:xfrm>
            <a:off x="2761401" y="1564900"/>
            <a:ext cx="4957200" cy="4900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2"/>
              </a:buClr>
              <a:buSzPts val="2700"/>
              <a:buNone/>
              <a:defRPr sz="2900"/>
            </a:lvl1pPr>
            <a:lvl2pPr lvl="1"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2pPr>
            <a:lvl3pPr lvl="2"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3pPr>
            <a:lvl4pPr lvl="3"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4pPr>
            <a:lvl5pPr lvl="4"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5pPr>
            <a:lvl6pPr lvl="5"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6pPr>
            <a:lvl7pPr lvl="6"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7pPr>
            <a:lvl8pPr lvl="7"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8pPr>
            <a:lvl9pPr lvl="8"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9pPr>
          </a:lstStyle>
          <a:p/>
        </p:txBody>
      </p:sp>
      <p:sp>
        <p:nvSpPr>
          <p:cNvPr id="165" name="Google Shape;165;g2e9f2091a5e_3_79"/>
          <p:cNvSpPr txBox="1"/>
          <p:nvPr>
            <p:ph idx="1" type="subTitle"/>
          </p:nvPr>
        </p:nvSpPr>
        <p:spPr>
          <a:xfrm>
            <a:off x="2761401" y="2054235"/>
            <a:ext cx="4957200" cy="657200"/>
          </a:xfrm>
          <a:prstGeom prst="rect">
            <a:avLst/>
          </a:prstGeom>
        </p:spPr>
        <p:txBody>
          <a:bodyPr anchorCtr="0" anchor="b" bIns="121900" lIns="121900" spcFirstLastPara="1" rIns="121900" wrap="square" tIns="121900">
            <a:noAutofit/>
          </a:bodyPr>
          <a:lstStyle>
            <a:lvl1pPr lvl="0" rtl="0">
              <a:lnSpc>
                <a:spcPct val="100000"/>
              </a:lnSpc>
              <a:spcBef>
                <a:spcPts val="0"/>
              </a:spcBef>
              <a:spcAft>
                <a:spcPts val="0"/>
              </a:spcAft>
              <a:buClr>
                <a:srgbClr val="434343"/>
              </a:buClr>
              <a:buSzPts val="1900"/>
              <a:buNone/>
              <a:defRPr/>
            </a:lvl1pPr>
            <a:lvl2pPr lvl="1" rtl="0">
              <a:lnSpc>
                <a:spcPct val="100000"/>
              </a:lnSpc>
              <a:spcBef>
                <a:spcPts val="0"/>
              </a:spcBef>
              <a:spcAft>
                <a:spcPts val="0"/>
              </a:spcAft>
              <a:buClr>
                <a:srgbClr val="434343"/>
              </a:buClr>
              <a:buSzPts val="1900"/>
              <a:buNone/>
              <a:defRPr>
                <a:solidFill>
                  <a:srgbClr val="434343"/>
                </a:solidFill>
              </a:defRPr>
            </a:lvl2pPr>
            <a:lvl3pPr lvl="2" rtl="0">
              <a:lnSpc>
                <a:spcPct val="100000"/>
              </a:lnSpc>
              <a:spcBef>
                <a:spcPts val="0"/>
              </a:spcBef>
              <a:spcAft>
                <a:spcPts val="0"/>
              </a:spcAft>
              <a:buClr>
                <a:srgbClr val="434343"/>
              </a:buClr>
              <a:buSzPts val="1900"/>
              <a:buNone/>
              <a:defRPr>
                <a:solidFill>
                  <a:srgbClr val="434343"/>
                </a:solidFill>
              </a:defRPr>
            </a:lvl3pPr>
            <a:lvl4pPr lvl="3" rtl="0">
              <a:lnSpc>
                <a:spcPct val="100000"/>
              </a:lnSpc>
              <a:spcBef>
                <a:spcPts val="0"/>
              </a:spcBef>
              <a:spcAft>
                <a:spcPts val="0"/>
              </a:spcAft>
              <a:buClr>
                <a:srgbClr val="434343"/>
              </a:buClr>
              <a:buSzPts val="1900"/>
              <a:buNone/>
              <a:defRPr>
                <a:solidFill>
                  <a:srgbClr val="434343"/>
                </a:solidFill>
              </a:defRPr>
            </a:lvl4pPr>
            <a:lvl5pPr lvl="4" rtl="0">
              <a:lnSpc>
                <a:spcPct val="100000"/>
              </a:lnSpc>
              <a:spcBef>
                <a:spcPts val="0"/>
              </a:spcBef>
              <a:spcAft>
                <a:spcPts val="0"/>
              </a:spcAft>
              <a:buClr>
                <a:srgbClr val="434343"/>
              </a:buClr>
              <a:buSzPts val="1900"/>
              <a:buNone/>
              <a:defRPr>
                <a:solidFill>
                  <a:srgbClr val="434343"/>
                </a:solidFill>
              </a:defRPr>
            </a:lvl5pPr>
            <a:lvl6pPr lvl="5" rtl="0">
              <a:lnSpc>
                <a:spcPct val="100000"/>
              </a:lnSpc>
              <a:spcBef>
                <a:spcPts val="0"/>
              </a:spcBef>
              <a:spcAft>
                <a:spcPts val="0"/>
              </a:spcAft>
              <a:buClr>
                <a:srgbClr val="434343"/>
              </a:buClr>
              <a:buSzPts val="1900"/>
              <a:buNone/>
              <a:defRPr>
                <a:solidFill>
                  <a:srgbClr val="434343"/>
                </a:solidFill>
              </a:defRPr>
            </a:lvl6pPr>
            <a:lvl7pPr lvl="6" rtl="0">
              <a:lnSpc>
                <a:spcPct val="100000"/>
              </a:lnSpc>
              <a:spcBef>
                <a:spcPts val="0"/>
              </a:spcBef>
              <a:spcAft>
                <a:spcPts val="0"/>
              </a:spcAft>
              <a:buClr>
                <a:srgbClr val="434343"/>
              </a:buClr>
              <a:buSzPts val="1900"/>
              <a:buNone/>
              <a:defRPr>
                <a:solidFill>
                  <a:srgbClr val="434343"/>
                </a:solidFill>
              </a:defRPr>
            </a:lvl7pPr>
            <a:lvl8pPr lvl="7" rtl="0">
              <a:lnSpc>
                <a:spcPct val="100000"/>
              </a:lnSpc>
              <a:spcBef>
                <a:spcPts val="0"/>
              </a:spcBef>
              <a:spcAft>
                <a:spcPts val="0"/>
              </a:spcAft>
              <a:buClr>
                <a:srgbClr val="434343"/>
              </a:buClr>
              <a:buSzPts val="1900"/>
              <a:buNone/>
              <a:defRPr>
                <a:solidFill>
                  <a:srgbClr val="434343"/>
                </a:solidFill>
              </a:defRPr>
            </a:lvl8pPr>
            <a:lvl9pPr lvl="8" rtl="0">
              <a:lnSpc>
                <a:spcPct val="100000"/>
              </a:lnSpc>
              <a:spcBef>
                <a:spcPts val="0"/>
              </a:spcBef>
              <a:spcAft>
                <a:spcPts val="0"/>
              </a:spcAft>
              <a:buClr>
                <a:srgbClr val="434343"/>
              </a:buClr>
              <a:buSzPts val="1900"/>
              <a:buNone/>
              <a:defRPr>
                <a:solidFill>
                  <a:srgbClr val="434343"/>
                </a:solidFill>
              </a:defRPr>
            </a:lvl9pPr>
          </a:lstStyle>
          <a:p/>
        </p:txBody>
      </p:sp>
      <p:sp>
        <p:nvSpPr>
          <p:cNvPr id="166" name="Google Shape;166;g2e9f2091a5e_3_79"/>
          <p:cNvSpPr txBox="1"/>
          <p:nvPr>
            <p:ph hasCustomPrompt="1" idx="2" type="title"/>
          </p:nvPr>
        </p:nvSpPr>
        <p:spPr>
          <a:xfrm>
            <a:off x="1078679" y="1562242"/>
            <a:ext cx="1311600" cy="1149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700">
                <a:solidFill>
                  <a:schemeClr val="dk1"/>
                </a:solidFill>
              </a:defRPr>
            </a:lvl1pPr>
            <a:lvl2pPr lvl="1"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2pPr>
            <a:lvl3pPr lvl="2"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3pPr>
            <a:lvl4pPr lvl="3"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4pPr>
            <a:lvl5pPr lvl="4"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5pPr>
            <a:lvl6pPr lvl="5"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6pPr>
            <a:lvl7pPr lvl="6"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7pPr>
            <a:lvl8pPr lvl="7"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8pPr>
            <a:lvl9pPr lvl="8"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9pPr>
          </a:lstStyle>
          <a:p>
            <a:r>
              <a:t>xx%</a:t>
            </a:r>
          </a:p>
        </p:txBody>
      </p:sp>
      <p:sp>
        <p:nvSpPr>
          <p:cNvPr id="167" name="Google Shape;167;g2e9f2091a5e_3_79"/>
          <p:cNvSpPr txBox="1"/>
          <p:nvPr>
            <p:ph idx="3" type="ctrTitle"/>
          </p:nvPr>
        </p:nvSpPr>
        <p:spPr>
          <a:xfrm>
            <a:off x="2761429" y="2714261"/>
            <a:ext cx="4957200" cy="4900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2"/>
              </a:buClr>
              <a:buSzPts val="2700"/>
              <a:buNone/>
              <a:defRPr sz="2900"/>
            </a:lvl1pPr>
            <a:lvl2pPr lvl="1"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2pPr>
            <a:lvl3pPr lvl="2"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3pPr>
            <a:lvl4pPr lvl="3"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4pPr>
            <a:lvl5pPr lvl="4"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5pPr>
            <a:lvl6pPr lvl="5"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6pPr>
            <a:lvl7pPr lvl="6"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7pPr>
            <a:lvl8pPr lvl="7"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8pPr>
            <a:lvl9pPr lvl="8"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9pPr>
          </a:lstStyle>
          <a:p/>
        </p:txBody>
      </p:sp>
      <p:sp>
        <p:nvSpPr>
          <p:cNvPr id="168" name="Google Shape;168;g2e9f2091a5e_3_79"/>
          <p:cNvSpPr txBox="1"/>
          <p:nvPr>
            <p:ph idx="4" type="subTitle"/>
          </p:nvPr>
        </p:nvSpPr>
        <p:spPr>
          <a:xfrm>
            <a:off x="2761429" y="3207366"/>
            <a:ext cx="4956800" cy="657200"/>
          </a:xfrm>
          <a:prstGeom prst="rect">
            <a:avLst/>
          </a:prstGeom>
        </p:spPr>
        <p:txBody>
          <a:bodyPr anchorCtr="0" anchor="b" bIns="121900" lIns="121900" spcFirstLastPara="1" rIns="121900" wrap="square" tIns="121900">
            <a:noAutofit/>
          </a:bodyPr>
          <a:lstStyle>
            <a:lvl1pPr lvl="0" rtl="0">
              <a:lnSpc>
                <a:spcPct val="100000"/>
              </a:lnSpc>
              <a:spcBef>
                <a:spcPts val="0"/>
              </a:spcBef>
              <a:spcAft>
                <a:spcPts val="0"/>
              </a:spcAft>
              <a:buClr>
                <a:srgbClr val="434343"/>
              </a:buClr>
              <a:buSzPts val="1900"/>
              <a:buNone/>
              <a:defRPr/>
            </a:lvl1pPr>
            <a:lvl2pPr lvl="1" rtl="0">
              <a:lnSpc>
                <a:spcPct val="100000"/>
              </a:lnSpc>
              <a:spcBef>
                <a:spcPts val="0"/>
              </a:spcBef>
              <a:spcAft>
                <a:spcPts val="0"/>
              </a:spcAft>
              <a:buClr>
                <a:srgbClr val="434343"/>
              </a:buClr>
              <a:buSzPts val="1900"/>
              <a:buNone/>
              <a:defRPr>
                <a:solidFill>
                  <a:srgbClr val="434343"/>
                </a:solidFill>
              </a:defRPr>
            </a:lvl2pPr>
            <a:lvl3pPr lvl="2" rtl="0">
              <a:lnSpc>
                <a:spcPct val="100000"/>
              </a:lnSpc>
              <a:spcBef>
                <a:spcPts val="0"/>
              </a:spcBef>
              <a:spcAft>
                <a:spcPts val="0"/>
              </a:spcAft>
              <a:buClr>
                <a:srgbClr val="434343"/>
              </a:buClr>
              <a:buSzPts val="1900"/>
              <a:buNone/>
              <a:defRPr>
                <a:solidFill>
                  <a:srgbClr val="434343"/>
                </a:solidFill>
              </a:defRPr>
            </a:lvl3pPr>
            <a:lvl4pPr lvl="3" rtl="0">
              <a:lnSpc>
                <a:spcPct val="100000"/>
              </a:lnSpc>
              <a:spcBef>
                <a:spcPts val="0"/>
              </a:spcBef>
              <a:spcAft>
                <a:spcPts val="0"/>
              </a:spcAft>
              <a:buClr>
                <a:srgbClr val="434343"/>
              </a:buClr>
              <a:buSzPts val="1900"/>
              <a:buNone/>
              <a:defRPr>
                <a:solidFill>
                  <a:srgbClr val="434343"/>
                </a:solidFill>
              </a:defRPr>
            </a:lvl4pPr>
            <a:lvl5pPr lvl="4" rtl="0">
              <a:lnSpc>
                <a:spcPct val="100000"/>
              </a:lnSpc>
              <a:spcBef>
                <a:spcPts val="0"/>
              </a:spcBef>
              <a:spcAft>
                <a:spcPts val="0"/>
              </a:spcAft>
              <a:buClr>
                <a:srgbClr val="434343"/>
              </a:buClr>
              <a:buSzPts val="1900"/>
              <a:buNone/>
              <a:defRPr>
                <a:solidFill>
                  <a:srgbClr val="434343"/>
                </a:solidFill>
              </a:defRPr>
            </a:lvl5pPr>
            <a:lvl6pPr lvl="5" rtl="0">
              <a:lnSpc>
                <a:spcPct val="100000"/>
              </a:lnSpc>
              <a:spcBef>
                <a:spcPts val="0"/>
              </a:spcBef>
              <a:spcAft>
                <a:spcPts val="0"/>
              </a:spcAft>
              <a:buClr>
                <a:srgbClr val="434343"/>
              </a:buClr>
              <a:buSzPts val="1900"/>
              <a:buNone/>
              <a:defRPr>
                <a:solidFill>
                  <a:srgbClr val="434343"/>
                </a:solidFill>
              </a:defRPr>
            </a:lvl6pPr>
            <a:lvl7pPr lvl="6" rtl="0">
              <a:lnSpc>
                <a:spcPct val="100000"/>
              </a:lnSpc>
              <a:spcBef>
                <a:spcPts val="0"/>
              </a:spcBef>
              <a:spcAft>
                <a:spcPts val="0"/>
              </a:spcAft>
              <a:buClr>
                <a:srgbClr val="434343"/>
              </a:buClr>
              <a:buSzPts val="1900"/>
              <a:buNone/>
              <a:defRPr>
                <a:solidFill>
                  <a:srgbClr val="434343"/>
                </a:solidFill>
              </a:defRPr>
            </a:lvl7pPr>
            <a:lvl8pPr lvl="7" rtl="0">
              <a:lnSpc>
                <a:spcPct val="100000"/>
              </a:lnSpc>
              <a:spcBef>
                <a:spcPts val="0"/>
              </a:spcBef>
              <a:spcAft>
                <a:spcPts val="0"/>
              </a:spcAft>
              <a:buClr>
                <a:srgbClr val="434343"/>
              </a:buClr>
              <a:buSzPts val="1900"/>
              <a:buNone/>
              <a:defRPr>
                <a:solidFill>
                  <a:srgbClr val="434343"/>
                </a:solidFill>
              </a:defRPr>
            </a:lvl8pPr>
            <a:lvl9pPr lvl="8" rtl="0">
              <a:lnSpc>
                <a:spcPct val="100000"/>
              </a:lnSpc>
              <a:spcBef>
                <a:spcPts val="0"/>
              </a:spcBef>
              <a:spcAft>
                <a:spcPts val="0"/>
              </a:spcAft>
              <a:buClr>
                <a:srgbClr val="434343"/>
              </a:buClr>
              <a:buSzPts val="1900"/>
              <a:buNone/>
              <a:defRPr>
                <a:solidFill>
                  <a:srgbClr val="434343"/>
                </a:solidFill>
              </a:defRPr>
            </a:lvl9pPr>
          </a:lstStyle>
          <a:p/>
        </p:txBody>
      </p:sp>
      <p:sp>
        <p:nvSpPr>
          <p:cNvPr id="169" name="Google Shape;169;g2e9f2091a5e_3_79"/>
          <p:cNvSpPr txBox="1"/>
          <p:nvPr>
            <p:ph hasCustomPrompt="1" idx="5" type="title"/>
          </p:nvPr>
        </p:nvSpPr>
        <p:spPr>
          <a:xfrm>
            <a:off x="1078679" y="2715295"/>
            <a:ext cx="1311600" cy="1149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700">
                <a:solidFill>
                  <a:schemeClr val="dk1"/>
                </a:solidFill>
              </a:defRPr>
            </a:lvl1pPr>
            <a:lvl2pPr lvl="1"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2pPr>
            <a:lvl3pPr lvl="2"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3pPr>
            <a:lvl4pPr lvl="3"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4pPr>
            <a:lvl5pPr lvl="4"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5pPr>
            <a:lvl6pPr lvl="5"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6pPr>
            <a:lvl7pPr lvl="6"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7pPr>
            <a:lvl8pPr lvl="7"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8pPr>
            <a:lvl9pPr lvl="8"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9pPr>
          </a:lstStyle>
          <a:p>
            <a:r>
              <a:t>xx%</a:t>
            </a:r>
          </a:p>
        </p:txBody>
      </p:sp>
      <p:sp>
        <p:nvSpPr>
          <p:cNvPr id="170" name="Google Shape;170;g2e9f2091a5e_3_79"/>
          <p:cNvSpPr txBox="1"/>
          <p:nvPr>
            <p:ph idx="6" type="ctrTitle"/>
          </p:nvPr>
        </p:nvSpPr>
        <p:spPr>
          <a:xfrm>
            <a:off x="2761401" y="3863645"/>
            <a:ext cx="4957200" cy="4900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2"/>
              </a:buClr>
              <a:buSzPts val="2700"/>
              <a:buNone/>
              <a:defRPr sz="2900"/>
            </a:lvl1pPr>
            <a:lvl2pPr lvl="1"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2pPr>
            <a:lvl3pPr lvl="2"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3pPr>
            <a:lvl4pPr lvl="3"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4pPr>
            <a:lvl5pPr lvl="4"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5pPr>
            <a:lvl6pPr lvl="5"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6pPr>
            <a:lvl7pPr lvl="6"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7pPr>
            <a:lvl8pPr lvl="7"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8pPr>
            <a:lvl9pPr lvl="8"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9pPr>
          </a:lstStyle>
          <a:p/>
        </p:txBody>
      </p:sp>
      <p:sp>
        <p:nvSpPr>
          <p:cNvPr id="171" name="Google Shape;171;g2e9f2091a5e_3_79"/>
          <p:cNvSpPr txBox="1"/>
          <p:nvPr>
            <p:ph idx="7" type="subTitle"/>
          </p:nvPr>
        </p:nvSpPr>
        <p:spPr>
          <a:xfrm>
            <a:off x="2761401" y="4351361"/>
            <a:ext cx="4957200" cy="657200"/>
          </a:xfrm>
          <a:prstGeom prst="rect">
            <a:avLst/>
          </a:prstGeom>
        </p:spPr>
        <p:txBody>
          <a:bodyPr anchorCtr="0" anchor="b" bIns="121900" lIns="121900" spcFirstLastPara="1" rIns="121900" wrap="square" tIns="121900">
            <a:noAutofit/>
          </a:bodyPr>
          <a:lstStyle>
            <a:lvl1pPr lvl="0" rtl="0">
              <a:lnSpc>
                <a:spcPct val="100000"/>
              </a:lnSpc>
              <a:spcBef>
                <a:spcPts val="0"/>
              </a:spcBef>
              <a:spcAft>
                <a:spcPts val="0"/>
              </a:spcAft>
              <a:buClr>
                <a:srgbClr val="434343"/>
              </a:buClr>
              <a:buSzPts val="1900"/>
              <a:buNone/>
              <a:defRPr/>
            </a:lvl1pPr>
            <a:lvl2pPr lvl="1" rtl="0">
              <a:lnSpc>
                <a:spcPct val="100000"/>
              </a:lnSpc>
              <a:spcBef>
                <a:spcPts val="0"/>
              </a:spcBef>
              <a:spcAft>
                <a:spcPts val="0"/>
              </a:spcAft>
              <a:buClr>
                <a:srgbClr val="434343"/>
              </a:buClr>
              <a:buSzPts val="1900"/>
              <a:buNone/>
              <a:defRPr>
                <a:solidFill>
                  <a:srgbClr val="434343"/>
                </a:solidFill>
              </a:defRPr>
            </a:lvl2pPr>
            <a:lvl3pPr lvl="2" rtl="0">
              <a:lnSpc>
                <a:spcPct val="100000"/>
              </a:lnSpc>
              <a:spcBef>
                <a:spcPts val="0"/>
              </a:spcBef>
              <a:spcAft>
                <a:spcPts val="0"/>
              </a:spcAft>
              <a:buClr>
                <a:srgbClr val="434343"/>
              </a:buClr>
              <a:buSzPts val="1900"/>
              <a:buNone/>
              <a:defRPr>
                <a:solidFill>
                  <a:srgbClr val="434343"/>
                </a:solidFill>
              </a:defRPr>
            </a:lvl3pPr>
            <a:lvl4pPr lvl="3" rtl="0">
              <a:lnSpc>
                <a:spcPct val="100000"/>
              </a:lnSpc>
              <a:spcBef>
                <a:spcPts val="0"/>
              </a:spcBef>
              <a:spcAft>
                <a:spcPts val="0"/>
              </a:spcAft>
              <a:buClr>
                <a:srgbClr val="434343"/>
              </a:buClr>
              <a:buSzPts val="1900"/>
              <a:buNone/>
              <a:defRPr>
                <a:solidFill>
                  <a:srgbClr val="434343"/>
                </a:solidFill>
              </a:defRPr>
            </a:lvl4pPr>
            <a:lvl5pPr lvl="4" rtl="0">
              <a:lnSpc>
                <a:spcPct val="100000"/>
              </a:lnSpc>
              <a:spcBef>
                <a:spcPts val="0"/>
              </a:spcBef>
              <a:spcAft>
                <a:spcPts val="0"/>
              </a:spcAft>
              <a:buClr>
                <a:srgbClr val="434343"/>
              </a:buClr>
              <a:buSzPts val="1900"/>
              <a:buNone/>
              <a:defRPr>
                <a:solidFill>
                  <a:srgbClr val="434343"/>
                </a:solidFill>
              </a:defRPr>
            </a:lvl5pPr>
            <a:lvl6pPr lvl="5" rtl="0">
              <a:lnSpc>
                <a:spcPct val="100000"/>
              </a:lnSpc>
              <a:spcBef>
                <a:spcPts val="0"/>
              </a:spcBef>
              <a:spcAft>
                <a:spcPts val="0"/>
              </a:spcAft>
              <a:buClr>
                <a:srgbClr val="434343"/>
              </a:buClr>
              <a:buSzPts val="1900"/>
              <a:buNone/>
              <a:defRPr>
                <a:solidFill>
                  <a:srgbClr val="434343"/>
                </a:solidFill>
              </a:defRPr>
            </a:lvl6pPr>
            <a:lvl7pPr lvl="6" rtl="0">
              <a:lnSpc>
                <a:spcPct val="100000"/>
              </a:lnSpc>
              <a:spcBef>
                <a:spcPts val="0"/>
              </a:spcBef>
              <a:spcAft>
                <a:spcPts val="0"/>
              </a:spcAft>
              <a:buClr>
                <a:srgbClr val="434343"/>
              </a:buClr>
              <a:buSzPts val="1900"/>
              <a:buNone/>
              <a:defRPr>
                <a:solidFill>
                  <a:srgbClr val="434343"/>
                </a:solidFill>
              </a:defRPr>
            </a:lvl7pPr>
            <a:lvl8pPr lvl="7" rtl="0">
              <a:lnSpc>
                <a:spcPct val="100000"/>
              </a:lnSpc>
              <a:spcBef>
                <a:spcPts val="0"/>
              </a:spcBef>
              <a:spcAft>
                <a:spcPts val="0"/>
              </a:spcAft>
              <a:buClr>
                <a:srgbClr val="434343"/>
              </a:buClr>
              <a:buSzPts val="1900"/>
              <a:buNone/>
              <a:defRPr>
                <a:solidFill>
                  <a:srgbClr val="434343"/>
                </a:solidFill>
              </a:defRPr>
            </a:lvl8pPr>
            <a:lvl9pPr lvl="8" rtl="0">
              <a:lnSpc>
                <a:spcPct val="100000"/>
              </a:lnSpc>
              <a:spcBef>
                <a:spcPts val="0"/>
              </a:spcBef>
              <a:spcAft>
                <a:spcPts val="0"/>
              </a:spcAft>
              <a:buClr>
                <a:srgbClr val="434343"/>
              </a:buClr>
              <a:buSzPts val="1900"/>
              <a:buNone/>
              <a:defRPr>
                <a:solidFill>
                  <a:srgbClr val="434343"/>
                </a:solidFill>
              </a:defRPr>
            </a:lvl9pPr>
          </a:lstStyle>
          <a:p/>
        </p:txBody>
      </p:sp>
      <p:sp>
        <p:nvSpPr>
          <p:cNvPr id="172" name="Google Shape;172;g2e9f2091a5e_3_79"/>
          <p:cNvSpPr txBox="1"/>
          <p:nvPr>
            <p:ph hasCustomPrompt="1" idx="8" type="title"/>
          </p:nvPr>
        </p:nvSpPr>
        <p:spPr>
          <a:xfrm>
            <a:off x="1078679" y="3852190"/>
            <a:ext cx="1311600" cy="11560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800"/>
              <a:buNone/>
              <a:defRPr sz="4700">
                <a:solidFill>
                  <a:schemeClr val="dk1"/>
                </a:solidFill>
              </a:defRPr>
            </a:lvl1pPr>
            <a:lvl2pPr lvl="1"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2pPr>
            <a:lvl3pPr lvl="2"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3pPr>
            <a:lvl4pPr lvl="3"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4pPr>
            <a:lvl5pPr lvl="4"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5pPr>
            <a:lvl6pPr lvl="5"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6pPr>
            <a:lvl7pPr lvl="6"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7pPr>
            <a:lvl8pPr lvl="7"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8pPr>
            <a:lvl9pPr lvl="8"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9pPr>
          </a:lstStyle>
          <a:p>
            <a:r>
              <a:t>xx%</a:t>
            </a:r>
          </a:p>
        </p:txBody>
      </p:sp>
      <p:sp>
        <p:nvSpPr>
          <p:cNvPr id="173" name="Google Shape;173;g2e9f2091a5e_3_79"/>
          <p:cNvSpPr txBox="1"/>
          <p:nvPr>
            <p:ph idx="9" type="subTitle"/>
          </p:nvPr>
        </p:nvSpPr>
        <p:spPr>
          <a:xfrm>
            <a:off x="2761398" y="5512400"/>
            <a:ext cx="4956800" cy="657200"/>
          </a:xfrm>
          <a:prstGeom prst="rect">
            <a:avLst/>
          </a:prstGeom>
          <a:ln>
            <a:noFill/>
          </a:ln>
        </p:spPr>
        <p:txBody>
          <a:bodyPr anchorCtr="0" anchor="b" bIns="121900" lIns="121900" spcFirstLastPara="1" rIns="121900" wrap="square" tIns="121900">
            <a:noAutofit/>
          </a:bodyPr>
          <a:lstStyle>
            <a:lvl1pPr lvl="0" rtl="0">
              <a:lnSpc>
                <a:spcPct val="100000"/>
              </a:lnSpc>
              <a:spcBef>
                <a:spcPts val="0"/>
              </a:spcBef>
              <a:spcAft>
                <a:spcPts val="0"/>
              </a:spcAft>
              <a:buClr>
                <a:srgbClr val="434343"/>
              </a:buClr>
              <a:buSzPts val="1900"/>
              <a:buNone/>
              <a:defRPr/>
            </a:lvl1pPr>
            <a:lvl2pPr lvl="1" rtl="0">
              <a:lnSpc>
                <a:spcPct val="100000"/>
              </a:lnSpc>
              <a:spcBef>
                <a:spcPts val="0"/>
              </a:spcBef>
              <a:spcAft>
                <a:spcPts val="0"/>
              </a:spcAft>
              <a:buClr>
                <a:srgbClr val="434343"/>
              </a:buClr>
              <a:buSzPts val="1900"/>
              <a:buNone/>
              <a:defRPr>
                <a:solidFill>
                  <a:srgbClr val="434343"/>
                </a:solidFill>
              </a:defRPr>
            </a:lvl2pPr>
            <a:lvl3pPr lvl="2" rtl="0">
              <a:lnSpc>
                <a:spcPct val="100000"/>
              </a:lnSpc>
              <a:spcBef>
                <a:spcPts val="0"/>
              </a:spcBef>
              <a:spcAft>
                <a:spcPts val="0"/>
              </a:spcAft>
              <a:buClr>
                <a:srgbClr val="434343"/>
              </a:buClr>
              <a:buSzPts val="1900"/>
              <a:buNone/>
              <a:defRPr>
                <a:solidFill>
                  <a:srgbClr val="434343"/>
                </a:solidFill>
              </a:defRPr>
            </a:lvl3pPr>
            <a:lvl4pPr lvl="3" rtl="0">
              <a:lnSpc>
                <a:spcPct val="100000"/>
              </a:lnSpc>
              <a:spcBef>
                <a:spcPts val="0"/>
              </a:spcBef>
              <a:spcAft>
                <a:spcPts val="0"/>
              </a:spcAft>
              <a:buClr>
                <a:srgbClr val="434343"/>
              </a:buClr>
              <a:buSzPts val="1900"/>
              <a:buNone/>
              <a:defRPr>
                <a:solidFill>
                  <a:srgbClr val="434343"/>
                </a:solidFill>
              </a:defRPr>
            </a:lvl4pPr>
            <a:lvl5pPr lvl="4" rtl="0">
              <a:lnSpc>
                <a:spcPct val="100000"/>
              </a:lnSpc>
              <a:spcBef>
                <a:spcPts val="0"/>
              </a:spcBef>
              <a:spcAft>
                <a:spcPts val="0"/>
              </a:spcAft>
              <a:buClr>
                <a:srgbClr val="434343"/>
              </a:buClr>
              <a:buSzPts val="1900"/>
              <a:buNone/>
              <a:defRPr>
                <a:solidFill>
                  <a:srgbClr val="434343"/>
                </a:solidFill>
              </a:defRPr>
            </a:lvl5pPr>
            <a:lvl6pPr lvl="5" rtl="0">
              <a:lnSpc>
                <a:spcPct val="100000"/>
              </a:lnSpc>
              <a:spcBef>
                <a:spcPts val="0"/>
              </a:spcBef>
              <a:spcAft>
                <a:spcPts val="0"/>
              </a:spcAft>
              <a:buClr>
                <a:srgbClr val="434343"/>
              </a:buClr>
              <a:buSzPts val="1900"/>
              <a:buNone/>
              <a:defRPr>
                <a:solidFill>
                  <a:srgbClr val="434343"/>
                </a:solidFill>
              </a:defRPr>
            </a:lvl6pPr>
            <a:lvl7pPr lvl="6" rtl="0">
              <a:lnSpc>
                <a:spcPct val="100000"/>
              </a:lnSpc>
              <a:spcBef>
                <a:spcPts val="0"/>
              </a:spcBef>
              <a:spcAft>
                <a:spcPts val="0"/>
              </a:spcAft>
              <a:buClr>
                <a:srgbClr val="434343"/>
              </a:buClr>
              <a:buSzPts val="1900"/>
              <a:buNone/>
              <a:defRPr>
                <a:solidFill>
                  <a:srgbClr val="434343"/>
                </a:solidFill>
              </a:defRPr>
            </a:lvl7pPr>
            <a:lvl8pPr lvl="7" rtl="0">
              <a:lnSpc>
                <a:spcPct val="100000"/>
              </a:lnSpc>
              <a:spcBef>
                <a:spcPts val="0"/>
              </a:spcBef>
              <a:spcAft>
                <a:spcPts val="0"/>
              </a:spcAft>
              <a:buClr>
                <a:srgbClr val="434343"/>
              </a:buClr>
              <a:buSzPts val="1900"/>
              <a:buNone/>
              <a:defRPr>
                <a:solidFill>
                  <a:srgbClr val="434343"/>
                </a:solidFill>
              </a:defRPr>
            </a:lvl8pPr>
            <a:lvl9pPr lvl="8" rtl="0">
              <a:lnSpc>
                <a:spcPct val="100000"/>
              </a:lnSpc>
              <a:spcBef>
                <a:spcPts val="0"/>
              </a:spcBef>
              <a:spcAft>
                <a:spcPts val="0"/>
              </a:spcAft>
              <a:buClr>
                <a:srgbClr val="434343"/>
              </a:buClr>
              <a:buSzPts val="1900"/>
              <a:buNone/>
              <a:defRPr>
                <a:solidFill>
                  <a:srgbClr val="434343"/>
                </a:solidFill>
              </a:defRPr>
            </a:lvl9pPr>
          </a:lstStyle>
          <a:p/>
        </p:txBody>
      </p:sp>
      <p:sp>
        <p:nvSpPr>
          <p:cNvPr id="174" name="Google Shape;174;g2e9f2091a5e_3_79"/>
          <p:cNvSpPr txBox="1"/>
          <p:nvPr>
            <p:ph hasCustomPrompt="1" idx="13" type="title"/>
          </p:nvPr>
        </p:nvSpPr>
        <p:spPr>
          <a:xfrm>
            <a:off x="1107979" y="5013600"/>
            <a:ext cx="1311200" cy="1156000"/>
          </a:xfrm>
          <a:prstGeom prst="rect">
            <a:avLst/>
          </a:prstGeom>
          <a:ln>
            <a:noFill/>
          </a:ln>
        </p:spPr>
        <p:txBody>
          <a:bodyPr anchorCtr="0" anchor="ctr" bIns="121900" lIns="121900" spcFirstLastPara="1" rIns="121900" wrap="square" tIns="121900">
            <a:noAutofit/>
          </a:bodyPr>
          <a:lstStyle>
            <a:lvl1pPr lvl="0" rtl="0" algn="ctr">
              <a:spcBef>
                <a:spcPts val="0"/>
              </a:spcBef>
              <a:spcAft>
                <a:spcPts val="0"/>
              </a:spcAft>
              <a:buSzPts val="4800"/>
              <a:buNone/>
              <a:defRPr sz="4700">
                <a:solidFill>
                  <a:schemeClr val="dk1"/>
                </a:solidFill>
              </a:defRPr>
            </a:lvl1pPr>
            <a:lvl2pPr lvl="1"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2pPr>
            <a:lvl3pPr lvl="2"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3pPr>
            <a:lvl4pPr lvl="3"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4pPr>
            <a:lvl5pPr lvl="4"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5pPr>
            <a:lvl6pPr lvl="5"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6pPr>
            <a:lvl7pPr lvl="6"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7pPr>
            <a:lvl8pPr lvl="7"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8pPr>
            <a:lvl9pPr lvl="8" rtl="0" algn="r">
              <a:spcBef>
                <a:spcPts val="0"/>
              </a:spcBef>
              <a:spcAft>
                <a:spcPts val="0"/>
              </a:spcAft>
              <a:buSzPts val="4800"/>
              <a:buFont typeface="Fira Sans Extra Condensed"/>
              <a:buNone/>
              <a:defRPr b="0" sz="4800">
                <a:latin typeface="Fira Sans Extra Condensed"/>
                <a:ea typeface="Fira Sans Extra Condensed"/>
                <a:cs typeface="Fira Sans Extra Condensed"/>
                <a:sym typeface="Fira Sans Extra Condensed"/>
              </a:defRPr>
            </a:lvl9pPr>
          </a:lstStyle>
          <a:p>
            <a:r>
              <a:t>xx%</a:t>
            </a:r>
          </a:p>
        </p:txBody>
      </p:sp>
      <p:sp>
        <p:nvSpPr>
          <p:cNvPr id="175" name="Google Shape;175;g2e9f2091a5e_3_79"/>
          <p:cNvSpPr txBox="1"/>
          <p:nvPr>
            <p:ph idx="14" type="ctrTitle"/>
          </p:nvPr>
        </p:nvSpPr>
        <p:spPr>
          <a:xfrm>
            <a:off x="2761398" y="5021031"/>
            <a:ext cx="4956800" cy="490000"/>
          </a:xfrm>
          <a:prstGeom prst="rect">
            <a:avLst/>
          </a:prstGeom>
          <a:ln>
            <a:noFill/>
          </a:ln>
        </p:spPr>
        <p:txBody>
          <a:bodyPr anchorCtr="0" anchor="t" bIns="121900" lIns="121900" spcFirstLastPara="1" rIns="121900" wrap="square" tIns="121900">
            <a:noAutofit/>
          </a:bodyPr>
          <a:lstStyle>
            <a:lvl1pPr lvl="0" rtl="0">
              <a:spcBef>
                <a:spcPts val="0"/>
              </a:spcBef>
              <a:spcAft>
                <a:spcPts val="0"/>
              </a:spcAft>
              <a:buClr>
                <a:schemeClr val="lt2"/>
              </a:buClr>
              <a:buSzPts val="2700"/>
              <a:buNone/>
              <a:defRPr sz="2900"/>
            </a:lvl1pPr>
            <a:lvl2pPr lvl="1"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2pPr>
            <a:lvl3pPr lvl="2"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3pPr>
            <a:lvl4pPr lvl="3"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4pPr>
            <a:lvl5pPr lvl="4"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5pPr>
            <a:lvl6pPr lvl="5"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6pPr>
            <a:lvl7pPr lvl="6"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7pPr>
            <a:lvl8pPr lvl="7"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8pPr>
            <a:lvl9pPr lvl="8" rtl="0">
              <a:spcBef>
                <a:spcPts val="0"/>
              </a:spcBef>
              <a:spcAft>
                <a:spcPts val="0"/>
              </a:spcAft>
              <a:buClr>
                <a:schemeClr val="lt2"/>
              </a:buClr>
              <a:buSzPts val="2700"/>
              <a:buFont typeface="Denk One"/>
              <a:buNone/>
              <a:defRPr sz="2700">
                <a:solidFill>
                  <a:schemeClr val="lt2"/>
                </a:solidFill>
                <a:latin typeface="Denk One"/>
                <a:ea typeface="Denk One"/>
                <a:cs typeface="Denk One"/>
                <a:sym typeface="Denk One"/>
              </a:defRPr>
            </a:lvl9pPr>
          </a:lstStyle>
          <a:p/>
        </p:txBody>
      </p:sp>
      <p:sp>
        <p:nvSpPr>
          <p:cNvPr id="176" name="Google Shape;176;g2e9f2091a5e_3_79"/>
          <p:cNvSpPr txBox="1"/>
          <p:nvPr>
            <p:ph idx="15" type="title"/>
          </p:nvPr>
        </p:nvSpPr>
        <p:spPr>
          <a:xfrm>
            <a:off x="973442" y="720000"/>
            <a:ext cx="6745200" cy="740400"/>
          </a:xfrm>
          <a:prstGeom prst="rect">
            <a:avLst/>
          </a:prstGeom>
        </p:spPr>
        <p:txBody>
          <a:bodyPr anchorCtr="0" anchor="ctr" bIns="121900" lIns="121900" spcFirstLastPara="1" rIns="121900" wrap="square" tIns="121900">
            <a:noAutofit/>
          </a:bodyPr>
          <a:lstStyle>
            <a:lvl1pPr lvl="0" rtl="0">
              <a:spcBef>
                <a:spcPts val="0"/>
              </a:spcBef>
              <a:spcAft>
                <a:spcPts val="0"/>
              </a:spcAft>
              <a:buSzPts val="4800"/>
              <a:buNone/>
              <a:defRPr sz="4700"/>
            </a:lvl1pPr>
            <a:lvl2pPr lvl="1" rtl="0">
              <a:spcBef>
                <a:spcPts val="0"/>
              </a:spcBef>
              <a:spcAft>
                <a:spcPts val="0"/>
              </a:spcAft>
              <a:buSzPts val="4800"/>
              <a:buFont typeface="Denk One"/>
              <a:buNone/>
              <a:defRPr sz="4800">
                <a:latin typeface="Denk One"/>
                <a:ea typeface="Denk One"/>
                <a:cs typeface="Denk One"/>
                <a:sym typeface="Denk One"/>
              </a:defRPr>
            </a:lvl2pPr>
            <a:lvl3pPr lvl="2" rtl="0">
              <a:spcBef>
                <a:spcPts val="0"/>
              </a:spcBef>
              <a:spcAft>
                <a:spcPts val="0"/>
              </a:spcAft>
              <a:buSzPts val="4800"/>
              <a:buFont typeface="Denk One"/>
              <a:buNone/>
              <a:defRPr sz="4800">
                <a:latin typeface="Denk One"/>
                <a:ea typeface="Denk One"/>
                <a:cs typeface="Denk One"/>
                <a:sym typeface="Denk One"/>
              </a:defRPr>
            </a:lvl3pPr>
            <a:lvl4pPr lvl="3" rtl="0">
              <a:spcBef>
                <a:spcPts val="0"/>
              </a:spcBef>
              <a:spcAft>
                <a:spcPts val="0"/>
              </a:spcAft>
              <a:buSzPts val="4800"/>
              <a:buFont typeface="Denk One"/>
              <a:buNone/>
              <a:defRPr sz="4800">
                <a:latin typeface="Denk One"/>
                <a:ea typeface="Denk One"/>
                <a:cs typeface="Denk One"/>
                <a:sym typeface="Denk One"/>
              </a:defRPr>
            </a:lvl4pPr>
            <a:lvl5pPr lvl="4" rtl="0">
              <a:spcBef>
                <a:spcPts val="0"/>
              </a:spcBef>
              <a:spcAft>
                <a:spcPts val="0"/>
              </a:spcAft>
              <a:buSzPts val="4800"/>
              <a:buFont typeface="Denk One"/>
              <a:buNone/>
              <a:defRPr sz="4800">
                <a:latin typeface="Denk One"/>
                <a:ea typeface="Denk One"/>
                <a:cs typeface="Denk One"/>
                <a:sym typeface="Denk One"/>
              </a:defRPr>
            </a:lvl5pPr>
            <a:lvl6pPr lvl="5" rtl="0">
              <a:spcBef>
                <a:spcPts val="0"/>
              </a:spcBef>
              <a:spcAft>
                <a:spcPts val="0"/>
              </a:spcAft>
              <a:buSzPts val="4800"/>
              <a:buFont typeface="Denk One"/>
              <a:buNone/>
              <a:defRPr sz="4800">
                <a:latin typeface="Denk One"/>
                <a:ea typeface="Denk One"/>
                <a:cs typeface="Denk One"/>
                <a:sym typeface="Denk One"/>
              </a:defRPr>
            </a:lvl6pPr>
            <a:lvl7pPr lvl="6" rtl="0">
              <a:spcBef>
                <a:spcPts val="0"/>
              </a:spcBef>
              <a:spcAft>
                <a:spcPts val="0"/>
              </a:spcAft>
              <a:buSzPts val="4800"/>
              <a:buFont typeface="Denk One"/>
              <a:buNone/>
              <a:defRPr sz="4800">
                <a:latin typeface="Denk One"/>
                <a:ea typeface="Denk One"/>
                <a:cs typeface="Denk One"/>
                <a:sym typeface="Denk One"/>
              </a:defRPr>
            </a:lvl7pPr>
            <a:lvl8pPr lvl="7" rtl="0">
              <a:spcBef>
                <a:spcPts val="0"/>
              </a:spcBef>
              <a:spcAft>
                <a:spcPts val="0"/>
              </a:spcAft>
              <a:buSzPts val="4800"/>
              <a:buFont typeface="Denk One"/>
              <a:buNone/>
              <a:defRPr sz="4800">
                <a:latin typeface="Denk One"/>
                <a:ea typeface="Denk One"/>
                <a:cs typeface="Denk One"/>
                <a:sym typeface="Denk One"/>
              </a:defRPr>
            </a:lvl8pPr>
            <a:lvl9pPr lvl="8" rtl="0">
              <a:spcBef>
                <a:spcPts val="0"/>
              </a:spcBef>
              <a:spcAft>
                <a:spcPts val="0"/>
              </a:spcAft>
              <a:buSzPts val="4800"/>
              <a:buFont typeface="Denk One"/>
              <a:buNone/>
              <a:defRPr sz="4800">
                <a:latin typeface="Denk One"/>
                <a:ea typeface="Denk One"/>
                <a:cs typeface="Denk One"/>
                <a:sym typeface="Denk One"/>
              </a:defRPr>
            </a:lvl9pPr>
          </a:lstStyle>
          <a:p/>
        </p:txBody>
      </p:sp>
      <p:sp>
        <p:nvSpPr>
          <p:cNvPr id="177" name="Google Shape;177;g2e9f2091a5e_3_79"/>
          <p:cNvSpPr/>
          <p:nvPr/>
        </p:nvSpPr>
        <p:spPr>
          <a:xfrm flipH="1">
            <a:off x="10924983" y="5917998"/>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8" name="Google Shape;178;g2e9f2091a5e_3_79"/>
          <p:cNvSpPr/>
          <p:nvPr/>
        </p:nvSpPr>
        <p:spPr>
          <a:xfrm flipH="1">
            <a:off x="-992171" y="-1153427"/>
            <a:ext cx="1965652" cy="1968638"/>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 name="Google Shape;179;g2e9f2091a5e_3_79"/>
          <p:cNvSpPr/>
          <p:nvPr/>
        </p:nvSpPr>
        <p:spPr>
          <a:xfrm flipH="1">
            <a:off x="16" y="6425950"/>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2e9f2091a5e_3_79"/>
          <p:cNvSpPr/>
          <p:nvPr/>
        </p:nvSpPr>
        <p:spPr>
          <a:xfrm flipH="1">
            <a:off x="11480816" y="659067"/>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2e9f2091a5e_3_79"/>
          <p:cNvSpPr/>
          <p:nvPr/>
        </p:nvSpPr>
        <p:spPr>
          <a:xfrm rot="2395729">
            <a:off x="10323786" y="-724061"/>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82" name="Shape 182"/>
        <p:cNvGrpSpPr/>
        <p:nvPr/>
      </p:nvGrpSpPr>
      <p:grpSpPr>
        <a:xfrm>
          <a:off x="0" y="0"/>
          <a:ext cx="0" cy="0"/>
          <a:chOff x="0" y="0"/>
          <a:chExt cx="0" cy="0"/>
        </a:xfrm>
      </p:grpSpPr>
      <p:sp>
        <p:nvSpPr>
          <p:cNvPr id="183" name="Google Shape;183;g2e9f2091a5e_3_98"/>
          <p:cNvSpPr txBox="1"/>
          <p:nvPr>
            <p:ph type="title"/>
          </p:nvPr>
        </p:nvSpPr>
        <p:spPr>
          <a:xfrm>
            <a:off x="960000" y="4193567"/>
            <a:ext cx="4882000" cy="685600"/>
          </a:xfrm>
          <a:prstGeom prst="rect">
            <a:avLst/>
          </a:prstGeom>
        </p:spPr>
        <p:txBody>
          <a:bodyPr anchorCtr="0" anchor="t" bIns="121900" lIns="121900" spcFirstLastPara="1" rIns="121900" wrap="square" tIns="121900">
            <a:noAutofit/>
          </a:bodyPr>
          <a:lstStyle>
            <a:lvl1pPr lvl="0" rtl="0">
              <a:spcBef>
                <a:spcPts val="0"/>
              </a:spcBef>
              <a:spcAft>
                <a:spcPts val="0"/>
              </a:spcAft>
              <a:buSzPts val="3300"/>
              <a:buNone/>
              <a:defRPr sz="29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84" name="Google Shape;184;g2e9f2091a5e_3_98"/>
          <p:cNvSpPr txBox="1"/>
          <p:nvPr>
            <p:ph idx="1" type="subTitle"/>
          </p:nvPr>
        </p:nvSpPr>
        <p:spPr>
          <a:xfrm>
            <a:off x="960000" y="1320800"/>
            <a:ext cx="6440800" cy="30224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3300"/>
              <a:buNone/>
              <a:defRPr sz="4000"/>
            </a:lvl1pPr>
            <a:lvl2pPr lvl="1" rtl="0" algn="ctr">
              <a:lnSpc>
                <a:spcPct val="100000"/>
              </a:lnSpc>
              <a:spcBef>
                <a:spcPts val="0"/>
              </a:spcBef>
              <a:spcAft>
                <a:spcPts val="0"/>
              </a:spcAft>
              <a:buSzPts val="3300"/>
              <a:buNone/>
              <a:defRPr sz="3300"/>
            </a:lvl2pPr>
            <a:lvl3pPr lvl="2" rtl="0" algn="ctr">
              <a:lnSpc>
                <a:spcPct val="100000"/>
              </a:lnSpc>
              <a:spcBef>
                <a:spcPts val="0"/>
              </a:spcBef>
              <a:spcAft>
                <a:spcPts val="0"/>
              </a:spcAft>
              <a:buSzPts val="3300"/>
              <a:buNone/>
              <a:defRPr sz="3300"/>
            </a:lvl3pPr>
            <a:lvl4pPr lvl="3" rtl="0" algn="ctr">
              <a:lnSpc>
                <a:spcPct val="100000"/>
              </a:lnSpc>
              <a:spcBef>
                <a:spcPts val="0"/>
              </a:spcBef>
              <a:spcAft>
                <a:spcPts val="0"/>
              </a:spcAft>
              <a:buSzPts val="3300"/>
              <a:buNone/>
              <a:defRPr sz="3300"/>
            </a:lvl4pPr>
            <a:lvl5pPr lvl="4" rtl="0" algn="ctr">
              <a:lnSpc>
                <a:spcPct val="100000"/>
              </a:lnSpc>
              <a:spcBef>
                <a:spcPts val="0"/>
              </a:spcBef>
              <a:spcAft>
                <a:spcPts val="0"/>
              </a:spcAft>
              <a:buSzPts val="3300"/>
              <a:buNone/>
              <a:defRPr sz="3300"/>
            </a:lvl5pPr>
            <a:lvl6pPr lvl="5" rtl="0" algn="ctr">
              <a:lnSpc>
                <a:spcPct val="100000"/>
              </a:lnSpc>
              <a:spcBef>
                <a:spcPts val="0"/>
              </a:spcBef>
              <a:spcAft>
                <a:spcPts val="0"/>
              </a:spcAft>
              <a:buSzPts val="3300"/>
              <a:buNone/>
              <a:defRPr sz="3300"/>
            </a:lvl6pPr>
            <a:lvl7pPr lvl="6" rtl="0" algn="ctr">
              <a:lnSpc>
                <a:spcPct val="100000"/>
              </a:lnSpc>
              <a:spcBef>
                <a:spcPts val="0"/>
              </a:spcBef>
              <a:spcAft>
                <a:spcPts val="0"/>
              </a:spcAft>
              <a:buSzPts val="3300"/>
              <a:buNone/>
              <a:defRPr sz="3300"/>
            </a:lvl7pPr>
            <a:lvl8pPr lvl="7" rtl="0" algn="ctr">
              <a:lnSpc>
                <a:spcPct val="100000"/>
              </a:lnSpc>
              <a:spcBef>
                <a:spcPts val="0"/>
              </a:spcBef>
              <a:spcAft>
                <a:spcPts val="0"/>
              </a:spcAft>
              <a:buSzPts val="3300"/>
              <a:buNone/>
              <a:defRPr sz="3300"/>
            </a:lvl8pPr>
            <a:lvl9pPr lvl="8" rtl="0" algn="ctr">
              <a:lnSpc>
                <a:spcPct val="100000"/>
              </a:lnSpc>
              <a:spcBef>
                <a:spcPts val="0"/>
              </a:spcBef>
              <a:spcAft>
                <a:spcPts val="0"/>
              </a:spcAft>
              <a:buSzPts val="3300"/>
              <a:buNone/>
              <a:defRPr sz="3300"/>
            </a:lvl9pPr>
          </a:lstStyle>
          <a:p/>
        </p:txBody>
      </p:sp>
      <p:sp>
        <p:nvSpPr>
          <p:cNvPr id="185" name="Google Shape;185;g2e9f2091a5e_3_98"/>
          <p:cNvSpPr/>
          <p:nvPr/>
        </p:nvSpPr>
        <p:spPr>
          <a:xfrm flipH="1" rot="5400000">
            <a:off x="1712463" y="-755796"/>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2e9f2091a5e_3_98"/>
          <p:cNvSpPr/>
          <p:nvPr/>
        </p:nvSpPr>
        <p:spPr>
          <a:xfrm flipH="1" rot="5400000">
            <a:off x="9116584" y="5792329"/>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2e9f2091a5e_3_98"/>
          <p:cNvSpPr/>
          <p:nvPr/>
        </p:nvSpPr>
        <p:spPr>
          <a:xfrm rot="7795729">
            <a:off x="9698025" y="5190157"/>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188" name="Shape 188"/>
        <p:cNvGrpSpPr/>
        <p:nvPr/>
      </p:nvGrpSpPr>
      <p:grpSpPr>
        <a:xfrm>
          <a:off x="0" y="0"/>
          <a:ext cx="0" cy="0"/>
          <a:chOff x="0" y="0"/>
          <a:chExt cx="0" cy="0"/>
        </a:xfrm>
      </p:grpSpPr>
      <p:sp>
        <p:nvSpPr>
          <p:cNvPr id="189" name="Google Shape;189;g2e9f2091a5e_3_104"/>
          <p:cNvSpPr txBox="1"/>
          <p:nvPr>
            <p:ph type="title"/>
          </p:nvPr>
        </p:nvSpPr>
        <p:spPr>
          <a:xfrm>
            <a:off x="968567" y="1872000"/>
            <a:ext cx="5810400" cy="2165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43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90" name="Google Shape;190;g2e9f2091a5e_3_104"/>
          <p:cNvSpPr txBox="1"/>
          <p:nvPr>
            <p:ph idx="1" type="subTitle"/>
          </p:nvPr>
        </p:nvSpPr>
        <p:spPr>
          <a:xfrm>
            <a:off x="968567" y="3976488"/>
            <a:ext cx="3557600" cy="11144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None/>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191" name="Google Shape;191;g2e9f2091a5e_3_104"/>
          <p:cNvSpPr/>
          <p:nvPr>
            <p:ph idx="2" type="pic"/>
          </p:nvPr>
        </p:nvSpPr>
        <p:spPr>
          <a:xfrm>
            <a:off x="6778967" y="0"/>
            <a:ext cx="5412800" cy="69192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192" name="Shape 192"/>
        <p:cNvGrpSpPr/>
        <p:nvPr/>
      </p:nvGrpSpPr>
      <p:grpSpPr>
        <a:xfrm>
          <a:off x="0" y="0"/>
          <a:ext cx="0" cy="0"/>
          <a:chOff x="0" y="0"/>
          <a:chExt cx="0" cy="0"/>
        </a:xfrm>
      </p:grpSpPr>
      <p:sp>
        <p:nvSpPr>
          <p:cNvPr id="193" name="Google Shape;193;g2e9f2091a5e_3_108"/>
          <p:cNvSpPr txBox="1"/>
          <p:nvPr>
            <p:ph type="title"/>
          </p:nvPr>
        </p:nvSpPr>
        <p:spPr>
          <a:xfrm>
            <a:off x="958022" y="2495400"/>
            <a:ext cx="4370000" cy="7288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4300"/>
              <a:buNone/>
              <a:defRPr/>
            </a:lvl1pPr>
            <a:lvl2pPr lvl="1" rtl="0" algn="r">
              <a:spcBef>
                <a:spcPts val="0"/>
              </a:spcBef>
              <a:spcAft>
                <a:spcPts val="0"/>
              </a:spcAft>
              <a:buSzPts val="3700"/>
              <a:buNone/>
              <a:defRPr/>
            </a:lvl2pPr>
            <a:lvl3pPr lvl="2" rtl="0" algn="r">
              <a:spcBef>
                <a:spcPts val="0"/>
              </a:spcBef>
              <a:spcAft>
                <a:spcPts val="0"/>
              </a:spcAft>
              <a:buSzPts val="3700"/>
              <a:buNone/>
              <a:defRPr/>
            </a:lvl3pPr>
            <a:lvl4pPr lvl="3" rtl="0" algn="r">
              <a:spcBef>
                <a:spcPts val="0"/>
              </a:spcBef>
              <a:spcAft>
                <a:spcPts val="0"/>
              </a:spcAft>
              <a:buSzPts val="3700"/>
              <a:buNone/>
              <a:defRPr/>
            </a:lvl4pPr>
            <a:lvl5pPr lvl="4" rtl="0" algn="r">
              <a:spcBef>
                <a:spcPts val="0"/>
              </a:spcBef>
              <a:spcAft>
                <a:spcPts val="0"/>
              </a:spcAft>
              <a:buSzPts val="3700"/>
              <a:buNone/>
              <a:defRPr/>
            </a:lvl5pPr>
            <a:lvl6pPr lvl="5" rtl="0" algn="r">
              <a:spcBef>
                <a:spcPts val="0"/>
              </a:spcBef>
              <a:spcAft>
                <a:spcPts val="0"/>
              </a:spcAft>
              <a:buSzPts val="3700"/>
              <a:buNone/>
              <a:defRPr/>
            </a:lvl6pPr>
            <a:lvl7pPr lvl="6" rtl="0" algn="r">
              <a:spcBef>
                <a:spcPts val="0"/>
              </a:spcBef>
              <a:spcAft>
                <a:spcPts val="0"/>
              </a:spcAft>
              <a:buSzPts val="3700"/>
              <a:buNone/>
              <a:defRPr/>
            </a:lvl7pPr>
            <a:lvl8pPr lvl="7" rtl="0" algn="r">
              <a:spcBef>
                <a:spcPts val="0"/>
              </a:spcBef>
              <a:spcAft>
                <a:spcPts val="0"/>
              </a:spcAft>
              <a:buSzPts val="3700"/>
              <a:buNone/>
              <a:defRPr/>
            </a:lvl8pPr>
            <a:lvl9pPr lvl="8" rtl="0" algn="r">
              <a:spcBef>
                <a:spcPts val="0"/>
              </a:spcBef>
              <a:spcAft>
                <a:spcPts val="0"/>
              </a:spcAft>
              <a:buSzPts val="3700"/>
              <a:buNone/>
              <a:defRPr/>
            </a:lvl9pPr>
          </a:lstStyle>
          <a:p/>
        </p:txBody>
      </p:sp>
      <p:sp>
        <p:nvSpPr>
          <p:cNvPr id="194" name="Google Shape;194;g2e9f2091a5e_3_108"/>
          <p:cNvSpPr txBox="1"/>
          <p:nvPr>
            <p:ph idx="1" type="subTitle"/>
          </p:nvPr>
        </p:nvSpPr>
        <p:spPr>
          <a:xfrm>
            <a:off x="958033" y="3268672"/>
            <a:ext cx="4370000" cy="18732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900"/>
              <a:buNone/>
              <a:defRPr/>
            </a:lvl1pPr>
            <a:lvl2pPr lvl="1" rtl="0" algn="r">
              <a:spcBef>
                <a:spcPts val="0"/>
              </a:spcBef>
              <a:spcAft>
                <a:spcPts val="0"/>
              </a:spcAft>
              <a:buSzPts val="1900"/>
              <a:buNone/>
              <a:defRPr/>
            </a:lvl2pPr>
            <a:lvl3pPr lvl="2" rtl="0" algn="r">
              <a:spcBef>
                <a:spcPts val="0"/>
              </a:spcBef>
              <a:spcAft>
                <a:spcPts val="0"/>
              </a:spcAft>
              <a:buSzPts val="1900"/>
              <a:buNone/>
              <a:defRPr/>
            </a:lvl3pPr>
            <a:lvl4pPr lvl="3" rtl="0" algn="r">
              <a:spcBef>
                <a:spcPts val="0"/>
              </a:spcBef>
              <a:spcAft>
                <a:spcPts val="0"/>
              </a:spcAft>
              <a:buSzPts val="1900"/>
              <a:buNone/>
              <a:defRPr/>
            </a:lvl4pPr>
            <a:lvl5pPr lvl="4" rtl="0" algn="r">
              <a:spcBef>
                <a:spcPts val="0"/>
              </a:spcBef>
              <a:spcAft>
                <a:spcPts val="0"/>
              </a:spcAft>
              <a:buSzPts val="1900"/>
              <a:buNone/>
              <a:defRPr/>
            </a:lvl5pPr>
            <a:lvl6pPr lvl="5" rtl="0" algn="r">
              <a:spcBef>
                <a:spcPts val="0"/>
              </a:spcBef>
              <a:spcAft>
                <a:spcPts val="0"/>
              </a:spcAft>
              <a:buSzPts val="1900"/>
              <a:buNone/>
              <a:defRPr/>
            </a:lvl6pPr>
            <a:lvl7pPr lvl="6" rtl="0" algn="r">
              <a:spcBef>
                <a:spcPts val="0"/>
              </a:spcBef>
              <a:spcAft>
                <a:spcPts val="0"/>
              </a:spcAft>
              <a:buSzPts val="1900"/>
              <a:buNone/>
              <a:defRPr/>
            </a:lvl7pPr>
            <a:lvl8pPr lvl="7" rtl="0" algn="r">
              <a:spcBef>
                <a:spcPts val="0"/>
              </a:spcBef>
              <a:spcAft>
                <a:spcPts val="0"/>
              </a:spcAft>
              <a:buSzPts val="1900"/>
              <a:buNone/>
              <a:defRPr/>
            </a:lvl8pPr>
            <a:lvl9pPr lvl="8" rtl="0" algn="r">
              <a:spcBef>
                <a:spcPts val="0"/>
              </a:spcBef>
              <a:spcAft>
                <a:spcPts val="0"/>
              </a:spcAft>
              <a:buSzPts val="1900"/>
              <a:buNone/>
              <a:defRPr/>
            </a:lvl9pPr>
          </a:lstStyle>
          <a:p/>
        </p:txBody>
      </p:sp>
      <p:sp>
        <p:nvSpPr>
          <p:cNvPr id="195" name="Google Shape;195;g2e9f2091a5e_3_108"/>
          <p:cNvSpPr/>
          <p:nvPr/>
        </p:nvSpPr>
        <p:spPr>
          <a:xfrm rot="7795729">
            <a:off x="-302897" y="-226778"/>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2e9f2091a5e_3_108"/>
          <p:cNvSpPr/>
          <p:nvPr/>
        </p:nvSpPr>
        <p:spPr>
          <a:xfrm rot="5400000">
            <a:off x="713515" y="-549359"/>
            <a:ext cx="1981266" cy="1805151"/>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197" name="Shape 197"/>
        <p:cNvGrpSpPr/>
        <p:nvPr/>
      </p:nvGrpSpPr>
      <p:grpSpPr>
        <a:xfrm>
          <a:off x="0" y="0"/>
          <a:ext cx="0" cy="0"/>
          <a:chOff x="0" y="0"/>
          <a:chExt cx="0" cy="0"/>
        </a:xfrm>
      </p:grpSpPr>
      <p:sp>
        <p:nvSpPr>
          <p:cNvPr id="198" name="Google Shape;198;g2e9f2091a5e_3_113"/>
          <p:cNvSpPr txBox="1"/>
          <p:nvPr>
            <p:ph type="title"/>
          </p:nvPr>
        </p:nvSpPr>
        <p:spPr>
          <a:xfrm>
            <a:off x="7018208" y="2486505"/>
            <a:ext cx="4214000" cy="737600"/>
          </a:xfrm>
          <a:prstGeom prst="rect">
            <a:avLst/>
          </a:prstGeom>
        </p:spPr>
        <p:txBody>
          <a:bodyPr anchorCtr="0" anchor="t" bIns="121900" lIns="121900" spcFirstLastPara="1" rIns="121900" wrap="square" tIns="121900">
            <a:noAutofit/>
          </a:bodyPr>
          <a:lstStyle>
            <a:lvl1pPr lvl="0" rtl="0">
              <a:spcBef>
                <a:spcPts val="0"/>
              </a:spcBef>
              <a:spcAft>
                <a:spcPts val="0"/>
              </a:spcAft>
              <a:buSzPts val="43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99" name="Google Shape;199;g2e9f2091a5e_3_113"/>
          <p:cNvSpPr txBox="1"/>
          <p:nvPr>
            <p:ph idx="1" type="subTitle"/>
          </p:nvPr>
        </p:nvSpPr>
        <p:spPr>
          <a:xfrm>
            <a:off x="7018101" y="3260282"/>
            <a:ext cx="4214000" cy="18732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200" name="Shape 200"/>
        <p:cNvGrpSpPr/>
        <p:nvPr/>
      </p:nvGrpSpPr>
      <p:grpSpPr>
        <a:xfrm>
          <a:off x="0" y="0"/>
          <a:ext cx="0" cy="0"/>
          <a:chOff x="0" y="0"/>
          <a:chExt cx="0" cy="0"/>
        </a:xfrm>
      </p:grpSpPr>
      <p:sp>
        <p:nvSpPr>
          <p:cNvPr id="201" name="Google Shape;201;g2e9f2091a5e_3_116"/>
          <p:cNvSpPr txBox="1"/>
          <p:nvPr>
            <p:ph idx="1" type="subTitle"/>
          </p:nvPr>
        </p:nvSpPr>
        <p:spPr>
          <a:xfrm flipH="1">
            <a:off x="966700" y="3081401"/>
            <a:ext cx="4852800" cy="15616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None/>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202" name="Google Shape;202;g2e9f2091a5e_3_116"/>
          <p:cNvSpPr txBox="1"/>
          <p:nvPr>
            <p:ph type="title"/>
          </p:nvPr>
        </p:nvSpPr>
        <p:spPr>
          <a:xfrm flipH="1">
            <a:off x="966700" y="2272867"/>
            <a:ext cx="4852800" cy="763600"/>
          </a:xfrm>
          <a:prstGeom prst="rect">
            <a:avLst/>
          </a:prstGeom>
        </p:spPr>
        <p:txBody>
          <a:bodyPr anchorCtr="0" anchor="t" bIns="121900" lIns="121900" spcFirstLastPara="1" rIns="121900" wrap="square" tIns="121900">
            <a:noAutofit/>
          </a:bodyPr>
          <a:lstStyle>
            <a:lvl1pPr lvl="0" rtl="0">
              <a:spcBef>
                <a:spcPts val="0"/>
              </a:spcBef>
              <a:spcAft>
                <a:spcPts val="0"/>
              </a:spcAft>
              <a:buSzPts val="43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03" name="Google Shape;203;g2e9f2091a5e_3_116"/>
          <p:cNvSpPr/>
          <p:nvPr/>
        </p:nvSpPr>
        <p:spPr>
          <a:xfrm flipH="1" rot="-2338018">
            <a:off x="417439" y="-422404"/>
            <a:ext cx="1509880" cy="1509880"/>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g2e9f2091a5e_3_116"/>
          <p:cNvSpPr/>
          <p:nvPr/>
        </p:nvSpPr>
        <p:spPr>
          <a:xfrm flipH="1" rot="-9032280">
            <a:off x="-180196" y="5227719"/>
            <a:ext cx="2525695" cy="2527695"/>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2e9f2091a5e_3_116"/>
          <p:cNvSpPr/>
          <p:nvPr/>
        </p:nvSpPr>
        <p:spPr>
          <a:xfrm rot="-6636552">
            <a:off x="1402919" y="5436257"/>
            <a:ext cx="1452636" cy="1323511"/>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2e9f2091a5e_3_116"/>
          <p:cNvSpPr/>
          <p:nvPr/>
        </p:nvSpPr>
        <p:spPr>
          <a:xfrm flipH="1" rot="-2338079">
            <a:off x="9734136" y="5176471"/>
            <a:ext cx="2541468" cy="2541468"/>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
    <p:spTree>
      <p:nvGrpSpPr>
        <p:cNvPr id="207" name="Shape 207"/>
        <p:cNvGrpSpPr/>
        <p:nvPr/>
      </p:nvGrpSpPr>
      <p:grpSpPr>
        <a:xfrm>
          <a:off x="0" y="0"/>
          <a:ext cx="0" cy="0"/>
          <a:chOff x="0" y="0"/>
          <a:chExt cx="0" cy="0"/>
        </a:xfrm>
      </p:grpSpPr>
      <p:sp>
        <p:nvSpPr>
          <p:cNvPr id="208" name="Google Shape;208;g2e9f2091a5e_3_123"/>
          <p:cNvSpPr txBox="1"/>
          <p:nvPr>
            <p:ph type="title"/>
          </p:nvPr>
        </p:nvSpPr>
        <p:spPr>
          <a:xfrm>
            <a:off x="959983" y="719985"/>
            <a:ext cx="10272000" cy="763600"/>
          </a:xfrm>
          <a:prstGeom prst="rect">
            <a:avLst/>
          </a:prstGeom>
        </p:spPr>
        <p:txBody>
          <a:bodyPr anchorCtr="0" anchor="t" bIns="121900" lIns="121900" spcFirstLastPara="1" rIns="121900" wrap="square" tIns="121900">
            <a:noAutofit/>
          </a:bodyPr>
          <a:lstStyle>
            <a:lvl1pPr lvl="0" rtl="0">
              <a:spcBef>
                <a:spcPts val="0"/>
              </a:spcBef>
              <a:spcAft>
                <a:spcPts val="0"/>
              </a:spcAft>
              <a:buSzPts val="4300"/>
              <a:buNone/>
              <a:defRPr sz="4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09" name="Google Shape;209;g2e9f2091a5e_3_123"/>
          <p:cNvSpPr txBox="1"/>
          <p:nvPr>
            <p:ph idx="1" type="body"/>
          </p:nvPr>
        </p:nvSpPr>
        <p:spPr>
          <a:xfrm>
            <a:off x="960000" y="1781467"/>
            <a:ext cx="6022400" cy="22324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Font typeface="Anaheim"/>
              <a:buChar char="●"/>
              <a:defRPr sz="1600"/>
            </a:lvl1pPr>
            <a:lvl2pPr indent="-349250" lvl="1" marL="914400" rtl="0">
              <a:spcBef>
                <a:spcPts val="0"/>
              </a:spcBef>
              <a:spcAft>
                <a:spcPts val="0"/>
              </a:spcAft>
              <a:buClr>
                <a:srgbClr val="434343"/>
              </a:buClr>
              <a:buSzPts val="1900"/>
              <a:buFont typeface="Anaheim"/>
              <a:buChar char="○"/>
              <a:defRPr/>
            </a:lvl2pPr>
            <a:lvl3pPr indent="-349250" lvl="2" marL="1371600" rtl="0">
              <a:spcBef>
                <a:spcPts val="0"/>
              </a:spcBef>
              <a:spcAft>
                <a:spcPts val="0"/>
              </a:spcAft>
              <a:buClr>
                <a:srgbClr val="434343"/>
              </a:buClr>
              <a:buSzPts val="1900"/>
              <a:buFont typeface="Anaheim"/>
              <a:buChar char="■"/>
              <a:defRPr/>
            </a:lvl3pPr>
            <a:lvl4pPr indent="-349250" lvl="3" marL="1828800" rtl="0">
              <a:spcBef>
                <a:spcPts val="0"/>
              </a:spcBef>
              <a:spcAft>
                <a:spcPts val="0"/>
              </a:spcAft>
              <a:buClr>
                <a:srgbClr val="434343"/>
              </a:buClr>
              <a:buSzPts val="1900"/>
              <a:buFont typeface="Anaheim"/>
              <a:buChar char="●"/>
              <a:defRPr/>
            </a:lvl4pPr>
            <a:lvl5pPr indent="-349250" lvl="4" marL="2286000" rtl="0">
              <a:spcBef>
                <a:spcPts val="0"/>
              </a:spcBef>
              <a:spcAft>
                <a:spcPts val="0"/>
              </a:spcAft>
              <a:buClr>
                <a:srgbClr val="434343"/>
              </a:buClr>
              <a:buSzPts val="1900"/>
              <a:buFont typeface="Anaheim"/>
              <a:buChar char="○"/>
              <a:defRPr/>
            </a:lvl5pPr>
            <a:lvl6pPr indent="-349250" lvl="5" marL="2743200" rtl="0">
              <a:spcBef>
                <a:spcPts val="0"/>
              </a:spcBef>
              <a:spcAft>
                <a:spcPts val="0"/>
              </a:spcAft>
              <a:buClr>
                <a:srgbClr val="434343"/>
              </a:buClr>
              <a:buSzPts val="1900"/>
              <a:buFont typeface="Anaheim"/>
              <a:buChar char="■"/>
              <a:defRPr/>
            </a:lvl6pPr>
            <a:lvl7pPr indent="-349250" lvl="6" marL="3200400" rtl="0">
              <a:spcBef>
                <a:spcPts val="0"/>
              </a:spcBef>
              <a:spcAft>
                <a:spcPts val="0"/>
              </a:spcAft>
              <a:buClr>
                <a:srgbClr val="434343"/>
              </a:buClr>
              <a:buSzPts val="1900"/>
              <a:buFont typeface="Anaheim"/>
              <a:buChar char="●"/>
              <a:defRPr/>
            </a:lvl7pPr>
            <a:lvl8pPr indent="-349250" lvl="7" marL="3657600" rtl="0">
              <a:spcBef>
                <a:spcPts val="0"/>
              </a:spcBef>
              <a:spcAft>
                <a:spcPts val="0"/>
              </a:spcAft>
              <a:buClr>
                <a:srgbClr val="434343"/>
              </a:buClr>
              <a:buSzPts val="1900"/>
              <a:buFont typeface="Anaheim"/>
              <a:buChar char="○"/>
              <a:defRPr/>
            </a:lvl8pPr>
            <a:lvl9pPr indent="-349250" lvl="8" marL="4114800" rtl="0">
              <a:spcBef>
                <a:spcPts val="0"/>
              </a:spcBef>
              <a:spcAft>
                <a:spcPts val="0"/>
              </a:spcAft>
              <a:buClr>
                <a:srgbClr val="434343"/>
              </a:buClr>
              <a:buSzPts val="1900"/>
              <a:buFont typeface="Anaheim"/>
              <a:buChar char="■"/>
              <a:defRPr/>
            </a:lvl9pPr>
          </a:lstStyle>
          <a:p/>
        </p:txBody>
      </p:sp>
      <p:sp>
        <p:nvSpPr>
          <p:cNvPr id="210" name="Google Shape;210;g2e9f2091a5e_3_123"/>
          <p:cNvSpPr/>
          <p:nvPr/>
        </p:nvSpPr>
        <p:spPr>
          <a:xfrm rot="2395729">
            <a:off x="10323786" y="-724061"/>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2e9f2091a5e_3_123"/>
          <p:cNvSpPr/>
          <p:nvPr/>
        </p:nvSpPr>
        <p:spPr>
          <a:xfrm flipH="1">
            <a:off x="-646738" y="-595127"/>
            <a:ext cx="1965652" cy="1968638"/>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2e9f2091a5e_3_123"/>
          <p:cNvSpPr/>
          <p:nvPr/>
        </p:nvSpPr>
        <p:spPr>
          <a:xfrm flipH="1">
            <a:off x="11480816" y="659067"/>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2e9f2091a5e_3_123"/>
          <p:cNvSpPr/>
          <p:nvPr/>
        </p:nvSpPr>
        <p:spPr>
          <a:xfrm flipH="1">
            <a:off x="-460705" y="5851929"/>
            <a:ext cx="1039676" cy="947259"/>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Play"/>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757575"/>
              </a:buClr>
              <a:buSzPts val="2400"/>
              <a:buNone/>
              <a:defRPr sz="2400">
                <a:solidFill>
                  <a:srgbClr val="757575"/>
                </a:solidFill>
              </a:defRPr>
            </a:lvl1pPr>
            <a:lvl2pPr indent="-228600" lvl="1" marL="914400" rtl="0" algn="l">
              <a:lnSpc>
                <a:spcPct val="90000"/>
              </a:lnSpc>
              <a:spcBef>
                <a:spcPts val="500"/>
              </a:spcBef>
              <a:spcAft>
                <a:spcPts val="0"/>
              </a:spcAft>
              <a:buClr>
                <a:srgbClr val="757575"/>
              </a:buClr>
              <a:buSzPts val="2000"/>
              <a:buNone/>
              <a:defRPr sz="2000">
                <a:solidFill>
                  <a:srgbClr val="757575"/>
                </a:solidFill>
              </a:defRPr>
            </a:lvl2pPr>
            <a:lvl3pPr indent="-228600" lvl="2" marL="1371600" rtl="0" algn="l">
              <a:lnSpc>
                <a:spcPct val="90000"/>
              </a:lnSpc>
              <a:spcBef>
                <a:spcPts val="500"/>
              </a:spcBef>
              <a:spcAft>
                <a:spcPts val="0"/>
              </a:spcAft>
              <a:buClr>
                <a:srgbClr val="757575"/>
              </a:buClr>
              <a:buSzPts val="1800"/>
              <a:buNone/>
              <a:defRPr sz="1800">
                <a:solidFill>
                  <a:srgbClr val="757575"/>
                </a:solidFill>
              </a:defRPr>
            </a:lvl3pPr>
            <a:lvl4pPr indent="-228600" lvl="3" marL="1828800" rtl="0" algn="l">
              <a:lnSpc>
                <a:spcPct val="90000"/>
              </a:lnSpc>
              <a:spcBef>
                <a:spcPts val="500"/>
              </a:spcBef>
              <a:spcAft>
                <a:spcPts val="0"/>
              </a:spcAft>
              <a:buClr>
                <a:srgbClr val="757575"/>
              </a:buClr>
              <a:buSzPts val="1600"/>
              <a:buNone/>
              <a:defRPr sz="1600">
                <a:solidFill>
                  <a:srgbClr val="757575"/>
                </a:solidFill>
              </a:defRPr>
            </a:lvl4pPr>
            <a:lvl5pPr indent="-228600" lvl="4" marL="2286000" rtl="0" algn="l">
              <a:lnSpc>
                <a:spcPct val="90000"/>
              </a:lnSpc>
              <a:spcBef>
                <a:spcPts val="500"/>
              </a:spcBef>
              <a:spcAft>
                <a:spcPts val="0"/>
              </a:spcAft>
              <a:buClr>
                <a:srgbClr val="757575"/>
              </a:buClr>
              <a:buSzPts val="1600"/>
              <a:buNone/>
              <a:defRPr sz="1600">
                <a:solidFill>
                  <a:srgbClr val="757575"/>
                </a:solidFill>
              </a:defRPr>
            </a:lvl5pPr>
            <a:lvl6pPr indent="-228600" lvl="5" marL="2743200" rtl="0" algn="l">
              <a:lnSpc>
                <a:spcPct val="90000"/>
              </a:lnSpc>
              <a:spcBef>
                <a:spcPts val="500"/>
              </a:spcBef>
              <a:spcAft>
                <a:spcPts val="0"/>
              </a:spcAft>
              <a:buClr>
                <a:srgbClr val="757575"/>
              </a:buClr>
              <a:buSzPts val="1600"/>
              <a:buNone/>
              <a:defRPr sz="1600">
                <a:solidFill>
                  <a:srgbClr val="757575"/>
                </a:solidFill>
              </a:defRPr>
            </a:lvl6pPr>
            <a:lvl7pPr indent="-228600" lvl="6" marL="3200400" rtl="0" algn="l">
              <a:lnSpc>
                <a:spcPct val="90000"/>
              </a:lnSpc>
              <a:spcBef>
                <a:spcPts val="500"/>
              </a:spcBef>
              <a:spcAft>
                <a:spcPts val="0"/>
              </a:spcAft>
              <a:buClr>
                <a:srgbClr val="757575"/>
              </a:buClr>
              <a:buSzPts val="1600"/>
              <a:buNone/>
              <a:defRPr sz="1600">
                <a:solidFill>
                  <a:srgbClr val="757575"/>
                </a:solidFill>
              </a:defRPr>
            </a:lvl7pPr>
            <a:lvl8pPr indent="-228600" lvl="7" marL="3657600" rtl="0" algn="l">
              <a:lnSpc>
                <a:spcPct val="90000"/>
              </a:lnSpc>
              <a:spcBef>
                <a:spcPts val="500"/>
              </a:spcBef>
              <a:spcAft>
                <a:spcPts val="0"/>
              </a:spcAft>
              <a:buClr>
                <a:srgbClr val="757575"/>
              </a:buClr>
              <a:buSzPts val="1600"/>
              <a:buNone/>
              <a:defRPr sz="1600">
                <a:solidFill>
                  <a:srgbClr val="757575"/>
                </a:solidFill>
              </a:defRPr>
            </a:lvl8pPr>
            <a:lvl9pPr indent="-228600" lvl="8" marL="4114800" rtl="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14" name="Shape 214"/>
        <p:cNvGrpSpPr/>
        <p:nvPr/>
      </p:nvGrpSpPr>
      <p:grpSpPr>
        <a:xfrm>
          <a:off x="0" y="0"/>
          <a:ext cx="0" cy="0"/>
          <a:chOff x="0" y="0"/>
          <a:chExt cx="0" cy="0"/>
        </a:xfrm>
      </p:grpSpPr>
      <p:sp>
        <p:nvSpPr>
          <p:cNvPr id="215" name="Google Shape;215;g2e9f2091a5e_3_130"/>
          <p:cNvSpPr txBox="1"/>
          <p:nvPr>
            <p:ph type="title"/>
          </p:nvPr>
        </p:nvSpPr>
        <p:spPr>
          <a:xfrm>
            <a:off x="960000" y="720000"/>
            <a:ext cx="10272000" cy="763600"/>
          </a:xfrm>
          <a:prstGeom prst="rect">
            <a:avLst/>
          </a:prstGeom>
          <a:noFill/>
        </p:spPr>
        <p:txBody>
          <a:bodyPr anchorCtr="0" anchor="t" bIns="121900" lIns="121900" spcFirstLastPara="1" rIns="121900" wrap="square" tIns="121900">
            <a:noAutofit/>
          </a:bodyPr>
          <a:lstStyle>
            <a:lvl1pPr lvl="0" rtl="0" algn="ctr">
              <a:spcBef>
                <a:spcPts val="0"/>
              </a:spcBef>
              <a:spcAft>
                <a:spcPts val="0"/>
              </a:spcAft>
              <a:buSzPts val="4300"/>
              <a:buNone/>
              <a:defRPr sz="4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16" name="Google Shape;216;g2e9f2091a5e_3_130"/>
          <p:cNvSpPr txBox="1"/>
          <p:nvPr>
            <p:ph idx="1" type="body"/>
          </p:nvPr>
        </p:nvSpPr>
        <p:spPr>
          <a:xfrm>
            <a:off x="960000" y="1793137"/>
            <a:ext cx="5136000" cy="43448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Clr>
                <a:schemeClr val="lt2"/>
              </a:buClr>
              <a:buSzPts val="1900"/>
              <a:buFont typeface="Anaheim"/>
              <a:buChar char="●"/>
              <a:defRPr/>
            </a:lvl1pPr>
            <a:lvl2pPr indent="-349250" lvl="1" marL="914400" rtl="0">
              <a:spcBef>
                <a:spcPts val="0"/>
              </a:spcBef>
              <a:spcAft>
                <a:spcPts val="0"/>
              </a:spcAft>
              <a:buClr>
                <a:srgbClr val="434343"/>
              </a:buClr>
              <a:buSzPts val="1900"/>
              <a:buFont typeface="Anaheim"/>
              <a:buChar char="○"/>
              <a:defRPr/>
            </a:lvl2pPr>
            <a:lvl3pPr indent="-349250" lvl="2" marL="1371600" rtl="0">
              <a:spcBef>
                <a:spcPts val="0"/>
              </a:spcBef>
              <a:spcAft>
                <a:spcPts val="0"/>
              </a:spcAft>
              <a:buClr>
                <a:srgbClr val="434343"/>
              </a:buClr>
              <a:buSzPts val="1900"/>
              <a:buFont typeface="Anaheim"/>
              <a:buChar char="■"/>
              <a:defRPr/>
            </a:lvl3pPr>
            <a:lvl4pPr indent="-349250" lvl="3" marL="1828800" rtl="0">
              <a:spcBef>
                <a:spcPts val="0"/>
              </a:spcBef>
              <a:spcAft>
                <a:spcPts val="0"/>
              </a:spcAft>
              <a:buClr>
                <a:srgbClr val="434343"/>
              </a:buClr>
              <a:buSzPts val="1900"/>
              <a:buFont typeface="Anaheim"/>
              <a:buChar char="●"/>
              <a:defRPr/>
            </a:lvl4pPr>
            <a:lvl5pPr indent="-349250" lvl="4" marL="2286000" rtl="0">
              <a:spcBef>
                <a:spcPts val="0"/>
              </a:spcBef>
              <a:spcAft>
                <a:spcPts val="0"/>
              </a:spcAft>
              <a:buClr>
                <a:srgbClr val="434343"/>
              </a:buClr>
              <a:buSzPts val="1900"/>
              <a:buFont typeface="Anaheim"/>
              <a:buChar char="○"/>
              <a:defRPr/>
            </a:lvl5pPr>
            <a:lvl6pPr indent="-349250" lvl="5" marL="2743200" rtl="0">
              <a:spcBef>
                <a:spcPts val="0"/>
              </a:spcBef>
              <a:spcAft>
                <a:spcPts val="0"/>
              </a:spcAft>
              <a:buClr>
                <a:srgbClr val="434343"/>
              </a:buClr>
              <a:buSzPts val="1900"/>
              <a:buFont typeface="Anaheim"/>
              <a:buChar char="■"/>
              <a:defRPr/>
            </a:lvl6pPr>
            <a:lvl7pPr indent="-349250" lvl="6" marL="3200400" rtl="0">
              <a:spcBef>
                <a:spcPts val="0"/>
              </a:spcBef>
              <a:spcAft>
                <a:spcPts val="0"/>
              </a:spcAft>
              <a:buClr>
                <a:srgbClr val="434343"/>
              </a:buClr>
              <a:buSzPts val="1900"/>
              <a:buFont typeface="Anaheim"/>
              <a:buChar char="●"/>
              <a:defRPr/>
            </a:lvl7pPr>
            <a:lvl8pPr indent="-349250" lvl="7" marL="3657600" rtl="0">
              <a:spcBef>
                <a:spcPts val="0"/>
              </a:spcBef>
              <a:spcAft>
                <a:spcPts val="0"/>
              </a:spcAft>
              <a:buClr>
                <a:srgbClr val="434343"/>
              </a:buClr>
              <a:buSzPts val="1900"/>
              <a:buFont typeface="Anaheim"/>
              <a:buChar char="○"/>
              <a:defRPr/>
            </a:lvl8pPr>
            <a:lvl9pPr indent="-349250" lvl="8" marL="4114800" rtl="0">
              <a:spcBef>
                <a:spcPts val="0"/>
              </a:spcBef>
              <a:spcAft>
                <a:spcPts val="0"/>
              </a:spcAft>
              <a:buClr>
                <a:srgbClr val="434343"/>
              </a:buClr>
              <a:buSzPts val="1900"/>
              <a:buFont typeface="Anaheim"/>
              <a:buChar char="■"/>
              <a:defRPr/>
            </a:lvl9pPr>
          </a:lstStyle>
          <a:p/>
        </p:txBody>
      </p:sp>
      <p:sp>
        <p:nvSpPr>
          <p:cNvPr id="217" name="Google Shape;217;g2e9f2091a5e_3_130"/>
          <p:cNvSpPr txBox="1"/>
          <p:nvPr>
            <p:ph idx="2" type="body"/>
          </p:nvPr>
        </p:nvSpPr>
        <p:spPr>
          <a:xfrm>
            <a:off x="6096000" y="1654734"/>
            <a:ext cx="5136000" cy="43020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Clr>
                <a:schemeClr val="lt2"/>
              </a:buClr>
              <a:buSzPts val="1900"/>
              <a:buFont typeface="Anaheim"/>
              <a:buChar char="●"/>
              <a:defRPr/>
            </a:lvl1pPr>
            <a:lvl2pPr indent="-349250" lvl="1" marL="914400" rtl="0">
              <a:spcBef>
                <a:spcPts val="0"/>
              </a:spcBef>
              <a:spcAft>
                <a:spcPts val="0"/>
              </a:spcAft>
              <a:buClr>
                <a:srgbClr val="434343"/>
              </a:buClr>
              <a:buSzPts val="1900"/>
              <a:buFont typeface="Anaheim"/>
              <a:buChar char="○"/>
              <a:defRPr/>
            </a:lvl2pPr>
            <a:lvl3pPr indent="-349250" lvl="2" marL="1371600" rtl="0">
              <a:spcBef>
                <a:spcPts val="0"/>
              </a:spcBef>
              <a:spcAft>
                <a:spcPts val="0"/>
              </a:spcAft>
              <a:buClr>
                <a:srgbClr val="434343"/>
              </a:buClr>
              <a:buSzPts val="1900"/>
              <a:buFont typeface="Anaheim"/>
              <a:buChar char="■"/>
              <a:defRPr/>
            </a:lvl3pPr>
            <a:lvl4pPr indent="-349250" lvl="3" marL="1828800" rtl="0">
              <a:spcBef>
                <a:spcPts val="0"/>
              </a:spcBef>
              <a:spcAft>
                <a:spcPts val="0"/>
              </a:spcAft>
              <a:buClr>
                <a:srgbClr val="434343"/>
              </a:buClr>
              <a:buSzPts val="1900"/>
              <a:buFont typeface="Anaheim"/>
              <a:buChar char="●"/>
              <a:defRPr/>
            </a:lvl4pPr>
            <a:lvl5pPr indent="-349250" lvl="4" marL="2286000" rtl="0">
              <a:spcBef>
                <a:spcPts val="0"/>
              </a:spcBef>
              <a:spcAft>
                <a:spcPts val="0"/>
              </a:spcAft>
              <a:buClr>
                <a:srgbClr val="434343"/>
              </a:buClr>
              <a:buSzPts val="1900"/>
              <a:buFont typeface="Anaheim"/>
              <a:buChar char="○"/>
              <a:defRPr/>
            </a:lvl5pPr>
            <a:lvl6pPr indent="-349250" lvl="5" marL="2743200" rtl="0">
              <a:spcBef>
                <a:spcPts val="0"/>
              </a:spcBef>
              <a:spcAft>
                <a:spcPts val="0"/>
              </a:spcAft>
              <a:buClr>
                <a:srgbClr val="434343"/>
              </a:buClr>
              <a:buSzPts val="1900"/>
              <a:buFont typeface="Anaheim"/>
              <a:buChar char="■"/>
              <a:defRPr/>
            </a:lvl6pPr>
            <a:lvl7pPr indent="-349250" lvl="6" marL="3200400" rtl="0">
              <a:spcBef>
                <a:spcPts val="0"/>
              </a:spcBef>
              <a:spcAft>
                <a:spcPts val="0"/>
              </a:spcAft>
              <a:buClr>
                <a:srgbClr val="434343"/>
              </a:buClr>
              <a:buSzPts val="1900"/>
              <a:buFont typeface="Anaheim"/>
              <a:buChar char="●"/>
              <a:defRPr/>
            </a:lvl7pPr>
            <a:lvl8pPr indent="-349250" lvl="7" marL="3657600" rtl="0">
              <a:spcBef>
                <a:spcPts val="0"/>
              </a:spcBef>
              <a:spcAft>
                <a:spcPts val="0"/>
              </a:spcAft>
              <a:buClr>
                <a:srgbClr val="434343"/>
              </a:buClr>
              <a:buSzPts val="1900"/>
              <a:buFont typeface="Anaheim"/>
              <a:buChar char="○"/>
              <a:defRPr/>
            </a:lvl8pPr>
            <a:lvl9pPr indent="-349250" lvl="8" marL="4114800" rtl="0">
              <a:spcBef>
                <a:spcPts val="0"/>
              </a:spcBef>
              <a:spcAft>
                <a:spcPts val="0"/>
              </a:spcAft>
              <a:buClr>
                <a:srgbClr val="434343"/>
              </a:buClr>
              <a:buSzPts val="1900"/>
              <a:buFont typeface="Anaheim"/>
              <a:buChar char="■"/>
              <a:defRPr/>
            </a:lvl9pPr>
          </a:lstStyle>
          <a:p/>
        </p:txBody>
      </p:sp>
      <p:sp>
        <p:nvSpPr>
          <p:cNvPr id="218" name="Google Shape;218;g2e9f2091a5e_3_130"/>
          <p:cNvSpPr/>
          <p:nvPr/>
        </p:nvSpPr>
        <p:spPr>
          <a:xfrm rot="10800000">
            <a:off x="530663" y="-265807"/>
            <a:ext cx="699323" cy="700362"/>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9" name="Google Shape;219;g2e9f2091a5e_3_130"/>
          <p:cNvSpPr/>
          <p:nvPr/>
        </p:nvSpPr>
        <p:spPr>
          <a:xfrm flipH="1">
            <a:off x="-305431" y="210050"/>
            <a:ext cx="917298" cy="917269"/>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rgbClr val="98D4A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g2e9f2091a5e_3_130"/>
          <p:cNvSpPr/>
          <p:nvPr/>
        </p:nvSpPr>
        <p:spPr>
          <a:xfrm rot="2940617">
            <a:off x="-356288" y="5183920"/>
            <a:ext cx="2525842" cy="2527842"/>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2e9f2091a5e_3_130"/>
          <p:cNvSpPr/>
          <p:nvPr/>
        </p:nvSpPr>
        <p:spPr>
          <a:xfrm rot="5400000">
            <a:off x="1135926" y="6141453"/>
            <a:ext cx="1116430" cy="1017190"/>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2e9f2091a5e_3_130"/>
          <p:cNvSpPr/>
          <p:nvPr/>
        </p:nvSpPr>
        <p:spPr>
          <a:xfrm flipH="1" rot="-2338211">
            <a:off x="9175813" y="-460878"/>
            <a:ext cx="1504882" cy="1504882"/>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223" name="Google Shape;223;g2e9f2091a5e_3_130"/>
          <p:cNvPicPr preferRelativeResize="0"/>
          <p:nvPr/>
        </p:nvPicPr>
        <p:blipFill>
          <a:blip r:embed="rId2">
            <a:alphaModFix/>
          </a:blip>
          <a:stretch>
            <a:fillRect/>
          </a:stretch>
        </p:blipFill>
        <p:spPr>
          <a:xfrm flipH="1">
            <a:off x="9540582" y="-584650"/>
            <a:ext cx="2506634" cy="250663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24" name="Shape 224"/>
        <p:cNvGrpSpPr/>
        <p:nvPr/>
      </p:nvGrpSpPr>
      <p:grpSpPr>
        <a:xfrm>
          <a:off x="0" y="0"/>
          <a:ext cx="0" cy="0"/>
          <a:chOff x="0" y="0"/>
          <a:chExt cx="0" cy="0"/>
        </a:xfrm>
      </p:grpSpPr>
      <p:sp>
        <p:nvSpPr>
          <p:cNvPr id="225" name="Google Shape;225;g2e9f2091a5e_3_140"/>
          <p:cNvSpPr txBox="1"/>
          <p:nvPr>
            <p:ph type="title"/>
          </p:nvPr>
        </p:nvSpPr>
        <p:spPr>
          <a:xfrm>
            <a:off x="960000" y="720000"/>
            <a:ext cx="10272000" cy="763600"/>
          </a:xfrm>
          <a:prstGeom prst="rect">
            <a:avLst/>
          </a:prstGeom>
        </p:spPr>
        <p:txBody>
          <a:bodyPr anchorCtr="0" anchor="t" bIns="121900" lIns="121900" spcFirstLastPara="1" rIns="121900" wrap="square" tIns="121900">
            <a:noAutofit/>
          </a:bodyPr>
          <a:lstStyle>
            <a:lvl1pPr lvl="0" algn="ctr">
              <a:lnSpc>
                <a:spcPct val="115000"/>
              </a:lnSpc>
              <a:spcBef>
                <a:spcPts val="0"/>
              </a:spcBef>
              <a:spcAft>
                <a:spcPts val="0"/>
              </a:spcAft>
              <a:buSzPts val="4300"/>
              <a:buNone/>
              <a:defRPr sz="40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6" name="Google Shape;226;g2e9f2091a5e_3_140"/>
          <p:cNvSpPr txBox="1"/>
          <p:nvPr>
            <p:ph idx="2" type="title"/>
          </p:nvPr>
        </p:nvSpPr>
        <p:spPr>
          <a:xfrm>
            <a:off x="1207946" y="4639700"/>
            <a:ext cx="2976000" cy="487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27" name="Google Shape;227;g2e9f2091a5e_3_140"/>
          <p:cNvSpPr txBox="1"/>
          <p:nvPr>
            <p:ph idx="1" type="subTitle"/>
          </p:nvPr>
        </p:nvSpPr>
        <p:spPr>
          <a:xfrm>
            <a:off x="1322712" y="5061900"/>
            <a:ext cx="2738800" cy="10224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28" name="Google Shape;228;g2e9f2091a5e_3_140"/>
          <p:cNvSpPr txBox="1"/>
          <p:nvPr>
            <p:ph idx="3" type="title"/>
          </p:nvPr>
        </p:nvSpPr>
        <p:spPr>
          <a:xfrm>
            <a:off x="4608000" y="4639700"/>
            <a:ext cx="2976000" cy="487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29" name="Google Shape;229;g2e9f2091a5e_3_140"/>
          <p:cNvSpPr txBox="1"/>
          <p:nvPr>
            <p:ph idx="4" type="subTitle"/>
          </p:nvPr>
        </p:nvSpPr>
        <p:spPr>
          <a:xfrm>
            <a:off x="4728730" y="5061567"/>
            <a:ext cx="2738800" cy="10224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30" name="Google Shape;230;g2e9f2091a5e_3_140"/>
          <p:cNvSpPr txBox="1"/>
          <p:nvPr>
            <p:ph idx="5" type="title"/>
          </p:nvPr>
        </p:nvSpPr>
        <p:spPr>
          <a:xfrm>
            <a:off x="8006128" y="4655233"/>
            <a:ext cx="2976000" cy="487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31" name="Google Shape;231;g2e9f2091a5e_3_140"/>
          <p:cNvSpPr txBox="1"/>
          <p:nvPr>
            <p:ph idx="6" type="subTitle"/>
          </p:nvPr>
        </p:nvSpPr>
        <p:spPr>
          <a:xfrm>
            <a:off x="8136427" y="5061900"/>
            <a:ext cx="2738800" cy="10224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32" name="Google Shape;232;g2e9f2091a5e_3_140"/>
          <p:cNvSpPr/>
          <p:nvPr/>
        </p:nvSpPr>
        <p:spPr>
          <a:xfrm rot="-3004271">
            <a:off x="-1148852" y="-782522"/>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2e9f2091a5e_3_140"/>
          <p:cNvSpPr/>
          <p:nvPr/>
        </p:nvSpPr>
        <p:spPr>
          <a:xfrm flipH="1" rot="-5400000">
            <a:off x="11532974" y="160211"/>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g2e9f2091a5e_3_140"/>
          <p:cNvSpPr/>
          <p:nvPr/>
        </p:nvSpPr>
        <p:spPr>
          <a:xfrm flipH="1" rot="-5400000">
            <a:off x="505816" y="-180349"/>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235" name="Google Shape;235;g2e9f2091a5e_3_140"/>
          <p:cNvPicPr preferRelativeResize="0"/>
          <p:nvPr/>
        </p:nvPicPr>
        <p:blipFill>
          <a:blip r:embed="rId2">
            <a:alphaModFix/>
          </a:blip>
          <a:stretch>
            <a:fillRect/>
          </a:stretch>
        </p:blipFill>
        <p:spPr>
          <a:xfrm>
            <a:off x="10554333" y="5326000"/>
            <a:ext cx="2506634" cy="250663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236" name="Shape 236"/>
        <p:cNvGrpSpPr/>
        <p:nvPr/>
      </p:nvGrpSpPr>
      <p:grpSpPr>
        <a:xfrm>
          <a:off x="0" y="0"/>
          <a:ext cx="0" cy="0"/>
          <a:chOff x="0" y="0"/>
          <a:chExt cx="0" cy="0"/>
        </a:xfrm>
      </p:grpSpPr>
      <p:sp>
        <p:nvSpPr>
          <p:cNvPr id="237" name="Google Shape;237;g2e9f2091a5e_3_152"/>
          <p:cNvSpPr txBox="1"/>
          <p:nvPr>
            <p:ph type="title"/>
          </p:nvPr>
        </p:nvSpPr>
        <p:spPr>
          <a:xfrm>
            <a:off x="5486400" y="4893435"/>
            <a:ext cx="4402400" cy="482400"/>
          </a:xfrm>
          <a:prstGeom prst="rect">
            <a:avLst/>
          </a:prstGeom>
        </p:spPr>
        <p:txBody>
          <a:bodyPr anchorCtr="0" anchor="b" bIns="121900" lIns="121900" spcFirstLastPara="1" rIns="121900" wrap="square" tIns="121900">
            <a:noAutofit/>
          </a:bodyPr>
          <a:lstStyle>
            <a:lvl1pPr lvl="0" rtl="0">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38" name="Google Shape;238;g2e9f2091a5e_3_152"/>
          <p:cNvSpPr txBox="1"/>
          <p:nvPr>
            <p:ph idx="1" type="subTitle"/>
          </p:nvPr>
        </p:nvSpPr>
        <p:spPr>
          <a:xfrm>
            <a:off x="5486400" y="5369733"/>
            <a:ext cx="4402400" cy="7636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39" name="Google Shape;239;g2e9f2091a5e_3_152"/>
          <p:cNvSpPr txBox="1"/>
          <p:nvPr>
            <p:ph idx="2" type="title"/>
          </p:nvPr>
        </p:nvSpPr>
        <p:spPr>
          <a:xfrm>
            <a:off x="5486400" y="3322901"/>
            <a:ext cx="4402400" cy="482400"/>
          </a:xfrm>
          <a:prstGeom prst="rect">
            <a:avLst/>
          </a:prstGeom>
        </p:spPr>
        <p:txBody>
          <a:bodyPr anchorCtr="0" anchor="b" bIns="121900" lIns="121900" spcFirstLastPara="1" rIns="121900" wrap="square" tIns="121900">
            <a:noAutofit/>
          </a:bodyPr>
          <a:lstStyle>
            <a:lvl1pPr lvl="0" rtl="0">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40" name="Google Shape;240;g2e9f2091a5e_3_152"/>
          <p:cNvSpPr txBox="1"/>
          <p:nvPr>
            <p:ph idx="3" type="subTitle"/>
          </p:nvPr>
        </p:nvSpPr>
        <p:spPr>
          <a:xfrm>
            <a:off x="5486400" y="3798657"/>
            <a:ext cx="4402400" cy="7636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41" name="Google Shape;241;g2e9f2091a5e_3_152"/>
          <p:cNvSpPr txBox="1"/>
          <p:nvPr>
            <p:ph idx="4" type="title"/>
          </p:nvPr>
        </p:nvSpPr>
        <p:spPr>
          <a:xfrm>
            <a:off x="5486400" y="1751300"/>
            <a:ext cx="4402400" cy="482400"/>
          </a:xfrm>
          <a:prstGeom prst="rect">
            <a:avLst/>
          </a:prstGeom>
        </p:spPr>
        <p:txBody>
          <a:bodyPr anchorCtr="0" anchor="b" bIns="121900" lIns="121900" spcFirstLastPara="1" rIns="121900" wrap="square" tIns="121900">
            <a:noAutofit/>
          </a:bodyPr>
          <a:lstStyle>
            <a:lvl1pPr lvl="0" rtl="0">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42" name="Google Shape;242;g2e9f2091a5e_3_152"/>
          <p:cNvSpPr txBox="1"/>
          <p:nvPr>
            <p:ph idx="5" type="subTitle"/>
          </p:nvPr>
        </p:nvSpPr>
        <p:spPr>
          <a:xfrm>
            <a:off x="5486400" y="2227599"/>
            <a:ext cx="4402400" cy="7636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43" name="Google Shape;243;g2e9f2091a5e_3_152"/>
          <p:cNvSpPr txBox="1"/>
          <p:nvPr>
            <p:ph idx="6" type="title"/>
          </p:nvPr>
        </p:nvSpPr>
        <p:spPr>
          <a:xfrm>
            <a:off x="5486400" y="720000"/>
            <a:ext cx="5745600" cy="763600"/>
          </a:xfrm>
          <a:prstGeom prst="rect">
            <a:avLst/>
          </a:prstGeom>
        </p:spPr>
        <p:txBody>
          <a:bodyPr anchorCtr="0" anchor="t" bIns="121900" lIns="121900" spcFirstLastPara="1" rIns="121900" wrap="square" tIns="121900">
            <a:noAutofit/>
          </a:bodyPr>
          <a:lstStyle>
            <a:lvl1pPr lvl="0" rtl="0">
              <a:lnSpc>
                <a:spcPct val="115000"/>
              </a:lnSpc>
              <a:spcBef>
                <a:spcPts val="0"/>
              </a:spcBef>
              <a:spcAft>
                <a:spcPts val="0"/>
              </a:spcAft>
              <a:buSzPts val="4300"/>
              <a:buNone/>
              <a:defRPr sz="4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44" name="Google Shape;244;g2e9f2091a5e_3_152"/>
          <p:cNvSpPr/>
          <p:nvPr/>
        </p:nvSpPr>
        <p:spPr>
          <a:xfrm rot="2338079">
            <a:off x="-656786" y="4821105"/>
            <a:ext cx="2541468" cy="2541468"/>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2e9f2091a5e_3_152"/>
          <p:cNvSpPr/>
          <p:nvPr/>
        </p:nvSpPr>
        <p:spPr>
          <a:xfrm rot="6850874">
            <a:off x="10296220" y="4089109"/>
            <a:ext cx="2525783" cy="2527783"/>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2e9f2091a5e_3_152"/>
          <p:cNvSpPr/>
          <p:nvPr/>
        </p:nvSpPr>
        <p:spPr>
          <a:xfrm rot="4455113">
            <a:off x="11099074" y="3590246"/>
            <a:ext cx="1981250" cy="1805136"/>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2e9f2091a5e_3_152"/>
          <p:cNvSpPr/>
          <p:nvPr/>
        </p:nvSpPr>
        <p:spPr>
          <a:xfrm rot="2338018">
            <a:off x="10120532" y="-753137"/>
            <a:ext cx="1509880" cy="1509880"/>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48" name="Shape 248"/>
        <p:cNvGrpSpPr/>
        <p:nvPr/>
      </p:nvGrpSpPr>
      <p:grpSpPr>
        <a:xfrm>
          <a:off x="0" y="0"/>
          <a:ext cx="0" cy="0"/>
          <a:chOff x="0" y="0"/>
          <a:chExt cx="0" cy="0"/>
        </a:xfrm>
      </p:grpSpPr>
      <p:sp>
        <p:nvSpPr>
          <p:cNvPr id="249" name="Google Shape;249;g2e9f2091a5e_3_164"/>
          <p:cNvSpPr txBox="1"/>
          <p:nvPr>
            <p:ph type="title"/>
          </p:nvPr>
        </p:nvSpPr>
        <p:spPr>
          <a:xfrm>
            <a:off x="960000" y="720000"/>
            <a:ext cx="10272000" cy="763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4300"/>
              <a:buNone/>
              <a:defRPr sz="40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50" name="Google Shape;250;g2e9f2091a5e_3_164"/>
          <p:cNvSpPr txBox="1"/>
          <p:nvPr>
            <p:ph idx="2" type="title"/>
          </p:nvPr>
        </p:nvSpPr>
        <p:spPr>
          <a:xfrm>
            <a:off x="912067" y="2502967"/>
            <a:ext cx="3261200" cy="4512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51" name="Google Shape;251;g2e9f2091a5e_3_164"/>
          <p:cNvSpPr txBox="1"/>
          <p:nvPr>
            <p:ph idx="1" type="subTitle"/>
          </p:nvPr>
        </p:nvSpPr>
        <p:spPr>
          <a:xfrm>
            <a:off x="912067" y="2887676"/>
            <a:ext cx="3261200" cy="1000400"/>
          </a:xfrm>
          <a:prstGeom prst="rect">
            <a:avLst/>
          </a:prstGeom>
        </p:spPr>
        <p:txBody>
          <a:bodyPr anchorCtr="0" anchor="t" bIns="121900" lIns="121900" spcFirstLastPara="1" rIns="121900" wrap="square" tIns="121900">
            <a:noAutofit/>
          </a:bodyPr>
          <a:lstStyle>
            <a:lvl1pPr lvl="0" rtl="0" algn="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52" name="Google Shape;252;g2e9f2091a5e_3_164"/>
          <p:cNvSpPr txBox="1"/>
          <p:nvPr>
            <p:ph idx="3" type="title"/>
          </p:nvPr>
        </p:nvSpPr>
        <p:spPr>
          <a:xfrm>
            <a:off x="8032567" y="2502967"/>
            <a:ext cx="3261200" cy="451200"/>
          </a:xfrm>
          <a:prstGeom prst="rect">
            <a:avLst/>
          </a:prstGeom>
        </p:spPr>
        <p:txBody>
          <a:bodyPr anchorCtr="0" anchor="b" bIns="121900" lIns="121900" spcFirstLastPara="1" rIns="121900" wrap="square" tIns="121900">
            <a:noAutofit/>
          </a:bodyPr>
          <a:lstStyle>
            <a:lvl1pPr lvl="0" rtl="0">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53" name="Google Shape;253;g2e9f2091a5e_3_164"/>
          <p:cNvSpPr txBox="1"/>
          <p:nvPr>
            <p:ph idx="4" type="subTitle"/>
          </p:nvPr>
        </p:nvSpPr>
        <p:spPr>
          <a:xfrm>
            <a:off x="8032567" y="2887676"/>
            <a:ext cx="3261200" cy="10004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54" name="Google Shape;254;g2e9f2091a5e_3_164"/>
          <p:cNvSpPr txBox="1"/>
          <p:nvPr>
            <p:ph idx="5" type="title"/>
          </p:nvPr>
        </p:nvSpPr>
        <p:spPr>
          <a:xfrm>
            <a:off x="912067" y="4623808"/>
            <a:ext cx="3261200" cy="4512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55" name="Google Shape;255;g2e9f2091a5e_3_164"/>
          <p:cNvSpPr txBox="1"/>
          <p:nvPr>
            <p:ph idx="6" type="subTitle"/>
          </p:nvPr>
        </p:nvSpPr>
        <p:spPr>
          <a:xfrm>
            <a:off x="912067" y="5012833"/>
            <a:ext cx="3261200" cy="1000400"/>
          </a:xfrm>
          <a:prstGeom prst="rect">
            <a:avLst/>
          </a:prstGeom>
        </p:spPr>
        <p:txBody>
          <a:bodyPr anchorCtr="0" anchor="t" bIns="121900" lIns="121900" spcFirstLastPara="1" rIns="121900" wrap="square" tIns="121900">
            <a:noAutofit/>
          </a:bodyPr>
          <a:lstStyle>
            <a:lvl1pPr lvl="0" rtl="0" algn="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56" name="Google Shape;256;g2e9f2091a5e_3_164"/>
          <p:cNvSpPr txBox="1"/>
          <p:nvPr>
            <p:ph idx="7" type="title"/>
          </p:nvPr>
        </p:nvSpPr>
        <p:spPr>
          <a:xfrm>
            <a:off x="8032567" y="4623808"/>
            <a:ext cx="3261200" cy="451200"/>
          </a:xfrm>
          <a:prstGeom prst="rect">
            <a:avLst/>
          </a:prstGeom>
        </p:spPr>
        <p:txBody>
          <a:bodyPr anchorCtr="0" anchor="b" bIns="121900" lIns="121900" spcFirstLastPara="1" rIns="121900" wrap="square" tIns="121900">
            <a:noAutofit/>
          </a:bodyPr>
          <a:lstStyle>
            <a:lvl1pPr lvl="0" rtl="0">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57" name="Google Shape;257;g2e9f2091a5e_3_164"/>
          <p:cNvSpPr txBox="1"/>
          <p:nvPr>
            <p:ph idx="8" type="subTitle"/>
          </p:nvPr>
        </p:nvSpPr>
        <p:spPr>
          <a:xfrm>
            <a:off x="8032567" y="5012833"/>
            <a:ext cx="3261200" cy="10004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pic>
        <p:nvPicPr>
          <p:cNvPr id="258" name="Google Shape;258;g2e9f2091a5e_3_164"/>
          <p:cNvPicPr preferRelativeResize="0"/>
          <p:nvPr/>
        </p:nvPicPr>
        <p:blipFill>
          <a:blip r:embed="rId2">
            <a:alphaModFix/>
          </a:blip>
          <a:stretch>
            <a:fillRect/>
          </a:stretch>
        </p:blipFill>
        <p:spPr>
          <a:xfrm>
            <a:off x="9749600" y="-991800"/>
            <a:ext cx="2506634" cy="2506634"/>
          </a:xfrm>
          <a:prstGeom prst="rect">
            <a:avLst/>
          </a:prstGeom>
          <a:noFill/>
          <a:ln>
            <a:noFill/>
          </a:ln>
        </p:spPr>
      </p:pic>
      <p:sp>
        <p:nvSpPr>
          <p:cNvPr id="259" name="Google Shape;259;g2e9f2091a5e_3_164"/>
          <p:cNvSpPr/>
          <p:nvPr/>
        </p:nvSpPr>
        <p:spPr>
          <a:xfrm flipH="1" rot="10800000">
            <a:off x="10911206" y="-298802"/>
            <a:ext cx="1423113" cy="1423113"/>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g2e9f2091a5e_3_164"/>
          <p:cNvSpPr/>
          <p:nvPr/>
        </p:nvSpPr>
        <p:spPr>
          <a:xfrm flipH="1" rot="10800000">
            <a:off x="-254267" y="-805095"/>
            <a:ext cx="2065131" cy="1881561"/>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2e9f2091a5e_3_164"/>
          <p:cNvSpPr/>
          <p:nvPr/>
        </p:nvSpPr>
        <p:spPr>
          <a:xfrm flipH="1">
            <a:off x="2355986" y="101900"/>
            <a:ext cx="917298" cy="917269"/>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2e9f2091a5e_3_164"/>
          <p:cNvSpPr/>
          <p:nvPr/>
        </p:nvSpPr>
        <p:spPr>
          <a:xfrm flipH="1" rot="10800000">
            <a:off x="11101531" y="5685790"/>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63" name="Shape 263"/>
        <p:cNvGrpSpPr/>
        <p:nvPr/>
      </p:nvGrpSpPr>
      <p:grpSpPr>
        <a:xfrm>
          <a:off x="0" y="0"/>
          <a:ext cx="0" cy="0"/>
          <a:chOff x="0" y="0"/>
          <a:chExt cx="0" cy="0"/>
        </a:xfrm>
      </p:grpSpPr>
      <p:sp>
        <p:nvSpPr>
          <p:cNvPr id="264" name="Google Shape;264;g2e9f2091a5e_3_179"/>
          <p:cNvSpPr txBox="1"/>
          <p:nvPr>
            <p:ph type="title"/>
          </p:nvPr>
        </p:nvSpPr>
        <p:spPr>
          <a:xfrm>
            <a:off x="3406800" y="720295"/>
            <a:ext cx="7825200" cy="763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4300"/>
              <a:buNone/>
              <a:defRPr sz="40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5" name="Google Shape;265;g2e9f2091a5e_3_179"/>
          <p:cNvSpPr txBox="1"/>
          <p:nvPr>
            <p:ph idx="2" type="title"/>
          </p:nvPr>
        </p:nvSpPr>
        <p:spPr>
          <a:xfrm>
            <a:off x="3406800" y="2340499"/>
            <a:ext cx="2447600" cy="4512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66" name="Google Shape;266;g2e9f2091a5e_3_179"/>
          <p:cNvSpPr txBox="1"/>
          <p:nvPr>
            <p:ph idx="1" type="subTitle"/>
          </p:nvPr>
        </p:nvSpPr>
        <p:spPr>
          <a:xfrm>
            <a:off x="3406800" y="2736348"/>
            <a:ext cx="2447600" cy="9508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67" name="Google Shape;267;g2e9f2091a5e_3_179"/>
          <p:cNvSpPr txBox="1"/>
          <p:nvPr>
            <p:ph idx="3" type="title"/>
          </p:nvPr>
        </p:nvSpPr>
        <p:spPr>
          <a:xfrm>
            <a:off x="6091431" y="2340499"/>
            <a:ext cx="2447600" cy="4512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68" name="Google Shape;268;g2e9f2091a5e_3_179"/>
          <p:cNvSpPr txBox="1"/>
          <p:nvPr>
            <p:ph idx="4" type="subTitle"/>
          </p:nvPr>
        </p:nvSpPr>
        <p:spPr>
          <a:xfrm>
            <a:off x="6091433" y="2731148"/>
            <a:ext cx="2447600" cy="95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69" name="Google Shape;269;g2e9f2091a5e_3_179"/>
          <p:cNvSpPr txBox="1"/>
          <p:nvPr>
            <p:ph idx="5" type="title"/>
          </p:nvPr>
        </p:nvSpPr>
        <p:spPr>
          <a:xfrm>
            <a:off x="3406800" y="4088590"/>
            <a:ext cx="2447600" cy="4512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70" name="Google Shape;270;g2e9f2091a5e_3_179"/>
          <p:cNvSpPr txBox="1"/>
          <p:nvPr>
            <p:ph idx="6" type="subTitle"/>
          </p:nvPr>
        </p:nvSpPr>
        <p:spPr>
          <a:xfrm>
            <a:off x="3406800" y="4482186"/>
            <a:ext cx="2447600" cy="95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71" name="Google Shape;271;g2e9f2091a5e_3_179"/>
          <p:cNvSpPr txBox="1"/>
          <p:nvPr>
            <p:ph idx="7" type="title"/>
          </p:nvPr>
        </p:nvSpPr>
        <p:spPr>
          <a:xfrm>
            <a:off x="6091431" y="4088590"/>
            <a:ext cx="2447600" cy="4512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72" name="Google Shape;272;g2e9f2091a5e_3_179"/>
          <p:cNvSpPr txBox="1"/>
          <p:nvPr>
            <p:ph idx="8" type="subTitle"/>
          </p:nvPr>
        </p:nvSpPr>
        <p:spPr>
          <a:xfrm>
            <a:off x="6091433" y="4482186"/>
            <a:ext cx="2447600" cy="95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73" name="Google Shape;273;g2e9f2091a5e_3_179"/>
          <p:cNvSpPr txBox="1"/>
          <p:nvPr>
            <p:ph idx="9" type="title"/>
          </p:nvPr>
        </p:nvSpPr>
        <p:spPr>
          <a:xfrm>
            <a:off x="8776059" y="2340499"/>
            <a:ext cx="2447600" cy="4512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74" name="Google Shape;274;g2e9f2091a5e_3_179"/>
          <p:cNvSpPr txBox="1"/>
          <p:nvPr>
            <p:ph idx="13" type="subTitle"/>
          </p:nvPr>
        </p:nvSpPr>
        <p:spPr>
          <a:xfrm>
            <a:off x="8776067" y="2731148"/>
            <a:ext cx="2447600" cy="95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75" name="Google Shape;275;g2e9f2091a5e_3_179"/>
          <p:cNvSpPr txBox="1"/>
          <p:nvPr>
            <p:ph idx="14" type="title"/>
          </p:nvPr>
        </p:nvSpPr>
        <p:spPr>
          <a:xfrm>
            <a:off x="8776059" y="4088590"/>
            <a:ext cx="2447600" cy="4512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2700"/>
              <a:buNone/>
              <a:defRPr sz="29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sp>
        <p:nvSpPr>
          <p:cNvPr id="276" name="Google Shape;276;g2e9f2091a5e_3_179"/>
          <p:cNvSpPr txBox="1"/>
          <p:nvPr>
            <p:ph idx="15" type="subTitle"/>
          </p:nvPr>
        </p:nvSpPr>
        <p:spPr>
          <a:xfrm>
            <a:off x="8776067" y="4482186"/>
            <a:ext cx="2447600" cy="95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77" name="Google Shape;277;g2e9f2091a5e_3_179"/>
          <p:cNvSpPr/>
          <p:nvPr/>
        </p:nvSpPr>
        <p:spPr>
          <a:xfrm>
            <a:off x="298297" y="-544118"/>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8" name="Google Shape;278;g2e9f2091a5e_3_179"/>
          <p:cNvSpPr/>
          <p:nvPr/>
        </p:nvSpPr>
        <p:spPr>
          <a:xfrm rot="7795729">
            <a:off x="10004709" y="-1293543"/>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9" name="Google Shape;279;g2e9f2091a5e_3_179"/>
          <p:cNvSpPr/>
          <p:nvPr/>
        </p:nvSpPr>
        <p:spPr>
          <a:xfrm flipH="1" rot="5400000">
            <a:off x="9423267" y="-691371"/>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280" name="Google Shape;280;g2e9f2091a5e_3_179"/>
          <p:cNvPicPr preferRelativeResize="0"/>
          <p:nvPr/>
        </p:nvPicPr>
        <p:blipFill>
          <a:blip r:embed="rId2">
            <a:alphaModFix/>
          </a:blip>
          <a:stretch>
            <a:fillRect/>
          </a:stretch>
        </p:blipFill>
        <p:spPr>
          <a:xfrm>
            <a:off x="-424383" y="-76283"/>
            <a:ext cx="2506634" cy="250663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81" name="Shape 281"/>
        <p:cNvGrpSpPr/>
        <p:nvPr/>
      </p:nvGrpSpPr>
      <p:grpSpPr>
        <a:xfrm>
          <a:off x="0" y="0"/>
          <a:ext cx="0" cy="0"/>
          <a:chOff x="0" y="0"/>
          <a:chExt cx="0" cy="0"/>
        </a:xfrm>
      </p:grpSpPr>
      <p:sp>
        <p:nvSpPr>
          <p:cNvPr id="282" name="Google Shape;282;g2e9f2091a5e_3_197"/>
          <p:cNvSpPr txBox="1"/>
          <p:nvPr>
            <p:ph hasCustomPrompt="1" type="title"/>
          </p:nvPr>
        </p:nvSpPr>
        <p:spPr>
          <a:xfrm>
            <a:off x="1161085" y="896482"/>
            <a:ext cx="3518000" cy="816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9600"/>
              <a:buNone/>
              <a:defRPr sz="5300">
                <a:solidFill>
                  <a:schemeClr val="dk1"/>
                </a:solidFill>
              </a:defRPr>
            </a:lvl1pPr>
            <a:lvl2pPr lvl="1" rtl="0" algn="ctr">
              <a:spcBef>
                <a:spcPts val="0"/>
              </a:spcBef>
              <a:spcAft>
                <a:spcPts val="0"/>
              </a:spcAft>
              <a:buSzPts val="9600"/>
              <a:buFont typeface="DM Serif Text"/>
              <a:buNone/>
              <a:defRPr sz="9600">
                <a:latin typeface="DM Serif Text"/>
                <a:ea typeface="DM Serif Text"/>
                <a:cs typeface="DM Serif Text"/>
                <a:sym typeface="DM Serif Text"/>
              </a:defRPr>
            </a:lvl2pPr>
            <a:lvl3pPr lvl="2" rtl="0" algn="ctr">
              <a:spcBef>
                <a:spcPts val="0"/>
              </a:spcBef>
              <a:spcAft>
                <a:spcPts val="0"/>
              </a:spcAft>
              <a:buSzPts val="9600"/>
              <a:buFont typeface="DM Serif Text"/>
              <a:buNone/>
              <a:defRPr sz="9600">
                <a:latin typeface="DM Serif Text"/>
                <a:ea typeface="DM Serif Text"/>
                <a:cs typeface="DM Serif Text"/>
                <a:sym typeface="DM Serif Text"/>
              </a:defRPr>
            </a:lvl3pPr>
            <a:lvl4pPr lvl="3" rtl="0" algn="ctr">
              <a:spcBef>
                <a:spcPts val="0"/>
              </a:spcBef>
              <a:spcAft>
                <a:spcPts val="0"/>
              </a:spcAft>
              <a:buSzPts val="9600"/>
              <a:buFont typeface="DM Serif Text"/>
              <a:buNone/>
              <a:defRPr sz="9600">
                <a:latin typeface="DM Serif Text"/>
                <a:ea typeface="DM Serif Text"/>
                <a:cs typeface="DM Serif Text"/>
                <a:sym typeface="DM Serif Text"/>
              </a:defRPr>
            </a:lvl4pPr>
            <a:lvl5pPr lvl="4" rtl="0" algn="ctr">
              <a:spcBef>
                <a:spcPts val="0"/>
              </a:spcBef>
              <a:spcAft>
                <a:spcPts val="0"/>
              </a:spcAft>
              <a:buSzPts val="9600"/>
              <a:buFont typeface="DM Serif Text"/>
              <a:buNone/>
              <a:defRPr sz="9600">
                <a:latin typeface="DM Serif Text"/>
                <a:ea typeface="DM Serif Text"/>
                <a:cs typeface="DM Serif Text"/>
                <a:sym typeface="DM Serif Text"/>
              </a:defRPr>
            </a:lvl5pPr>
            <a:lvl6pPr lvl="5" rtl="0" algn="ctr">
              <a:spcBef>
                <a:spcPts val="0"/>
              </a:spcBef>
              <a:spcAft>
                <a:spcPts val="0"/>
              </a:spcAft>
              <a:buSzPts val="9600"/>
              <a:buFont typeface="DM Serif Text"/>
              <a:buNone/>
              <a:defRPr sz="9600">
                <a:latin typeface="DM Serif Text"/>
                <a:ea typeface="DM Serif Text"/>
                <a:cs typeface="DM Serif Text"/>
                <a:sym typeface="DM Serif Text"/>
              </a:defRPr>
            </a:lvl6pPr>
            <a:lvl7pPr lvl="6" rtl="0" algn="ctr">
              <a:spcBef>
                <a:spcPts val="0"/>
              </a:spcBef>
              <a:spcAft>
                <a:spcPts val="0"/>
              </a:spcAft>
              <a:buSzPts val="9600"/>
              <a:buFont typeface="DM Serif Text"/>
              <a:buNone/>
              <a:defRPr sz="9600">
                <a:latin typeface="DM Serif Text"/>
                <a:ea typeface="DM Serif Text"/>
                <a:cs typeface="DM Serif Text"/>
                <a:sym typeface="DM Serif Text"/>
              </a:defRPr>
            </a:lvl7pPr>
            <a:lvl8pPr lvl="7" rtl="0" algn="ctr">
              <a:spcBef>
                <a:spcPts val="0"/>
              </a:spcBef>
              <a:spcAft>
                <a:spcPts val="0"/>
              </a:spcAft>
              <a:buSzPts val="9600"/>
              <a:buFont typeface="DM Serif Text"/>
              <a:buNone/>
              <a:defRPr sz="9600">
                <a:latin typeface="DM Serif Text"/>
                <a:ea typeface="DM Serif Text"/>
                <a:cs typeface="DM Serif Text"/>
                <a:sym typeface="DM Serif Text"/>
              </a:defRPr>
            </a:lvl8pPr>
            <a:lvl9pPr lvl="8" rtl="0" algn="ctr">
              <a:spcBef>
                <a:spcPts val="0"/>
              </a:spcBef>
              <a:spcAft>
                <a:spcPts val="0"/>
              </a:spcAft>
              <a:buSzPts val="9600"/>
              <a:buFont typeface="DM Serif Text"/>
              <a:buNone/>
              <a:defRPr sz="9600">
                <a:latin typeface="DM Serif Text"/>
                <a:ea typeface="DM Serif Text"/>
                <a:cs typeface="DM Serif Text"/>
                <a:sym typeface="DM Serif Text"/>
              </a:defRPr>
            </a:lvl9pPr>
          </a:lstStyle>
          <a:p>
            <a:r>
              <a:t>xx%</a:t>
            </a:r>
          </a:p>
        </p:txBody>
      </p:sp>
      <p:sp>
        <p:nvSpPr>
          <p:cNvPr id="283" name="Google Shape;283;g2e9f2091a5e_3_197"/>
          <p:cNvSpPr txBox="1"/>
          <p:nvPr>
            <p:ph idx="1" type="subTitle"/>
          </p:nvPr>
        </p:nvSpPr>
        <p:spPr>
          <a:xfrm>
            <a:off x="1540485" y="2303758"/>
            <a:ext cx="2759200" cy="8168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84" name="Google Shape;284;g2e9f2091a5e_3_197"/>
          <p:cNvSpPr txBox="1"/>
          <p:nvPr>
            <p:ph hasCustomPrompt="1" idx="2" type="title"/>
          </p:nvPr>
        </p:nvSpPr>
        <p:spPr>
          <a:xfrm>
            <a:off x="7514341" y="1810882"/>
            <a:ext cx="3518000" cy="816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9600"/>
              <a:buNone/>
              <a:defRPr sz="5300">
                <a:solidFill>
                  <a:schemeClr val="dk1"/>
                </a:solidFill>
              </a:defRPr>
            </a:lvl1pPr>
            <a:lvl2pPr lvl="1" rtl="0" algn="ctr">
              <a:spcBef>
                <a:spcPts val="0"/>
              </a:spcBef>
              <a:spcAft>
                <a:spcPts val="0"/>
              </a:spcAft>
              <a:buSzPts val="9600"/>
              <a:buFont typeface="DM Serif Text"/>
              <a:buNone/>
              <a:defRPr sz="9600">
                <a:latin typeface="DM Serif Text"/>
                <a:ea typeface="DM Serif Text"/>
                <a:cs typeface="DM Serif Text"/>
                <a:sym typeface="DM Serif Text"/>
              </a:defRPr>
            </a:lvl2pPr>
            <a:lvl3pPr lvl="2" rtl="0" algn="ctr">
              <a:spcBef>
                <a:spcPts val="0"/>
              </a:spcBef>
              <a:spcAft>
                <a:spcPts val="0"/>
              </a:spcAft>
              <a:buSzPts val="9600"/>
              <a:buFont typeface="DM Serif Text"/>
              <a:buNone/>
              <a:defRPr sz="9600">
                <a:latin typeface="DM Serif Text"/>
                <a:ea typeface="DM Serif Text"/>
                <a:cs typeface="DM Serif Text"/>
                <a:sym typeface="DM Serif Text"/>
              </a:defRPr>
            </a:lvl3pPr>
            <a:lvl4pPr lvl="3" rtl="0" algn="ctr">
              <a:spcBef>
                <a:spcPts val="0"/>
              </a:spcBef>
              <a:spcAft>
                <a:spcPts val="0"/>
              </a:spcAft>
              <a:buSzPts val="9600"/>
              <a:buFont typeface="DM Serif Text"/>
              <a:buNone/>
              <a:defRPr sz="9600">
                <a:latin typeface="DM Serif Text"/>
                <a:ea typeface="DM Serif Text"/>
                <a:cs typeface="DM Serif Text"/>
                <a:sym typeface="DM Serif Text"/>
              </a:defRPr>
            </a:lvl4pPr>
            <a:lvl5pPr lvl="4" rtl="0" algn="ctr">
              <a:spcBef>
                <a:spcPts val="0"/>
              </a:spcBef>
              <a:spcAft>
                <a:spcPts val="0"/>
              </a:spcAft>
              <a:buSzPts val="9600"/>
              <a:buFont typeface="DM Serif Text"/>
              <a:buNone/>
              <a:defRPr sz="9600">
                <a:latin typeface="DM Serif Text"/>
                <a:ea typeface="DM Serif Text"/>
                <a:cs typeface="DM Serif Text"/>
                <a:sym typeface="DM Serif Text"/>
              </a:defRPr>
            </a:lvl5pPr>
            <a:lvl6pPr lvl="5" rtl="0" algn="ctr">
              <a:spcBef>
                <a:spcPts val="0"/>
              </a:spcBef>
              <a:spcAft>
                <a:spcPts val="0"/>
              </a:spcAft>
              <a:buSzPts val="9600"/>
              <a:buFont typeface="DM Serif Text"/>
              <a:buNone/>
              <a:defRPr sz="9600">
                <a:latin typeface="DM Serif Text"/>
                <a:ea typeface="DM Serif Text"/>
                <a:cs typeface="DM Serif Text"/>
                <a:sym typeface="DM Serif Text"/>
              </a:defRPr>
            </a:lvl6pPr>
            <a:lvl7pPr lvl="6" rtl="0" algn="ctr">
              <a:spcBef>
                <a:spcPts val="0"/>
              </a:spcBef>
              <a:spcAft>
                <a:spcPts val="0"/>
              </a:spcAft>
              <a:buSzPts val="9600"/>
              <a:buFont typeface="DM Serif Text"/>
              <a:buNone/>
              <a:defRPr sz="9600">
                <a:latin typeface="DM Serif Text"/>
                <a:ea typeface="DM Serif Text"/>
                <a:cs typeface="DM Serif Text"/>
                <a:sym typeface="DM Serif Text"/>
              </a:defRPr>
            </a:lvl7pPr>
            <a:lvl8pPr lvl="7" rtl="0" algn="ctr">
              <a:spcBef>
                <a:spcPts val="0"/>
              </a:spcBef>
              <a:spcAft>
                <a:spcPts val="0"/>
              </a:spcAft>
              <a:buSzPts val="9600"/>
              <a:buFont typeface="DM Serif Text"/>
              <a:buNone/>
              <a:defRPr sz="9600">
                <a:latin typeface="DM Serif Text"/>
                <a:ea typeface="DM Serif Text"/>
                <a:cs typeface="DM Serif Text"/>
                <a:sym typeface="DM Serif Text"/>
              </a:defRPr>
            </a:lvl8pPr>
            <a:lvl9pPr lvl="8" rtl="0" algn="ctr">
              <a:spcBef>
                <a:spcPts val="0"/>
              </a:spcBef>
              <a:spcAft>
                <a:spcPts val="0"/>
              </a:spcAft>
              <a:buSzPts val="9600"/>
              <a:buFont typeface="DM Serif Text"/>
              <a:buNone/>
              <a:defRPr sz="9600">
                <a:latin typeface="DM Serif Text"/>
                <a:ea typeface="DM Serif Text"/>
                <a:cs typeface="DM Serif Text"/>
                <a:sym typeface="DM Serif Text"/>
              </a:defRPr>
            </a:lvl9pPr>
          </a:lstStyle>
          <a:p>
            <a:r>
              <a:t>xx%</a:t>
            </a:r>
          </a:p>
        </p:txBody>
      </p:sp>
      <p:sp>
        <p:nvSpPr>
          <p:cNvPr id="285" name="Google Shape;285;g2e9f2091a5e_3_197"/>
          <p:cNvSpPr txBox="1"/>
          <p:nvPr>
            <p:ph idx="3" type="subTitle"/>
          </p:nvPr>
        </p:nvSpPr>
        <p:spPr>
          <a:xfrm>
            <a:off x="7893741" y="3209467"/>
            <a:ext cx="2759200" cy="8168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286" name="Google Shape;286;g2e9f2091a5e_3_197"/>
          <p:cNvSpPr txBox="1"/>
          <p:nvPr>
            <p:ph idx="4" type="subTitle"/>
          </p:nvPr>
        </p:nvSpPr>
        <p:spPr>
          <a:xfrm>
            <a:off x="1540485" y="1668959"/>
            <a:ext cx="2759200" cy="4512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700"/>
              <a:buFont typeface="DM Serif Text"/>
              <a:buNone/>
              <a:defRPr b="1" sz="2900">
                <a:latin typeface="Prosto One"/>
                <a:ea typeface="Prosto One"/>
                <a:cs typeface="Prosto One"/>
                <a:sym typeface="Prosto One"/>
              </a:defRPr>
            </a:lvl1pPr>
            <a:lvl2pPr lvl="1"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2pPr>
            <a:lvl3pPr lvl="2"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3pPr>
            <a:lvl4pPr lvl="3"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4pPr>
            <a:lvl5pPr lvl="4"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5pPr>
            <a:lvl6pPr lvl="5"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6pPr>
            <a:lvl7pPr lvl="6"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7pPr>
            <a:lvl8pPr lvl="7"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8pPr>
            <a:lvl9pPr lvl="8"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9pPr>
          </a:lstStyle>
          <a:p/>
        </p:txBody>
      </p:sp>
      <p:sp>
        <p:nvSpPr>
          <p:cNvPr id="287" name="Google Shape;287;g2e9f2091a5e_3_197"/>
          <p:cNvSpPr txBox="1"/>
          <p:nvPr>
            <p:ph idx="5" type="subTitle"/>
          </p:nvPr>
        </p:nvSpPr>
        <p:spPr>
          <a:xfrm>
            <a:off x="7893741" y="2583359"/>
            <a:ext cx="2759200" cy="4512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2700"/>
              <a:buFont typeface="DM Serif Text"/>
              <a:buNone/>
              <a:defRPr b="1" sz="2900">
                <a:latin typeface="Prosto One"/>
                <a:ea typeface="Prosto One"/>
                <a:cs typeface="Prosto One"/>
                <a:sym typeface="Prosto One"/>
              </a:defRPr>
            </a:lvl1pPr>
            <a:lvl2pPr lvl="1"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2pPr>
            <a:lvl3pPr lvl="2"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3pPr>
            <a:lvl4pPr lvl="3"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4pPr>
            <a:lvl5pPr lvl="4"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5pPr>
            <a:lvl6pPr lvl="5"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6pPr>
            <a:lvl7pPr lvl="6"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7pPr>
            <a:lvl8pPr lvl="7"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8pPr>
            <a:lvl9pPr lvl="8" rtl="0" algn="ctr">
              <a:lnSpc>
                <a:spcPct val="100000"/>
              </a:lnSpc>
              <a:spcBef>
                <a:spcPts val="0"/>
              </a:spcBef>
              <a:spcAft>
                <a:spcPts val="0"/>
              </a:spcAft>
              <a:buSzPts val="2700"/>
              <a:buFont typeface="DM Serif Text"/>
              <a:buNone/>
              <a:defRPr sz="2700">
                <a:latin typeface="DM Serif Text"/>
                <a:ea typeface="DM Serif Text"/>
                <a:cs typeface="DM Serif Text"/>
                <a:sym typeface="DM Serif Text"/>
              </a:defRPr>
            </a:lvl9pPr>
          </a:lstStyle>
          <a:p/>
        </p:txBody>
      </p:sp>
      <p:sp>
        <p:nvSpPr>
          <p:cNvPr id="288" name="Google Shape;288;g2e9f2091a5e_3_197"/>
          <p:cNvSpPr/>
          <p:nvPr/>
        </p:nvSpPr>
        <p:spPr>
          <a:xfrm flipH="1">
            <a:off x="779393" y="5288567"/>
            <a:ext cx="2541414" cy="2541414"/>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 name="Google Shape;289;g2e9f2091a5e_3_197"/>
          <p:cNvSpPr/>
          <p:nvPr/>
        </p:nvSpPr>
        <p:spPr>
          <a:xfrm flipH="1">
            <a:off x="9754955" y="3657467"/>
            <a:ext cx="2090866" cy="190500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 name="Google Shape;290;g2e9f2091a5e_3_197"/>
          <p:cNvSpPr/>
          <p:nvPr/>
        </p:nvSpPr>
        <p:spPr>
          <a:xfrm flipH="1" rot="-2395729">
            <a:off x="10271727" y="-1029028"/>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 name="Google Shape;291;g2e9f2091a5e_3_197"/>
          <p:cNvSpPr/>
          <p:nvPr/>
        </p:nvSpPr>
        <p:spPr>
          <a:xfrm flipH="1">
            <a:off x="9501304" y="-567165"/>
            <a:ext cx="1872456" cy="1706013"/>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292" name="Shape 292"/>
        <p:cNvGrpSpPr/>
        <p:nvPr/>
      </p:nvGrpSpPr>
      <p:grpSpPr>
        <a:xfrm>
          <a:off x="0" y="0"/>
          <a:ext cx="0" cy="0"/>
          <a:chOff x="0" y="0"/>
          <a:chExt cx="0" cy="0"/>
        </a:xfrm>
      </p:grpSpPr>
      <p:sp>
        <p:nvSpPr>
          <p:cNvPr id="293" name="Google Shape;293;g2e9f2091a5e_3_208"/>
          <p:cNvSpPr txBox="1"/>
          <p:nvPr>
            <p:ph type="title"/>
          </p:nvPr>
        </p:nvSpPr>
        <p:spPr>
          <a:xfrm>
            <a:off x="956700" y="720000"/>
            <a:ext cx="10272000" cy="763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4300"/>
              <a:buNone/>
              <a:defRPr sz="4000"/>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294" name="Shape 294"/>
        <p:cNvGrpSpPr/>
        <p:nvPr/>
      </p:nvGrpSpPr>
      <p:grpSpPr>
        <a:xfrm>
          <a:off x="0" y="0"/>
          <a:ext cx="0" cy="0"/>
          <a:chOff x="0" y="0"/>
          <a:chExt cx="0" cy="0"/>
        </a:xfrm>
      </p:grpSpPr>
      <p:sp>
        <p:nvSpPr>
          <p:cNvPr id="295" name="Google Shape;295;g2e9f2091a5e_3_210"/>
          <p:cNvSpPr txBox="1"/>
          <p:nvPr>
            <p:ph type="title"/>
          </p:nvPr>
        </p:nvSpPr>
        <p:spPr>
          <a:xfrm>
            <a:off x="960000" y="720000"/>
            <a:ext cx="10272000" cy="763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4300"/>
              <a:buNone/>
              <a:defRPr sz="40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96" name="Shape 296"/>
        <p:cNvGrpSpPr/>
        <p:nvPr/>
      </p:nvGrpSpPr>
      <p:grpSpPr>
        <a:xfrm>
          <a:off x="0" y="0"/>
          <a:ext cx="0" cy="0"/>
          <a:chOff x="0" y="0"/>
          <a:chExt cx="0" cy="0"/>
        </a:xfrm>
      </p:grpSpPr>
      <p:sp>
        <p:nvSpPr>
          <p:cNvPr id="297" name="Google Shape;297;g2e9f2091a5e_3_212"/>
          <p:cNvSpPr txBox="1"/>
          <p:nvPr>
            <p:ph type="ctrTitle"/>
          </p:nvPr>
        </p:nvSpPr>
        <p:spPr>
          <a:xfrm>
            <a:off x="4644350" y="928233"/>
            <a:ext cx="6583600" cy="1330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6900"/>
              <a:buNone/>
              <a:defRPr sz="80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298" name="Google Shape;298;g2e9f2091a5e_3_212"/>
          <p:cNvSpPr txBox="1"/>
          <p:nvPr>
            <p:ph idx="1" type="subTitle"/>
          </p:nvPr>
        </p:nvSpPr>
        <p:spPr>
          <a:xfrm>
            <a:off x="5739750" y="2258632"/>
            <a:ext cx="4392800" cy="17476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1900"/>
              <a:buNone/>
              <a:defRPr sz="21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99" name="Google Shape;299;g2e9f2091a5e_3_212"/>
          <p:cNvSpPr txBox="1"/>
          <p:nvPr/>
        </p:nvSpPr>
        <p:spPr>
          <a:xfrm>
            <a:off x="1961833" y="5770633"/>
            <a:ext cx="9256000" cy="367200"/>
          </a:xfrm>
          <a:prstGeom prst="rect">
            <a:avLst/>
          </a:prstGeom>
          <a:noFill/>
          <a:ln>
            <a:noFill/>
          </a:ln>
        </p:spPr>
        <p:txBody>
          <a:bodyPr anchorCtr="0" anchor="ctr" bIns="0" lIns="121900" spcFirstLastPara="1" rIns="121900" wrap="square" tIns="0">
            <a:noAutofit/>
          </a:bodyPr>
          <a:lstStyle/>
          <a:p>
            <a:pPr indent="0" lvl="0" marL="0" rtl="0" algn="ctr">
              <a:lnSpc>
                <a:spcPct val="100000"/>
              </a:lnSpc>
              <a:spcBef>
                <a:spcPts val="400"/>
              </a:spcBef>
              <a:spcAft>
                <a:spcPts val="0"/>
              </a:spcAft>
              <a:buNone/>
            </a:pPr>
            <a:r>
              <a:rPr lang="en-US" sz="1200">
                <a:solidFill>
                  <a:schemeClr val="dk1"/>
                </a:solidFill>
                <a:latin typeface="Catamaran"/>
                <a:ea typeface="Catamaran"/>
                <a:cs typeface="Catamaran"/>
                <a:sym typeface="Catamaran"/>
              </a:rPr>
              <a:t>CREDITS: This presentation template was created by </a:t>
            </a:r>
            <a:r>
              <a:rPr b="1" lang="en-US" sz="12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US" sz="1200">
                <a:solidFill>
                  <a:schemeClr val="dk1"/>
                </a:solidFill>
                <a:latin typeface="Catamaran"/>
                <a:ea typeface="Catamaran"/>
                <a:cs typeface="Catamaran"/>
                <a:sym typeface="Catamaran"/>
              </a:rPr>
              <a:t>, including icons by </a:t>
            </a:r>
            <a:r>
              <a:rPr b="1" lang="en-US" sz="12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a:t>
            </a:r>
            <a:r>
              <a:rPr b="1" lang="en-US" sz="1200">
                <a:solidFill>
                  <a:schemeClr val="dk1"/>
                </a:solidFill>
                <a:uFill>
                  <a:noFill/>
                </a:uFill>
                <a:latin typeface="Catamaran"/>
                <a:ea typeface="Catamaran"/>
                <a:cs typeface="Catamaran"/>
                <a:sym typeface="Catamaran"/>
                <a:hlinkClick r:id="rId4">
                  <a:extLst>
                    <a:ext uri="{A12FA001-AC4F-418D-AE19-62706E023703}">
                      <ahyp:hlinkClr val="tx"/>
                    </a:ext>
                  </a:extLst>
                </a:hlinkClick>
              </a:rPr>
              <a:t>n</a:t>
            </a:r>
            <a:r>
              <a:rPr lang="en-US" sz="1200">
                <a:solidFill>
                  <a:schemeClr val="dk1"/>
                </a:solidFill>
                <a:latin typeface="Catamaran"/>
                <a:ea typeface="Catamaran"/>
                <a:cs typeface="Catamaran"/>
                <a:sym typeface="Catamaran"/>
              </a:rPr>
              <a:t> and </a:t>
            </a:r>
            <a:r>
              <a:rPr lang="en-US" sz="1200">
                <a:solidFill>
                  <a:schemeClr val="dk1"/>
                </a:solidFill>
                <a:latin typeface="Catamaran"/>
                <a:ea typeface="Catamaran"/>
                <a:cs typeface="Catamaran"/>
                <a:sym typeface="Catamaran"/>
              </a:rPr>
              <a:t>infographics &amp; images by </a:t>
            </a:r>
            <a:r>
              <a:rPr b="1" lang="en-US" sz="1200">
                <a:solidFill>
                  <a:schemeClr val="dk1"/>
                </a:solidFill>
                <a:uFill>
                  <a:noFill/>
                </a:uFill>
                <a:latin typeface="Catamaran"/>
                <a:ea typeface="Catamaran"/>
                <a:cs typeface="Catamaran"/>
                <a:sym typeface="Catamaran"/>
                <a:hlinkClick r:id="rId5">
                  <a:extLst>
                    <a:ext uri="{A12FA001-AC4F-418D-AE19-62706E023703}">
                      <ahyp:hlinkClr val="tx"/>
                    </a:ext>
                  </a:extLst>
                </a:hlinkClick>
              </a:rPr>
              <a:t>Freepik</a:t>
            </a:r>
            <a:endParaRPr b="1" sz="1200">
              <a:solidFill>
                <a:schemeClr val="dk1"/>
              </a:solidFill>
              <a:latin typeface="Catamaran"/>
              <a:ea typeface="Catamaran"/>
              <a:cs typeface="Catamaran"/>
              <a:sym typeface="Catamaran"/>
            </a:endParaRPr>
          </a:p>
        </p:txBody>
      </p:sp>
      <p:sp>
        <p:nvSpPr>
          <p:cNvPr id="300" name="Google Shape;300;g2e9f2091a5e_3_212"/>
          <p:cNvSpPr txBox="1"/>
          <p:nvPr>
            <p:ph idx="2" type="subTitle"/>
          </p:nvPr>
        </p:nvSpPr>
        <p:spPr>
          <a:xfrm>
            <a:off x="5462950" y="4940306"/>
            <a:ext cx="4946400" cy="450800"/>
          </a:xfrm>
          <a:prstGeom prst="rect">
            <a:avLst/>
          </a:prstGeom>
        </p:spPr>
        <p:txBody>
          <a:bodyPr anchorCtr="0" anchor="ctr" bIns="121900" lIns="121900" spcFirstLastPara="1" rIns="121900" wrap="square" tIns="121900">
            <a:noAutofit/>
          </a:bodyPr>
          <a:lstStyle>
            <a:lvl1pPr lvl="0" rtl="0" algn="ctr">
              <a:lnSpc>
                <a:spcPct val="100000"/>
              </a:lnSpc>
              <a:spcBef>
                <a:spcPts val="40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301" name="Google Shape;301;g2e9f2091a5e_3_212"/>
          <p:cNvSpPr/>
          <p:nvPr/>
        </p:nvSpPr>
        <p:spPr>
          <a:xfrm>
            <a:off x="10996964" y="-469518"/>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2" name="Google Shape;302;g2e9f2091a5e_3_212"/>
          <p:cNvSpPr/>
          <p:nvPr/>
        </p:nvSpPr>
        <p:spPr>
          <a:xfrm>
            <a:off x="292392" y="378066"/>
            <a:ext cx="1213388" cy="1105530"/>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3" name="Google Shape;303;g2e9f2091a5e_3_212"/>
          <p:cNvSpPr/>
          <p:nvPr/>
        </p:nvSpPr>
        <p:spPr>
          <a:xfrm>
            <a:off x="10586667" y="5373133"/>
            <a:ext cx="2541414" cy="2541414"/>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304" name="Shape 304"/>
        <p:cNvGrpSpPr/>
        <p:nvPr/>
      </p:nvGrpSpPr>
      <p:grpSpPr>
        <a:xfrm>
          <a:off x="0" y="0"/>
          <a:ext cx="0" cy="0"/>
          <a:chOff x="0" y="0"/>
          <a:chExt cx="0" cy="0"/>
        </a:xfrm>
      </p:grpSpPr>
      <p:sp>
        <p:nvSpPr>
          <p:cNvPr id="305" name="Google Shape;305;g2e9f2091a5e_3_220"/>
          <p:cNvSpPr/>
          <p:nvPr/>
        </p:nvSpPr>
        <p:spPr>
          <a:xfrm>
            <a:off x="2543300" y="5509333"/>
            <a:ext cx="726015" cy="725992"/>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06" name="Google Shape;306;g2e9f2091a5e_3_220"/>
          <p:cNvPicPr preferRelativeResize="0"/>
          <p:nvPr/>
        </p:nvPicPr>
        <p:blipFill>
          <a:blip r:embed="rId2">
            <a:alphaModFix/>
          </a:blip>
          <a:stretch>
            <a:fillRect/>
          </a:stretch>
        </p:blipFill>
        <p:spPr>
          <a:xfrm>
            <a:off x="1166100" y="1219200"/>
            <a:ext cx="2506634" cy="2506634"/>
          </a:xfrm>
          <a:prstGeom prst="rect">
            <a:avLst/>
          </a:prstGeom>
          <a:noFill/>
          <a:ln>
            <a:noFill/>
          </a:ln>
        </p:spPr>
      </p:pic>
      <p:sp>
        <p:nvSpPr>
          <p:cNvPr id="307" name="Google Shape;307;g2e9f2091a5e_3_220"/>
          <p:cNvSpPr/>
          <p:nvPr/>
        </p:nvSpPr>
        <p:spPr>
          <a:xfrm>
            <a:off x="959999" y="261367"/>
            <a:ext cx="917298" cy="917269"/>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8" name="Google Shape;308;g2e9f2091a5e_3_220"/>
          <p:cNvSpPr/>
          <p:nvPr/>
        </p:nvSpPr>
        <p:spPr>
          <a:xfrm rot="2338018">
            <a:off x="10120532" y="-753137"/>
            <a:ext cx="1509880" cy="1509880"/>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9" name="Google Shape;309;g2e9f2091a5e_3_220"/>
          <p:cNvSpPr/>
          <p:nvPr/>
        </p:nvSpPr>
        <p:spPr>
          <a:xfrm rot="2338079">
            <a:off x="-656786" y="4821105"/>
            <a:ext cx="2541468" cy="2541468"/>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0" name="Google Shape;310;g2e9f2091a5e_3_220"/>
          <p:cNvSpPr/>
          <p:nvPr/>
        </p:nvSpPr>
        <p:spPr>
          <a:xfrm rot="6850874">
            <a:off x="10296220" y="4089109"/>
            <a:ext cx="2525783" cy="2527783"/>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1" name="Google Shape;311;g2e9f2091a5e_3_220"/>
          <p:cNvSpPr/>
          <p:nvPr/>
        </p:nvSpPr>
        <p:spPr>
          <a:xfrm rot="4455113">
            <a:off x="11099074" y="3590246"/>
            <a:ext cx="1981250" cy="1805136"/>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12" name="Google Shape;312;g2e9f2091a5e_3_220"/>
          <p:cNvGrpSpPr/>
          <p:nvPr/>
        </p:nvGrpSpPr>
        <p:grpSpPr>
          <a:xfrm flipH="1" rot="-8988302">
            <a:off x="-2783541" y="-472314"/>
            <a:ext cx="10977389" cy="6854284"/>
            <a:chOff x="3436200" y="1599450"/>
            <a:chExt cx="6229515" cy="3889308"/>
          </a:xfrm>
        </p:grpSpPr>
        <p:sp>
          <p:nvSpPr>
            <p:cNvPr id="313" name="Google Shape;313;g2e9f2091a5e_3_220"/>
            <p:cNvSpPr/>
            <p:nvPr/>
          </p:nvSpPr>
          <p:spPr>
            <a:xfrm>
              <a:off x="3436200" y="1599450"/>
              <a:ext cx="6229515" cy="3889308"/>
            </a:xfrm>
            <a:custGeom>
              <a:rect b="b" l="l" r="r" t="t"/>
              <a:pathLst>
                <a:path extrusionOk="0" h="203682" w="326238">
                  <a:moveTo>
                    <a:pt x="11551" y="203681"/>
                  </a:moveTo>
                  <a:lnTo>
                    <a:pt x="1" y="192131"/>
                  </a:lnTo>
                  <a:lnTo>
                    <a:pt x="29333" y="162769"/>
                  </a:lnTo>
                  <a:cubicBezTo>
                    <a:pt x="36780" y="155322"/>
                    <a:pt x="46658" y="151218"/>
                    <a:pt x="57175" y="151218"/>
                  </a:cubicBezTo>
                  <a:lnTo>
                    <a:pt x="57449" y="151218"/>
                  </a:lnTo>
                  <a:cubicBezTo>
                    <a:pt x="68087" y="151310"/>
                    <a:pt x="77996" y="155504"/>
                    <a:pt x="85413" y="163164"/>
                  </a:cubicBezTo>
                  <a:cubicBezTo>
                    <a:pt x="88452" y="166295"/>
                    <a:pt x="92556" y="168058"/>
                    <a:pt x="96963" y="168058"/>
                  </a:cubicBezTo>
                  <a:lnTo>
                    <a:pt x="97085" y="168058"/>
                  </a:lnTo>
                  <a:cubicBezTo>
                    <a:pt x="101401" y="168058"/>
                    <a:pt x="105474" y="166386"/>
                    <a:pt x="108544" y="163285"/>
                  </a:cubicBezTo>
                  <a:cubicBezTo>
                    <a:pt x="114745" y="157115"/>
                    <a:pt x="114866" y="146902"/>
                    <a:pt x="108787" y="140550"/>
                  </a:cubicBezTo>
                  <a:lnTo>
                    <a:pt x="99668" y="131036"/>
                  </a:lnTo>
                  <a:cubicBezTo>
                    <a:pt x="87662" y="118969"/>
                    <a:pt x="87662" y="99303"/>
                    <a:pt x="99729" y="87266"/>
                  </a:cubicBezTo>
                  <a:cubicBezTo>
                    <a:pt x="105656" y="81339"/>
                    <a:pt x="113498" y="78117"/>
                    <a:pt x="121857" y="78208"/>
                  </a:cubicBezTo>
                  <a:cubicBezTo>
                    <a:pt x="130216" y="78239"/>
                    <a:pt x="138028" y="81582"/>
                    <a:pt x="143864" y="87570"/>
                  </a:cubicBezTo>
                  <a:cubicBezTo>
                    <a:pt x="154107" y="98087"/>
                    <a:pt x="167481" y="111856"/>
                    <a:pt x="178515" y="123133"/>
                  </a:cubicBezTo>
                  <a:cubicBezTo>
                    <a:pt x="186722" y="131583"/>
                    <a:pt x="200309" y="131796"/>
                    <a:pt x="208819" y="123619"/>
                  </a:cubicBezTo>
                  <a:lnTo>
                    <a:pt x="209397" y="123103"/>
                  </a:lnTo>
                  <a:cubicBezTo>
                    <a:pt x="213835" y="118847"/>
                    <a:pt x="216297" y="113102"/>
                    <a:pt x="216388" y="107023"/>
                  </a:cubicBezTo>
                  <a:cubicBezTo>
                    <a:pt x="216449" y="101005"/>
                    <a:pt x="214108" y="95291"/>
                    <a:pt x="209822" y="91005"/>
                  </a:cubicBezTo>
                  <a:lnTo>
                    <a:pt x="199397" y="80549"/>
                  </a:lnTo>
                  <a:cubicBezTo>
                    <a:pt x="193470" y="74622"/>
                    <a:pt x="190217" y="66749"/>
                    <a:pt x="190217" y="58390"/>
                  </a:cubicBezTo>
                  <a:cubicBezTo>
                    <a:pt x="190217" y="50032"/>
                    <a:pt x="193470" y="42159"/>
                    <a:pt x="199366" y="36262"/>
                  </a:cubicBezTo>
                  <a:lnTo>
                    <a:pt x="200309" y="35350"/>
                  </a:lnTo>
                  <a:cubicBezTo>
                    <a:pt x="206266" y="29363"/>
                    <a:pt x="214139" y="26110"/>
                    <a:pt x="222467" y="26080"/>
                  </a:cubicBezTo>
                  <a:lnTo>
                    <a:pt x="222558" y="26080"/>
                  </a:lnTo>
                  <a:cubicBezTo>
                    <a:pt x="230856" y="26080"/>
                    <a:pt x="238668" y="29302"/>
                    <a:pt x="244534" y="35199"/>
                  </a:cubicBezTo>
                  <a:lnTo>
                    <a:pt x="245112" y="35746"/>
                  </a:lnTo>
                  <a:cubicBezTo>
                    <a:pt x="249610" y="40275"/>
                    <a:pt x="255629" y="42737"/>
                    <a:pt x="261982" y="42737"/>
                  </a:cubicBezTo>
                  <a:lnTo>
                    <a:pt x="261982" y="42737"/>
                  </a:lnTo>
                  <a:cubicBezTo>
                    <a:pt x="268365" y="42737"/>
                    <a:pt x="274353" y="40275"/>
                    <a:pt x="278851" y="35746"/>
                  </a:cubicBezTo>
                  <a:lnTo>
                    <a:pt x="314688" y="0"/>
                  </a:lnTo>
                  <a:lnTo>
                    <a:pt x="326238" y="11551"/>
                  </a:lnTo>
                  <a:lnTo>
                    <a:pt x="290462" y="47296"/>
                  </a:lnTo>
                  <a:cubicBezTo>
                    <a:pt x="282863" y="54895"/>
                    <a:pt x="272772" y="59089"/>
                    <a:pt x="262042" y="59089"/>
                  </a:cubicBezTo>
                  <a:lnTo>
                    <a:pt x="262042" y="59089"/>
                  </a:lnTo>
                  <a:cubicBezTo>
                    <a:pt x="251313" y="59089"/>
                    <a:pt x="241191" y="54895"/>
                    <a:pt x="233592" y="47296"/>
                  </a:cubicBezTo>
                  <a:lnTo>
                    <a:pt x="233014" y="46749"/>
                  </a:lnTo>
                  <a:cubicBezTo>
                    <a:pt x="230248" y="43952"/>
                    <a:pt x="226570" y="42402"/>
                    <a:pt x="222619" y="42402"/>
                  </a:cubicBezTo>
                  <a:lnTo>
                    <a:pt x="222589" y="42402"/>
                  </a:lnTo>
                  <a:cubicBezTo>
                    <a:pt x="218576" y="42402"/>
                    <a:pt x="214777" y="44013"/>
                    <a:pt x="211889" y="46901"/>
                  </a:cubicBezTo>
                  <a:lnTo>
                    <a:pt x="210947" y="47843"/>
                  </a:lnTo>
                  <a:cubicBezTo>
                    <a:pt x="208151" y="50639"/>
                    <a:pt x="206570" y="54409"/>
                    <a:pt x="206570" y="58421"/>
                  </a:cubicBezTo>
                  <a:cubicBezTo>
                    <a:pt x="206570" y="62433"/>
                    <a:pt x="208151" y="66202"/>
                    <a:pt x="210978" y="69029"/>
                  </a:cubicBezTo>
                  <a:lnTo>
                    <a:pt x="221434" y="79454"/>
                  </a:lnTo>
                  <a:cubicBezTo>
                    <a:pt x="228881" y="86871"/>
                    <a:pt x="232923" y="96750"/>
                    <a:pt x="232802" y="107236"/>
                  </a:cubicBezTo>
                  <a:cubicBezTo>
                    <a:pt x="232680" y="117753"/>
                    <a:pt x="228425" y="127601"/>
                    <a:pt x="220795" y="134957"/>
                  </a:cubicBezTo>
                  <a:lnTo>
                    <a:pt x="220218" y="135504"/>
                  </a:lnTo>
                  <a:cubicBezTo>
                    <a:pt x="212953" y="142434"/>
                    <a:pt x="203409" y="146173"/>
                    <a:pt x="193378" y="146021"/>
                  </a:cubicBezTo>
                  <a:cubicBezTo>
                    <a:pt x="183317" y="145869"/>
                    <a:pt x="173956" y="141796"/>
                    <a:pt x="166904" y="134562"/>
                  </a:cubicBezTo>
                  <a:cubicBezTo>
                    <a:pt x="155900" y="123255"/>
                    <a:pt x="142526" y="109546"/>
                    <a:pt x="132253" y="98999"/>
                  </a:cubicBezTo>
                  <a:cubicBezTo>
                    <a:pt x="129487" y="96172"/>
                    <a:pt x="125809" y="94591"/>
                    <a:pt x="121857" y="94561"/>
                  </a:cubicBezTo>
                  <a:cubicBezTo>
                    <a:pt x="117906" y="94561"/>
                    <a:pt x="114167" y="96050"/>
                    <a:pt x="111371" y="98847"/>
                  </a:cubicBezTo>
                  <a:cubicBezTo>
                    <a:pt x="108574" y="101643"/>
                    <a:pt x="107055" y="105321"/>
                    <a:pt x="107055" y="109242"/>
                  </a:cubicBezTo>
                  <a:cubicBezTo>
                    <a:pt x="107055" y="113133"/>
                    <a:pt x="108574" y="116841"/>
                    <a:pt x="111371" y="119607"/>
                  </a:cubicBezTo>
                  <a:lnTo>
                    <a:pt x="111492" y="119729"/>
                  </a:lnTo>
                  <a:lnTo>
                    <a:pt x="120672" y="129303"/>
                  </a:lnTo>
                  <a:cubicBezTo>
                    <a:pt x="126599" y="135504"/>
                    <a:pt x="129821" y="143620"/>
                    <a:pt x="129760" y="152221"/>
                  </a:cubicBezTo>
                  <a:cubicBezTo>
                    <a:pt x="129669" y="160793"/>
                    <a:pt x="126265" y="168848"/>
                    <a:pt x="120216" y="174927"/>
                  </a:cubicBezTo>
                  <a:cubicBezTo>
                    <a:pt x="114046" y="181097"/>
                    <a:pt x="105900" y="184471"/>
                    <a:pt x="97176" y="184471"/>
                  </a:cubicBezTo>
                  <a:lnTo>
                    <a:pt x="96963" y="184471"/>
                  </a:lnTo>
                  <a:cubicBezTo>
                    <a:pt x="88179" y="184380"/>
                    <a:pt x="79942" y="180885"/>
                    <a:pt x="73832" y="174593"/>
                  </a:cubicBezTo>
                  <a:cubicBezTo>
                    <a:pt x="69486" y="170155"/>
                    <a:pt x="63680" y="167632"/>
                    <a:pt x="57449" y="167602"/>
                  </a:cubicBezTo>
                  <a:lnTo>
                    <a:pt x="57297" y="167602"/>
                  </a:lnTo>
                  <a:cubicBezTo>
                    <a:pt x="51126" y="167602"/>
                    <a:pt x="45321" y="170003"/>
                    <a:pt x="41005" y="174349"/>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4" name="Google Shape;314;g2e9f2091a5e_3_220"/>
            <p:cNvSpPr/>
            <p:nvPr/>
          </p:nvSpPr>
          <p:spPr>
            <a:xfrm>
              <a:off x="3630635" y="1795623"/>
              <a:ext cx="5838907" cy="3498681"/>
            </a:xfrm>
            <a:custGeom>
              <a:rect b="b" l="l" r="r" t="t"/>
              <a:pathLst>
                <a:path extrusionOk="0" h="183225" w="305782">
                  <a:moveTo>
                    <a:pt x="304991" y="0"/>
                  </a:moveTo>
                  <a:lnTo>
                    <a:pt x="301799" y="3192"/>
                  </a:lnTo>
                  <a:lnTo>
                    <a:pt x="302590" y="3982"/>
                  </a:lnTo>
                  <a:lnTo>
                    <a:pt x="305781" y="790"/>
                  </a:lnTo>
                  <a:lnTo>
                    <a:pt x="304991" y="0"/>
                  </a:lnTo>
                  <a:close/>
                  <a:moveTo>
                    <a:pt x="298608" y="6414"/>
                  </a:moveTo>
                  <a:lnTo>
                    <a:pt x="295416" y="9605"/>
                  </a:lnTo>
                  <a:lnTo>
                    <a:pt x="296207" y="10395"/>
                  </a:lnTo>
                  <a:lnTo>
                    <a:pt x="299398" y="7204"/>
                  </a:lnTo>
                  <a:lnTo>
                    <a:pt x="298608" y="6414"/>
                  </a:lnTo>
                  <a:close/>
                  <a:moveTo>
                    <a:pt x="292164" y="12797"/>
                  </a:moveTo>
                  <a:lnTo>
                    <a:pt x="289003" y="15988"/>
                  </a:lnTo>
                  <a:lnTo>
                    <a:pt x="289793" y="16779"/>
                  </a:lnTo>
                  <a:lnTo>
                    <a:pt x="292985" y="13587"/>
                  </a:lnTo>
                  <a:lnTo>
                    <a:pt x="292164" y="12797"/>
                  </a:lnTo>
                  <a:close/>
                  <a:moveTo>
                    <a:pt x="285750" y="19210"/>
                  </a:moveTo>
                  <a:lnTo>
                    <a:pt x="282559" y="22402"/>
                  </a:lnTo>
                  <a:lnTo>
                    <a:pt x="283380" y="23192"/>
                  </a:lnTo>
                  <a:lnTo>
                    <a:pt x="286571" y="20000"/>
                  </a:lnTo>
                  <a:lnTo>
                    <a:pt x="285750" y="19210"/>
                  </a:lnTo>
                  <a:close/>
                  <a:moveTo>
                    <a:pt x="212011" y="23374"/>
                  </a:moveTo>
                  <a:lnTo>
                    <a:pt x="212041" y="24529"/>
                  </a:lnTo>
                  <a:lnTo>
                    <a:pt x="212436" y="24529"/>
                  </a:lnTo>
                  <a:cubicBezTo>
                    <a:pt x="213773" y="24529"/>
                    <a:pt x="215080" y="24651"/>
                    <a:pt x="216418" y="24864"/>
                  </a:cubicBezTo>
                  <a:lnTo>
                    <a:pt x="216661" y="23769"/>
                  </a:lnTo>
                  <a:cubicBezTo>
                    <a:pt x="215232" y="23496"/>
                    <a:pt x="213834" y="23374"/>
                    <a:pt x="212436" y="23374"/>
                  </a:cubicBezTo>
                  <a:close/>
                  <a:moveTo>
                    <a:pt x="207390" y="23921"/>
                  </a:moveTo>
                  <a:cubicBezTo>
                    <a:pt x="205871" y="24225"/>
                    <a:pt x="204381" y="24712"/>
                    <a:pt x="202953" y="25320"/>
                  </a:cubicBezTo>
                  <a:lnTo>
                    <a:pt x="203439" y="26384"/>
                  </a:lnTo>
                  <a:cubicBezTo>
                    <a:pt x="204807" y="25776"/>
                    <a:pt x="206205" y="25320"/>
                    <a:pt x="207603" y="25016"/>
                  </a:cubicBezTo>
                  <a:lnTo>
                    <a:pt x="207390" y="23921"/>
                  </a:lnTo>
                  <a:close/>
                  <a:moveTo>
                    <a:pt x="221068" y="25016"/>
                  </a:moveTo>
                  <a:lnTo>
                    <a:pt x="220643" y="26080"/>
                  </a:lnTo>
                  <a:cubicBezTo>
                    <a:pt x="222011" y="26627"/>
                    <a:pt x="223348" y="27295"/>
                    <a:pt x="224564" y="28116"/>
                  </a:cubicBezTo>
                  <a:lnTo>
                    <a:pt x="225172" y="27143"/>
                  </a:lnTo>
                  <a:cubicBezTo>
                    <a:pt x="223865" y="26323"/>
                    <a:pt x="222497" y="25593"/>
                    <a:pt x="221068" y="25016"/>
                  </a:cubicBezTo>
                  <a:close/>
                  <a:moveTo>
                    <a:pt x="279367" y="25624"/>
                  </a:moveTo>
                  <a:lnTo>
                    <a:pt x="276176" y="28815"/>
                  </a:lnTo>
                  <a:lnTo>
                    <a:pt x="276997" y="29636"/>
                  </a:lnTo>
                  <a:lnTo>
                    <a:pt x="280188" y="26444"/>
                  </a:lnTo>
                  <a:lnTo>
                    <a:pt x="279367" y="25624"/>
                  </a:lnTo>
                  <a:close/>
                  <a:moveTo>
                    <a:pt x="198940" y="27599"/>
                  </a:moveTo>
                  <a:cubicBezTo>
                    <a:pt x="197725" y="28450"/>
                    <a:pt x="196570" y="29393"/>
                    <a:pt x="195506" y="30457"/>
                  </a:cubicBezTo>
                  <a:lnTo>
                    <a:pt x="195414" y="30578"/>
                  </a:lnTo>
                  <a:lnTo>
                    <a:pt x="196205" y="31368"/>
                  </a:lnTo>
                  <a:lnTo>
                    <a:pt x="196326" y="31247"/>
                  </a:lnTo>
                  <a:cubicBezTo>
                    <a:pt x="197360" y="30274"/>
                    <a:pt x="198454" y="29362"/>
                    <a:pt x="199579" y="28572"/>
                  </a:cubicBezTo>
                  <a:lnTo>
                    <a:pt x="198940" y="27599"/>
                  </a:lnTo>
                  <a:close/>
                  <a:moveTo>
                    <a:pt x="228819" y="30092"/>
                  </a:moveTo>
                  <a:lnTo>
                    <a:pt x="227999" y="30882"/>
                  </a:lnTo>
                  <a:lnTo>
                    <a:pt x="228759" y="31642"/>
                  </a:lnTo>
                  <a:cubicBezTo>
                    <a:pt x="229549" y="32463"/>
                    <a:pt x="230430" y="33283"/>
                    <a:pt x="231342" y="33982"/>
                  </a:cubicBezTo>
                  <a:lnTo>
                    <a:pt x="232072" y="33071"/>
                  </a:lnTo>
                  <a:cubicBezTo>
                    <a:pt x="231190" y="32402"/>
                    <a:pt x="230370" y="31642"/>
                    <a:pt x="229579" y="30852"/>
                  </a:cubicBezTo>
                  <a:lnTo>
                    <a:pt x="228819" y="30092"/>
                  </a:lnTo>
                  <a:close/>
                  <a:moveTo>
                    <a:pt x="272954" y="31946"/>
                  </a:moveTo>
                  <a:cubicBezTo>
                    <a:pt x="271860" y="32919"/>
                    <a:pt x="270674" y="33830"/>
                    <a:pt x="269458" y="34681"/>
                  </a:cubicBezTo>
                  <a:lnTo>
                    <a:pt x="270097" y="35624"/>
                  </a:lnTo>
                  <a:cubicBezTo>
                    <a:pt x="271373" y="34803"/>
                    <a:pt x="272589" y="33830"/>
                    <a:pt x="273714" y="32767"/>
                  </a:cubicBezTo>
                  <a:lnTo>
                    <a:pt x="272954" y="31946"/>
                  </a:lnTo>
                  <a:close/>
                  <a:moveTo>
                    <a:pt x="192344" y="33952"/>
                  </a:moveTo>
                  <a:cubicBezTo>
                    <a:pt x="191433" y="35198"/>
                    <a:pt x="190582" y="36536"/>
                    <a:pt x="189943" y="37934"/>
                  </a:cubicBezTo>
                  <a:lnTo>
                    <a:pt x="190977" y="38451"/>
                  </a:lnTo>
                  <a:cubicBezTo>
                    <a:pt x="191554" y="37113"/>
                    <a:pt x="192314" y="35867"/>
                    <a:pt x="193256" y="34651"/>
                  </a:cubicBezTo>
                  <a:lnTo>
                    <a:pt x="192344" y="33952"/>
                  </a:lnTo>
                  <a:close/>
                  <a:moveTo>
                    <a:pt x="235719" y="35624"/>
                  </a:moveTo>
                  <a:lnTo>
                    <a:pt x="235142" y="36627"/>
                  </a:lnTo>
                  <a:cubicBezTo>
                    <a:pt x="236449" y="37417"/>
                    <a:pt x="237847" y="38086"/>
                    <a:pt x="239245" y="38694"/>
                  </a:cubicBezTo>
                  <a:lnTo>
                    <a:pt x="239671" y="37630"/>
                  </a:lnTo>
                  <a:cubicBezTo>
                    <a:pt x="238333" y="37083"/>
                    <a:pt x="236965" y="36384"/>
                    <a:pt x="235719" y="35624"/>
                  </a:cubicBezTo>
                  <a:close/>
                  <a:moveTo>
                    <a:pt x="265629" y="36870"/>
                  </a:moveTo>
                  <a:cubicBezTo>
                    <a:pt x="264291" y="37539"/>
                    <a:pt x="262893" y="38086"/>
                    <a:pt x="261495" y="38542"/>
                  </a:cubicBezTo>
                  <a:lnTo>
                    <a:pt x="261829" y="39666"/>
                  </a:lnTo>
                  <a:cubicBezTo>
                    <a:pt x="263258" y="39210"/>
                    <a:pt x="264717" y="38633"/>
                    <a:pt x="266115" y="37903"/>
                  </a:cubicBezTo>
                  <a:lnTo>
                    <a:pt x="265629" y="36870"/>
                  </a:lnTo>
                  <a:close/>
                  <a:moveTo>
                    <a:pt x="243926" y="39089"/>
                  </a:moveTo>
                  <a:lnTo>
                    <a:pt x="243622" y="40183"/>
                  </a:lnTo>
                  <a:cubicBezTo>
                    <a:pt x="245111" y="40578"/>
                    <a:pt x="246631" y="40821"/>
                    <a:pt x="248151" y="41034"/>
                  </a:cubicBezTo>
                  <a:lnTo>
                    <a:pt x="248303" y="39879"/>
                  </a:lnTo>
                  <a:cubicBezTo>
                    <a:pt x="246814" y="39727"/>
                    <a:pt x="245385" y="39454"/>
                    <a:pt x="243926" y="39089"/>
                  </a:cubicBezTo>
                  <a:close/>
                  <a:moveTo>
                    <a:pt x="257148" y="39666"/>
                  </a:moveTo>
                  <a:cubicBezTo>
                    <a:pt x="255689" y="39879"/>
                    <a:pt x="254230" y="40031"/>
                    <a:pt x="252741" y="40062"/>
                  </a:cubicBezTo>
                  <a:lnTo>
                    <a:pt x="252771" y="41217"/>
                  </a:lnTo>
                  <a:cubicBezTo>
                    <a:pt x="254291" y="41186"/>
                    <a:pt x="255811" y="41034"/>
                    <a:pt x="257331" y="40791"/>
                  </a:cubicBezTo>
                  <a:lnTo>
                    <a:pt x="257148" y="39666"/>
                  </a:lnTo>
                  <a:close/>
                  <a:moveTo>
                    <a:pt x="188332" y="42280"/>
                  </a:moveTo>
                  <a:cubicBezTo>
                    <a:pt x="187968" y="43800"/>
                    <a:pt x="187724" y="45320"/>
                    <a:pt x="187664" y="46870"/>
                  </a:cubicBezTo>
                  <a:lnTo>
                    <a:pt x="188788" y="46961"/>
                  </a:lnTo>
                  <a:cubicBezTo>
                    <a:pt x="188879" y="45502"/>
                    <a:pt x="189092" y="44013"/>
                    <a:pt x="189457" y="42554"/>
                  </a:cubicBezTo>
                  <a:lnTo>
                    <a:pt x="188332" y="42280"/>
                  </a:lnTo>
                  <a:close/>
                  <a:moveTo>
                    <a:pt x="189031" y="51399"/>
                  </a:moveTo>
                  <a:lnTo>
                    <a:pt x="187876" y="51551"/>
                  </a:lnTo>
                  <a:cubicBezTo>
                    <a:pt x="188119" y="53071"/>
                    <a:pt x="188454" y="54591"/>
                    <a:pt x="189001" y="56019"/>
                  </a:cubicBezTo>
                  <a:lnTo>
                    <a:pt x="190095" y="55685"/>
                  </a:lnTo>
                  <a:cubicBezTo>
                    <a:pt x="189609" y="54287"/>
                    <a:pt x="189244" y="52828"/>
                    <a:pt x="189031" y="51399"/>
                  </a:cubicBezTo>
                  <a:close/>
                  <a:moveTo>
                    <a:pt x="191949" y="59667"/>
                  </a:moveTo>
                  <a:lnTo>
                    <a:pt x="190946" y="60244"/>
                  </a:lnTo>
                  <a:cubicBezTo>
                    <a:pt x="191706" y="61582"/>
                    <a:pt x="192679" y="62828"/>
                    <a:pt x="193712" y="63983"/>
                  </a:cubicBezTo>
                  <a:lnTo>
                    <a:pt x="194563" y="63253"/>
                  </a:lnTo>
                  <a:cubicBezTo>
                    <a:pt x="193591" y="62159"/>
                    <a:pt x="192709" y="60943"/>
                    <a:pt x="191949" y="59667"/>
                  </a:cubicBezTo>
                  <a:close/>
                  <a:moveTo>
                    <a:pt x="197725" y="66445"/>
                  </a:moveTo>
                  <a:lnTo>
                    <a:pt x="196934" y="67235"/>
                  </a:lnTo>
                  <a:lnTo>
                    <a:pt x="200126" y="70427"/>
                  </a:lnTo>
                  <a:lnTo>
                    <a:pt x="200916" y="69636"/>
                  </a:lnTo>
                  <a:lnTo>
                    <a:pt x="197725" y="66445"/>
                  </a:lnTo>
                  <a:close/>
                  <a:moveTo>
                    <a:pt x="204108" y="72828"/>
                  </a:moveTo>
                  <a:lnTo>
                    <a:pt x="203317" y="73618"/>
                  </a:lnTo>
                  <a:lnTo>
                    <a:pt x="205020" y="75320"/>
                  </a:lnTo>
                  <a:cubicBezTo>
                    <a:pt x="205506" y="75837"/>
                    <a:pt x="205962" y="76323"/>
                    <a:pt x="206418" y="76840"/>
                  </a:cubicBezTo>
                  <a:lnTo>
                    <a:pt x="207299" y="76080"/>
                  </a:lnTo>
                  <a:cubicBezTo>
                    <a:pt x="206813" y="75564"/>
                    <a:pt x="206296" y="75016"/>
                    <a:pt x="205810" y="74530"/>
                  </a:cubicBezTo>
                  <a:lnTo>
                    <a:pt x="204108" y="72828"/>
                  </a:lnTo>
                  <a:close/>
                  <a:moveTo>
                    <a:pt x="111549" y="75523"/>
                  </a:moveTo>
                  <a:cubicBezTo>
                    <a:pt x="111085" y="75523"/>
                    <a:pt x="110620" y="75536"/>
                    <a:pt x="110155" y="75564"/>
                  </a:cubicBezTo>
                  <a:lnTo>
                    <a:pt x="110215" y="76688"/>
                  </a:lnTo>
                  <a:cubicBezTo>
                    <a:pt x="110577" y="76673"/>
                    <a:pt x="110938" y="76666"/>
                    <a:pt x="111299" y="76666"/>
                  </a:cubicBezTo>
                  <a:cubicBezTo>
                    <a:pt x="112424" y="76666"/>
                    <a:pt x="113541" y="76740"/>
                    <a:pt x="114623" y="76901"/>
                  </a:cubicBezTo>
                  <a:lnTo>
                    <a:pt x="114775" y="75746"/>
                  </a:lnTo>
                  <a:cubicBezTo>
                    <a:pt x="113711" y="75597"/>
                    <a:pt x="112632" y="75523"/>
                    <a:pt x="111549" y="75523"/>
                  </a:cubicBezTo>
                  <a:close/>
                  <a:moveTo>
                    <a:pt x="105595" y="76323"/>
                  </a:moveTo>
                  <a:cubicBezTo>
                    <a:pt x="104106" y="76688"/>
                    <a:pt x="102647" y="77235"/>
                    <a:pt x="101249" y="77904"/>
                  </a:cubicBezTo>
                  <a:lnTo>
                    <a:pt x="101735" y="78937"/>
                  </a:lnTo>
                  <a:cubicBezTo>
                    <a:pt x="103042" y="78299"/>
                    <a:pt x="104440" y="77752"/>
                    <a:pt x="105899" y="77418"/>
                  </a:cubicBezTo>
                  <a:lnTo>
                    <a:pt x="105595" y="76323"/>
                  </a:lnTo>
                  <a:close/>
                  <a:moveTo>
                    <a:pt x="119304" y="76871"/>
                  </a:moveTo>
                  <a:lnTo>
                    <a:pt x="118939" y="77965"/>
                  </a:lnTo>
                  <a:cubicBezTo>
                    <a:pt x="120307" y="78451"/>
                    <a:pt x="121674" y="79059"/>
                    <a:pt x="122921" y="79819"/>
                  </a:cubicBezTo>
                  <a:lnTo>
                    <a:pt x="123498" y="78846"/>
                  </a:lnTo>
                  <a:cubicBezTo>
                    <a:pt x="122191" y="78056"/>
                    <a:pt x="120763" y="77418"/>
                    <a:pt x="119304" y="76871"/>
                  </a:cubicBezTo>
                  <a:close/>
                  <a:moveTo>
                    <a:pt x="97267" y="80336"/>
                  </a:moveTo>
                  <a:cubicBezTo>
                    <a:pt x="96476" y="81004"/>
                    <a:pt x="95656" y="81673"/>
                    <a:pt x="94957" y="82403"/>
                  </a:cubicBezTo>
                  <a:cubicBezTo>
                    <a:pt x="94562" y="82737"/>
                    <a:pt x="94227" y="83132"/>
                    <a:pt x="93893" y="83497"/>
                  </a:cubicBezTo>
                  <a:lnTo>
                    <a:pt x="94774" y="84257"/>
                  </a:lnTo>
                  <a:cubicBezTo>
                    <a:pt x="95078" y="83892"/>
                    <a:pt x="95413" y="83527"/>
                    <a:pt x="95747" y="83193"/>
                  </a:cubicBezTo>
                  <a:cubicBezTo>
                    <a:pt x="96446" y="82524"/>
                    <a:pt x="97206" y="81855"/>
                    <a:pt x="97966" y="81248"/>
                  </a:cubicBezTo>
                  <a:lnTo>
                    <a:pt x="97267" y="80336"/>
                  </a:lnTo>
                  <a:close/>
                  <a:moveTo>
                    <a:pt x="210035" y="79789"/>
                  </a:moveTo>
                  <a:lnTo>
                    <a:pt x="209093" y="80396"/>
                  </a:lnTo>
                  <a:cubicBezTo>
                    <a:pt x="209883" y="81643"/>
                    <a:pt x="210612" y="82980"/>
                    <a:pt x="211220" y="84287"/>
                  </a:cubicBezTo>
                  <a:lnTo>
                    <a:pt x="212223" y="83831"/>
                  </a:lnTo>
                  <a:cubicBezTo>
                    <a:pt x="211585" y="82433"/>
                    <a:pt x="210886" y="81065"/>
                    <a:pt x="210035" y="79789"/>
                  </a:cubicBezTo>
                  <a:close/>
                  <a:moveTo>
                    <a:pt x="127237" y="81612"/>
                  </a:moveTo>
                  <a:lnTo>
                    <a:pt x="126477" y="82433"/>
                  </a:lnTo>
                  <a:lnTo>
                    <a:pt x="127480" y="83436"/>
                  </a:lnTo>
                  <a:lnTo>
                    <a:pt x="129638" y="85624"/>
                  </a:lnTo>
                  <a:lnTo>
                    <a:pt x="130489" y="84834"/>
                  </a:lnTo>
                  <a:lnTo>
                    <a:pt x="128301" y="82615"/>
                  </a:lnTo>
                  <a:cubicBezTo>
                    <a:pt x="127966" y="82281"/>
                    <a:pt x="127602" y="81947"/>
                    <a:pt x="127237" y="81612"/>
                  </a:cubicBezTo>
                  <a:close/>
                  <a:moveTo>
                    <a:pt x="91218" y="87266"/>
                  </a:moveTo>
                  <a:cubicBezTo>
                    <a:pt x="90458" y="88603"/>
                    <a:pt x="89820" y="90001"/>
                    <a:pt x="89333" y="91491"/>
                  </a:cubicBezTo>
                  <a:lnTo>
                    <a:pt x="90397" y="91856"/>
                  </a:lnTo>
                  <a:cubicBezTo>
                    <a:pt x="90853" y="90457"/>
                    <a:pt x="91461" y="89120"/>
                    <a:pt x="92221" y="87843"/>
                  </a:cubicBezTo>
                  <a:lnTo>
                    <a:pt x="91218" y="87266"/>
                  </a:lnTo>
                  <a:close/>
                  <a:moveTo>
                    <a:pt x="133590" y="88087"/>
                  </a:moveTo>
                  <a:lnTo>
                    <a:pt x="132799" y="88907"/>
                  </a:lnTo>
                  <a:lnTo>
                    <a:pt x="135960" y="92129"/>
                  </a:lnTo>
                  <a:lnTo>
                    <a:pt x="136751" y="91308"/>
                  </a:lnTo>
                  <a:lnTo>
                    <a:pt x="133590" y="88087"/>
                  </a:lnTo>
                  <a:close/>
                  <a:moveTo>
                    <a:pt x="213834" y="88147"/>
                  </a:moveTo>
                  <a:lnTo>
                    <a:pt x="212740" y="88451"/>
                  </a:lnTo>
                  <a:cubicBezTo>
                    <a:pt x="213135" y="89880"/>
                    <a:pt x="213409" y="91339"/>
                    <a:pt x="213591" y="92798"/>
                  </a:cubicBezTo>
                  <a:lnTo>
                    <a:pt x="214746" y="92646"/>
                  </a:lnTo>
                  <a:cubicBezTo>
                    <a:pt x="214564" y="91126"/>
                    <a:pt x="214260" y="89606"/>
                    <a:pt x="213834" y="88147"/>
                  </a:cubicBezTo>
                  <a:close/>
                  <a:moveTo>
                    <a:pt x="139912" y="94561"/>
                  </a:moveTo>
                  <a:lnTo>
                    <a:pt x="139091" y="95351"/>
                  </a:lnTo>
                  <a:lnTo>
                    <a:pt x="142252" y="98573"/>
                  </a:lnTo>
                  <a:lnTo>
                    <a:pt x="143043" y="97783"/>
                  </a:lnTo>
                  <a:lnTo>
                    <a:pt x="139912" y="94561"/>
                  </a:lnTo>
                  <a:close/>
                  <a:moveTo>
                    <a:pt x="88270" y="96050"/>
                  </a:moveTo>
                  <a:cubicBezTo>
                    <a:pt x="88148" y="97023"/>
                    <a:pt x="88087" y="97965"/>
                    <a:pt x="88087" y="98968"/>
                  </a:cubicBezTo>
                  <a:cubicBezTo>
                    <a:pt x="88087" y="99546"/>
                    <a:pt x="88118" y="100093"/>
                    <a:pt x="88148" y="100670"/>
                  </a:cubicBezTo>
                  <a:lnTo>
                    <a:pt x="89303" y="100610"/>
                  </a:lnTo>
                  <a:cubicBezTo>
                    <a:pt x="89242" y="100062"/>
                    <a:pt x="89212" y="99485"/>
                    <a:pt x="89212" y="98968"/>
                  </a:cubicBezTo>
                  <a:cubicBezTo>
                    <a:pt x="89212" y="98056"/>
                    <a:pt x="89303" y="97084"/>
                    <a:pt x="89394" y="96202"/>
                  </a:cubicBezTo>
                  <a:lnTo>
                    <a:pt x="88270" y="96050"/>
                  </a:lnTo>
                  <a:close/>
                  <a:moveTo>
                    <a:pt x="213804" y="97296"/>
                  </a:moveTo>
                  <a:cubicBezTo>
                    <a:pt x="213804" y="98786"/>
                    <a:pt x="213652" y="100245"/>
                    <a:pt x="213378" y="101704"/>
                  </a:cubicBezTo>
                  <a:lnTo>
                    <a:pt x="214533" y="101886"/>
                  </a:lnTo>
                  <a:cubicBezTo>
                    <a:pt x="214777" y="100366"/>
                    <a:pt x="214929" y="98816"/>
                    <a:pt x="214929" y="97327"/>
                  </a:cubicBezTo>
                  <a:lnTo>
                    <a:pt x="213804" y="97296"/>
                  </a:lnTo>
                  <a:close/>
                  <a:moveTo>
                    <a:pt x="146234" y="101065"/>
                  </a:moveTo>
                  <a:lnTo>
                    <a:pt x="145444" y="101856"/>
                  </a:lnTo>
                  <a:lnTo>
                    <a:pt x="148605" y="105078"/>
                  </a:lnTo>
                  <a:lnTo>
                    <a:pt x="149395" y="104287"/>
                  </a:lnTo>
                  <a:lnTo>
                    <a:pt x="146234" y="101065"/>
                  </a:lnTo>
                  <a:close/>
                  <a:moveTo>
                    <a:pt x="90093" y="104926"/>
                  </a:moveTo>
                  <a:lnTo>
                    <a:pt x="88999" y="105230"/>
                  </a:lnTo>
                  <a:cubicBezTo>
                    <a:pt x="89394" y="106719"/>
                    <a:pt x="89972" y="108178"/>
                    <a:pt x="90671" y="109546"/>
                  </a:cubicBezTo>
                  <a:lnTo>
                    <a:pt x="91674" y="109029"/>
                  </a:lnTo>
                  <a:cubicBezTo>
                    <a:pt x="91036" y="107722"/>
                    <a:pt x="90458" y="106324"/>
                    <a:pt x="90093" y="104926"/>
                  </a:cubicBezTo>
                  <a:close/>
                  <a:moveTo>
                    <a:pt x="212314" y="105990"/>
                  </a:moveTo>
                  <a:cubicBezTo>
                    <a:pt x="211859" y="107388"/>
                    <a:pt x="211281" y="108756"/>
                    <a:pt x="210612" y="110093"/>
                  </a:cubicBezTo>
                  <a:lnTo>
                    <a:pt x="211646" y="110640"/>
                  </a:lnTo>
                  <a:cubicBezTo>
                    <a:pt x="212314" y="109211"/>
                    <a:pt x="212892" y="107813"/>
                    <a:pt x="213378" y="106324"/>
                  </a:cubicBezTo>
                  <a:lnTo>
                    <a:pt x="212314" y="105990"/>
                  </a:lnTo>
                  <a:close/>
                  <a:moveTo>
                    <a:pt x="152587" y="107540"/>
                  </a:moveTo>
                  <a:lnTo>
                    <a:pt x="151797" y="108360"/>
                  </a:lnTo>
                  <a:lnTo>
                    <a:pt x="154958" y="111582"/>
                  </a:lnTo>
                  <a:lnTo>
                    <a:pt x="155748" y="110762"/>
                  </a:lnTo>
                  <a:lnTo>
                    <a:pt x="152587" y="107540"/>
                  </a:lnTo>
                  <a:close/>
                  <a:moveTo>
                    <a:pt x="94045" y="112768"/>
                  </a:moveTo>
                  <a:lnTo>
                    <a:pt x="93133" y="113467"/>
                  </a:lnTo>
                  <a:cubicBezTo>
                    <a:pt x="93710" y="114166"/>
                    <a:pt x="94318" y="114835"/>
                    <a:pt x="94957" y="115503"/>
                  </a:cubicBezTo>
                  <a:lnTo>
                    <a:pt x="96233" y="116810"/>
                  </a:lnTo>
                  <a:lnTo>
                    <a:pt x="97024" y="116050"/>
                  </a:lnTo>
                  <a:lnTo>
                    <a:pt x="95747" y="114683"/>
                  </a:lnTo>
                  <a:cubicBezTo>
                    <a:pt x="95139" y="114075"/>
                    <a:pt x="94562" y="113436"/>
                    <a:pt x="94045" y="112768"/>
                  </a:cubicBezTo>
                  <a:close/>
                  <a:moveTo>
                    <a:pt x="158909" y="114044"/>
                  </a:moveTo>
                  <a:lnTo>
                    <a:pt x="158089" y="114835"/>
                  </a:lnTo>
                  <a:lnTo>
                    <a:pt x="161250" y="118087"/>
                  </a:lnTo>
                  <a:lnTo>
                    <a:pt x="162040" y="117266"/>
                  </a:lnTo>
                  <a:lnTo>
                    <a:pt x="158909" y="114044"/>
                  </a:lnTo>
                  <a:close/>
                  <a:moveTo>
                    <a:pt x="208272" y="113892"/>
                  </a:moveTo>
                  <a:cubicBezTo>
                    <a:pt x="207451" y="115078"/>
                    <a:pt x="206509" y="116233"/>
                    <a:pt x="205475" y="117297"/>
                  </a:cubicBezTo>
                  <a:lnTo>
                    <a:pt x="206327" y="118117"/>
                  </a:lnTo>
                  <a:cubicBezTo>
                    <a:pt x="207390" y="117023"/>
                    <a:pt x="208363" y="115807"/>
                    <a:pt x="209184" y="114531"/>
                  </a:cubicBezTo>
                  <a:lnTo>
                    <a:pt x="208272" y="113892"/>
                  </a:lnTo>
                  <a:close/>
                  <a:moveTo>
                    <a:pt x="100185" y="119272"/>
                  </a:moveTo>
                  <a:lnTo>
                    <a:pt x="99364" y="120093"/>
                  </a:lnTo>
                  <a:lnTo>
                    <a:pt x="102495" y="123345"/>
                  </a:lnTo>
                  <a:lnTo>
                    <a:pt x="103346" y="122555"/>
                  </a:lnTo>
                  <a:lnTo>
                    <a:pt x="100185" y="119272"/>
                  </a:lnTo>
                  <a:close/>
                  <a:moveTo>
                    <a:pt x="165323" y="120367"/>
                  </a:moveTo>
                  <a:lnTo>
                    <a:pt x="164593" y="121218"/>
                  </a:lnTo>
                  <a:cubicBezTo>
                    <a:pt x="165779" y="122221"/>
                    <a:pt x="167025" y="123102"/>
                    <a:pt x="168362" y="123893"/>
                  </a:cubicBezTo>
                  <a:lnTo>
                    <a:pt x="168970" y="122889"/>
                  </a:lnTo>
                  <a:cubicBezTo>
                    <a:pt x="167663" y="122130"/>
                    <a:pt x="166447" y="121309"/>
                    <a:pt x="165323" y="120367"/>
                  </a:cubicBezTo>
                  <a:close/>
                  <a:moveTo>
                    <a:pt x="202253" y="120367"/>
                  </a:moveTo>
                  <a:cubicBezTo>
                    <a:pt x="201098" y="121309"/>
                    <a:pt x="199852" y="122130"/>
                    <a:pt x="198606" y="122889"/>
                  </a:cubicBezTo>
                  <a:lnTo>
                    <a:pt x="199153" y="123893"/>
                  </a:lnTo>
                  <a:cubicBezTo>
                    <a:pt x="200491" y="123133"/>
                    <a:pt x="201767" y="122221"/>
                    <a:pt x="202953" y="121218"/>
                  </a:cubicBezTo>
                  <a:lnTo>
                    <a:pt x="202253" y="120367"/>
                  </a:lnTo>
                  <a:close/>
                  <a:moveTo>
                    <a:pt x="172922" y="124865"/>
                  </a:moveTo>
                  <a:lnTo>
                    <a:pt x="172496" y="125929"/>
                  </a:lnTo>
                  <a:cubicBezTo>
                    <a:pt x="173955" y="126507"/>
                    <a:pt x="175414" y="126962"/>
                    <a:pt x="176903" y="127297"/>
                  </a:cubicBezTo>
                  <a:lnTo>
                    <a:pt x="177147" y="126203"/>
                  </a:lnTo>
                  <a:cubicBezTo>
                    <a:pt x="175718" y="125868"/>
                    <a:pt x="174289" y="125412"/>
                    <a:pt x="172922" y="124865"/>
                  </a:cubicBezTo>
                  <a:close/>
                  <a:moveTo>
                    <a:pt x="194563" y="124865"/>
                  </a:moveTo>
                  <a:cubicBezTo>
                    <a:pt x="193196" y="125412"/>
                    <a:pt x="191797" y="125868"/>
                    <a:pt x="190369" y="126203"/>
                  </a:cubicBezTo>
                  <a:lnTo>
                    <a:pt x="190612" y="127297"/>
                  </a:lnTo>
                  <a:cubicBezTo>
                    <a:pt x="192132" y="126962"/>
                    <a:pt x="193621" y="126507"/>
                    <a:pt x="194989" y="125929"/>
                  </a:cubicBezTo>
                  <a:lnTo>
                    <a:pt x="194563" y="124865"/>
                  </a:lnTo>
                  <a:close/>
                  <a:moveTo>
                    <a:pt x="181554" y="126902"/>
                  </a:moveTo>
                  <a:lnTo>
                    <a:pt x="181463" y="128026"/>
                  </a:lnTo>
                  <a:cubicBezTo>
                    <a:pt x="182223" y="128057"/>
                    <a:pt x="183013" y="128118"/>
                    <a:pt x="183773" y="128118"/>
                  </a:cubicBezTo>
                  <a:cubicBezTo>
                    <a:pt x="184533" y="128118"/>
                    <a:pt x="185293" y="128057"/>
                    <a:pt x="186053" y="128026"/>
                  </a:cubicBezTo>
                  <a:lnTo>
                    <a:pt x="185992" y="126902"/>
                  </a:lnTo>
                  <a:cubicBezTo>
                    <a:pt x="185247" y="126947"/>
                    <a:pt x="184502" y="126970"/>
                    <a:pt x="183762" y="126970"/>
                  </a:cubicBezTo>
                  <a:cubicBezTo>
                    <a:pt x="183021" y="126970"/>
                    <a:pt x="182284" y="126947"/>
                    <a:pt x="181554" y="126902"/>
                  </a:cubicBezTo>
                  <a:close/>
                  <a:moveTo>
                    <a:pt x="106416" y="125929"/>
                  </a:moveTo>
                  <a:lnTo>
                    <a:pt x="105565" y="126659"/>
                  </a:lnTo>
                  <a:cubicBezTo>
                    <a:pt x="106477" y="127814"/>
                    <a:pt x="107297" y="129060"/>
                    <a:pt x="107996" y="130336"/>
                  </a:cubicBezTo>
                  <a:lnTo>
                    <a:pt x="108969" y="129820"/>
                  </a:lnTo>
                  <a:cubicBezTo>
                    <a:pt x="108240" y="128452"/>
                    <a:pt x="107389" y="127145"/>
                    <a:pt x="106416" y="125929"/>
                  </a:cubicBezTo>
                  <a:close/>
                  <a:moveTo>
                    <a:pt x="110793" y="134075"/>
                  </a:moveTo>
                  <a:lnTo>
                    <a:pt x="109699" y="134409"/>
                  </a:lnTo>
                  <a:cubicBezTo>
                    <a:pt x="110094" y="135808"/>
                    <a:pt x="110428" y="137267"/>
                    <a:pt x="110610" y="138756"/>
                  </a:cubicBezTo>
                  <a:lnTo>
                    <a:pt x="111735" y="138604"/>
                  </a:lnTo>
                  <a:cubicBezTo>
                    <a:pt x="111583" y="137084"/>
                    <a:pt x="111249" y="135564"/>
                    <a:pt x="110793" y="134075"/>
                  </a:cubicBezTo>
                  <a:close/>
                  <a:moveTo>
                    <a:pt x="110732" y="143194"/>
                  </a:moveTo>
                  <a:cubicBezTo>
                    <a:pt x="110641" y="144683"/>
                    <a:pt x="110428" y="146142"/>
                    <a:pt x="110033" y="147571"/>
                  </a:cubicBezTo>
                  <a:lnTo>
                    <a:pt x="111127" y="147814"/>
                  </a:lnTo>
                  <a:cubicBezTo>
                    <a:pt x="111522" y="146294"/>
                    <a:pt x="111735" y="144774"/>
                    <a:pt x="111857" y="143254"/>
                  </a:cubicBezTo>
                  <a:lnTo>
                    <a:pt x="110732" y="143194"/>
                  </a:lnTo>
                  <a:close/>
                  <a:moveTo>
                    <a:pt x="46658" y="148543"/>
                  </a:moveTo>
                  <a:cubicBezTo>
                    <a:pt x="45108" y="148543"/>
                    <a:pt x="43588" y="148695"/>
                    <a:pt x="42068" y="148938"/>
                  </a:cubicBezTo>
                  <a:lnTo>
                    <a:pt x="42251" y="150063"/>
                  </a:lnTo>
                  <a:cubicBezTo>
                    <a:pt x="43740" y="149850"/>
                    <a:pt x="45229" y="149729"/>
                    <a:pt x="46658" y="149698"/>
                  </a:cubicBezTo>
                  <a:lnTo>
                    <a:pt x="46658" y="148543"/>
                  </a:lnTo>
                  <a:close/>
                  <a:moveTo>
                    <a:pt x="51308" y="148847"/>
                  </a:moveTo>
                  <a:lnTo>
                    <a:pt x="51126" y="150002"/>
                  </a:lnTo>
                  <a:cubicBezTo>
                    <a:pt x="52585" y="150185"/>
                    <a:pt x="54074" y="150489"/>
                    <a:pt x="55473" y="150914"/>
                  </a:cubicBezTo>
                  <a:lnTo>
                    <a:pt x="55807" y="149790"/>
                  </a:lnTo>
                  <a:cubicBezTo>
                    <a:pt x="54348" y="149394"/>
                    <a:pt x="52828" y="149030"/>
                    <a:pt x="51308" y="148847"/>
                  </a:cubicBezTo>
                  <a:close/>
                  <a:moveTo>
                    <a:pt x="37570" y="150002"/>
                  </a:moveTo>
                  <a:cubicBezTo>
                    <a:pt x="36111" y="150458"/>
                    <a:pt x="34652" y="151005"/>
                    <a:pt x="33284" y="151674"/>
                  </a:cubicBezTo>
                  <a:lnTo>
                    <a:pt x="33770" y="152677"/>
                  </a:lnTo>
                  <a:cubicBezTo>
                    <a:pt x="35138" y="152039"/>
                    <a:pt x="36506" y="151522"/>
                    <a:pt x="37934" y="151097"/>
                  </a:cubicBezTo>
                  <a:lnTo>
                    <a:pt x="37570" y="150002"/>
                  </a:lnTo>
                  <a:close/>
                  <a:moveTo>
                    <a:pt x="60123" y="151370"/>
                  </a:moveTo>
                  <a:lnTo>
                    <a:pt x="59667" y="152373"/>
                  </a:lnTo>
                  <a:cubicBezTo>
                    <a:pt x="61035" y="152981"/>
                    <a:pt x="62312" y="153711"/>
                    <a:pt x="63558" y="154501"/>
                  </a:cubicBezTo>
                  <a:lnTo>
                    <a:pt x="64166" y="153559"/>
                  </a:lnTo>
                  <a:cubicBezTo>
                    <a:pt x="62889" y="152738"/>
                    <a:pt x="61521" y="152008"/>
                    <a:pt x="60123" y="151370"/>
                  </a:cubicBezTo>
                  <a:close/>
                  <a:moveTo>
                    <a:pt x="108544" y="151674"/>
                  </a:moveTo>
                  <a:cubicBezTo>
                    <a:pt x="107936" y="152981"/>
                    <a:pt x="107176" y="154288"/>
                    <a:pt x="106325" y="155474"/>
                  </a:cubicBezTo>
                  <a:lnTo>
                    <a:pt x="107237" y="156142"/>
                  </a:lnTo>
                  <a:cubicBezTo>
                    <a:pt x="108088" y="154896"/>
                    <a:pt x="108908" y="153559"/>
                    <a:pt x="109577" y="152160"/>
                  </a:cubicBezTo>
                  <a:lnTo>
                    <a:pt x="108544" y="151674"/>
                  </a:lnTo>
                  <a:close/>
                  <a:moveTo>
                    <a:pt x="29332" y="153954"/>
                  </a:moveTo>
                  <a:cubicBezTo>
                    <a:pt x="28056" y="154805"/>
                    <a:pt x="26840" y="155777"/>
                    <a:pt x="25685" y="156781"/>
                  </a:cubicBezTo>
                  <a:lnTo>
                    <a:pt x="26445" y="157632"/>
                  </a:lnTo>
                  <a:cubicBezTo>
                    <a:pt x="27539" y="156629"/>
                    <a:pt x="28724" y="155717"/>
                    <a:pt x="29971" y="154896"/>
                  </a:cubicBezTo>
                  <a:lnTo>
                    <a:pt x="29332" y="153954"/>
                  </a:lnTo>
                  <a:close/>
                  <a:moveTo>
                    <a:pt x="67904" y="156294"/>
                  </a:moveTo>
                  <a:lnTo>
                    <a:pt x="67145" y="157176"/>
                  </a:lnTo>
                  <a:cubicBezTo>
                    <a:pt x="67783" y="157753"/>
                    <a:pt x="68421" y="158331"/>
                    <a:pt x="69029" y="158969"/>
                  </a:cubicBezTo>
                  <a:cubicBezTo>
                    <a:pt x="69455" y="159425"/>
                    <a:pt x="69941" y="159850"/>
                    <a:pt x="70397" y="160276"/>
                  </a:cubicBezTo>
                  <a:lnTo>
                    <a:pt x="71218" y="159425"/>
                  </a:lnTo>
                  <a:cubicBezTo>
                    <a:pt x="70762" y="159030"/>
                    <a:pt x="70306" y="158574"/>
                    <a:pt x="69880" y="158148"/>
                  </a:cubicBezTo>
                  <a:cubicBezTo>
                    <a:pt x="69242" y="157510"/>
                    <a:pt x="68573" y="156872"/>
                    <a:pt x="67904" y="156294"/>
                  </a:cubicBezTo>
                  <a:close/>
                  <a:moveTo>
                    <a:pt x="103376" y="158847"/>
                  </a:moveTo>
                  <a:cubicBezTo>
                    <a:pt x="102312" y="159881"/>
                    <a:pt x="101127" y="160793"/>
                    <a:pt x="99911" y="161583"/>
                  </a:cubicBezTo>
                  <a:lnTo>
                    <a:pt x="100549" y="162525"/>
                  </a:lnTo>
                  <a:cubicBezTo>
                    <a:pt x="101826" y="161705"/>
                    <a:pt x="103042" y="160702"/>
                    <a:pt x="104197" y="159668"/>
                  </a:cubicBezTo>
                  <a:lnTo>
                    <a:pt x="103376" y="158847"/>
                  </a:lnTo>
                  <a:close/>
                  <a:moveTo>
                    <a:pt x="22402" y="160033"/>
                  </a:moveTo>
                  <a:lnTo>
                    <a:pt x="19241" y="163224"/>
                  </a:lnTo>
                  <a:lnTo>
                    <a:pt x="20031" y="164015"/>
                  </a:lnTo>
                  <a:lnTo>
                    <a:pt x="23223" y="160823"/>
                  </a:lnTo>
                  <a:lnTo>
                    <a:pt x="22402" y="160033"/>
                  </a:lnTo>
                  <a:close/>
                  <a:moveTo>
                    <a:pt x="74713" y="162069"/>
                  </a:moveTo>
                  <a:lnTo>
                    <a:pt x="74136" y="163072"/>
                  </a:lnTo>
                  <a:cubicBezTo>
                    <a:pt x="75473" y="163832"/>
                    <a:pt x="76871" y="164501"/>
                    <a:pt x="78300" y="165048"/>
                  </a:cubicBezTo>
                  <a:lnTo>
                    <a:pt x="78695" y="163984"/>
                  </a:lnTo>
                  <a:cubicBezTo>
                    <a:pt x="77327" y="163468"/>
                    <a:pt x="75959" y="162829"/>
                    <a:pt x="74713" y="162069"/>
                  </a:cubicBezTo>
                  <a:close/>
                  <a:moveTo>
                    <a:pt x="96021" y="163620"/>
                  </a:moveTo>
                  <a:cubicBezTo>
                    <a:pt x="94653" y="164197"/>
                    <a:pt x="93255" y="164623"/>
                    <a:pt x="91796" y="164927"/>
                  </a:cubicBezTo>
                  <a:lnTo>
                    <a:pt x="92039" y="166021"/>
                  </a:lnTo>
                  <a:cubicBezTo>
                    <a:pt x="93498" y="165717"/>
                    <a:pt x="95017" y="165261"/>
                    <a:pt x="96446" y="164683"/>
                  </a:cubicBezTo>
                  <a:lnTo>
                    <a:pt x="96021" y="163620"/>
                  </a:lnTo>
                  <a:close/>
                  <a:moveTo>
                    <a:pt x="82981" y="165079"/>
                  </a:moveTo>
                  <a:lnTo>
                    <a:pt x="82798" y="166203"/>
                  </a:lnTo>
                  <a:cubicBezTo>
                    <a:pt x="84166" y="166446"/>
                    <a:pt x="85564" y="166568"/>
                    <a:pt x="86932" y="166568"/>
                  </a:cubicBezTo>
                  <a:cubicBezTo>
                    <a:pt x="87084" y="166568"/>
                    <a:pt x="87236" y="166568"/>
                    <a:pt x="87419" y="166507"/>
                  </a:cubicBezTo>
                  <a:lnTo>
                    <a:pt x="87388" y="165382"/>
                  </a:lnTo>
                  <a:cubicBezTo>
                    <a:pt x="87236" y="165386"/>
                    <a:pt x="87084" y="165387"/>
                    <a:pt x="86933" y="165387"/>
                  </a:cubicBezTo>
                  <a:cubicBezTo>
                    <a:pt x="85601" y="165387"/>
                    <a:pt x="84291" y="165270"/>
                    <a:pt x="82981" y="165079"/>
                  </a:cubicBezTo>
                  <a:close/>
                  <a:moveTo>
                    <a:pt x="15989" y="166416"/>
                  </a:moveTo>
                  <a:lnTo>
                    <a:pt x="12797" y="169607"/>
                  </a:lnTo>
                  <a:lnTo>
                    <a:pt x="13618" y="170398"/>
                  </a:lnTo>
                  <a:lnTo>
                    <a:pt x="16809" y="167206"/>
                  </a:lnTo>
                  <a:lnTo>
                    <a:pt x="15989" y="166416"/>
                  </a:lnTo>
                  <a:close/>
                  <a:moveTo>
                    <a:pt x="9606" y="172829"/>
                  </a:moveTo>
                  <a:lnTo>
                    <a:pt x="6414" y="176021"/>
                  </a:lnTo>
                  <a:lnTo>
                    <a:pt x="7235" y="176811"/>
                  </a:lnTo>
                  <a:lnTo>
                    <a:pt x="10426" y="173620"/>
                  </a:lnTo>
                  <a:lnTo>
                    <a:pt x="9606" y="172829"/>
                  </a:lnTo>
                  <a:close/>
                  <a:moveTo>
                    <a:pt x="3192" y="179243"/>
                  </a:moveTo>
                  <a:lnTo>
                    <a:pt x="0" y="182434"/>
                  </a:lnTo>
                  <a:lnTo>
                    <a:pt x="791" y="183225"/>
                  </a:lnTo>
                  <a:lnTo>
                    <a:pt x="3982" y="180033"/>
                  </a:lnTo>
                  <a:lnTo>
                    <a:pt x="3192" y="179243"/>
                  </a:lnTo>
                  <a:close/>
                </a:path>
              </a:pathLst>
            </a:cu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315" name="Shape 315"/>
        <p:cNvGrpSpPr/>
        <p:nvPr/>
      </p:nvGrpSpPr>
      <p:grpSpPr>
        <a:xfrm>
          <a:off x="0" y="0"/>
          <a:ext cx="0" cy="0"/>
          <a:chOff x="0" y="0"/>
          <a:chExt cx="0" cy="0"/>
        </a:xfrm>
      </p:grpSpPr>
      <p:sp>
        <p:nvSpPr>
          <p:cNvPr id="316" name="Google Shape;316;g2e9f2091a5e_3_231"/>
          <p:cNvSpPr/>
          <p:nvPr/>
        </p:nvSpPr>
        <p:spPr>
          <a:xfrm flipH="1">
            <a:off x="2896340" y="3909780"/>
            <a:ext cx="699323" cy="700363"/>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17" name="Google Shape;317;g2e9f2091a5e_3_231"/>
          <p:cNvPicPr preferRelativeResize="0"/>
          <p:nvPr/>
        </p:nvPicPr>
        <p:blipFill>
          <a:blip r:embed="rId2">
            <a:alphaModFix/>
          </a:blip>
          <a:stretch>
            <a:fillRect/>
          </a:stretch>
        </p:blipFill>
        <p:spPr>
          <a:xfrm>
            <a:off x="4836700" y="4510550"/>
            <a:ext cx="2506634" cy="2506634"/>
          </a:xfrm>
          <a:prstGeom prst="rect">
            <a:avLst/>
          </a:prstGeom>
          <a:noFill/>
          <a:ln>
            <a:noFill/>
          </a:ln>
        </p:spPr>
      </p:pic>
      <p:sp>
        <p:nvSpPr>
          <p:cNvPr id="318" name="Google Shape;318;g2e9f2091a5e_3_231"/>
          <p:cNvSpPr/>
          <p:nvPr/>
        </p:nvSpPr>
        <p:spPr>
          <a:xfrm flipH="1">
            <a:off x="270927" y="3470935"/>
            <a:ext cx="1127352" cy="1127317"/>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9" name="Google Shape;319;g2e9f2091a5e_3_231"/>
          <p:cNvSpPr/>
          <p:nvPr/>
        </p:nvSpPr>
        <p:spPr>
          <a:xfrm flipH="1">
            <a:off x="4649430" y="3909782"/>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0" name="Google Shape;320;g2e9f2091a5e_3_231"/>
          <p:cNvSpPr/>
          <p:nvPr/>
        </p:nvSpPr>
        <p:spPr>
          <a:xfrm flipH="1">
            <a:off x="779393" y="5288567"/>
            <a:ext cx="2541414" cy="2541414"/>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1" name="Google Shape;321;g2e9f2091a5e_3_231"/>
          <p:cNvSpPr/>
          <p:nvPr/>
        </p:nvSpPr>
        <p:spPr>
          <a:xfrm flipH="1">
            <a:off x="9754955" y="3657467"/>
            <a:ext cx="2090866" cy="190500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2" name="Google Shape;322;g2e9f2091a5e_3_231"/>
          <p:cNvGrpSpPr/>
          <p:nvPr/>
        </p:nvGrpSpPr>
        <p:grpSpPr>
          <a:xfrm rot="30076">
            <a:off x="-741603" y="3226863"/>
            <a:ext cx="13102787" cy="3686943"/>
            <a:chOff x="77775" y="1488925"/>
            <a:chExt cx="7348175" cy="2067675"/>
          </a:xfrm>
        </p:grpSpPr>
        <p:sp>
          <p:nvSpPr>
            <p:cNvPr id="323" name="Google Shape;323;g2e9f2091a5e_3_231"/>
            <p:cNvSpPr/>
            <p:nvPr/>
          </p:nvSpPr>
          <p:spPr>
            <a:xfrm>
              <a:off x="264700" y="1488925"/>
              <a:ext cx="7111875" cy="2067675"/>
            </a:xfrm>
            <a:custGeom>
              <a:rect b="b" l="l" r="r" t="t"/>
              <a:pathLst>
                <a:path extrusionOk="0" h="82707" w="284475">
                  <a:moveTo>
                    <a:pt x="284444" y="52372"/>
                  </a:moveTo>
                  <a:cubicBezTo>
                    <a:pt x="282802" y="53587"/>
                    <a:pt x="279763" y="53891"/>
                    <a:pt x="277301" y="52888"/>
                  </a:cubicBezTo>
                  <a:cubicBezTo>
                    <a:pt x="272985" y="51186"/>
                    <a:pt x="269550" y="46779"/>
                    <a:pt x="266997" y="43131"/>
                  </a:cubicBezTo>
                  <a:cubicBezTo>
                    <a:pt x="266298" y="42128"/>
                    <a:pt x="265629" y="41125"/>
                    <a:pt x="264899" y="40061"/>
                  </a:cubicBezTo>
                  <a:cubicBezTo>
                    <a:pt x="261981" y="35715"/>
                    <a:pt x="258972" y="31186"/>
                    <a:pt x="254686" y="27386"/>
                  </a:cubicBezTo>
                  <a:cubicBezTo>
                    <a:pt x="243106" y="17143"/>
                    <a:pt x="224655" y="15927"/>
                    <a:pt x="211859" y="24560"/>
                  </a:cubicBezTo>
                  <a:cubicBezTo>
                    <a:pt x="202983" y="30517"/>
                    <a:pt x="197664" y="40061"/>
                    <a:pt x="193773" y="47052"/>
                  </a:cubicBezTo>
                  <a:lnTo>
                    <a:pt x="193652" y="47265"/>
                  </a:lnTo>
                  <a:cubicBezTo>
                    <a:pt x="189670" y="54439"/>
                    <a:pt x="185871" y="61217"/>
                    <a:pt x="180217" y="65411"/>
                  </a:cubicBezTo>
                  <a:cubicBezTo>
                    <a:pt x="175718" y="68785"/>
                    <a:pt x="168636" y="70244"/>
                    <a:pt x="164563" y="66931"/>
                  </a:cubicBezTo>
                  <a:cubicBezTo>
                    <a:pt x="162861" y="65563"/>
                    <a:pt x="161372" y="63223"/>
                    <a:pt x="159761" y="60761"/>
                  </a:cubicBezTo>
                  <a:cubicBezTo>
                    <a:pt x="156873" y="56232"/>
                    <a:pt x="153317" y="50639"/>
                    <a:pt x="146539" y="48451"/>
                  </a:cubicBezTo>
                  <a:cubicBezTo>
                    <a:pt x="138879" y="45928"/>
                    <a:pt x="132040" y="49302"/>
                    <a:pt x="126538" y="52007"/>
                  </a:cubicBezTo>
                  <a:cubicBezTo>
                    <a:pt x="122830" y="53800"/>
                    <a:pt x="119334" y="55502"/>
                    <a:pt x="116751" y="55077"/>
                  </a:cubicBezTo>
                  <a:cubicBezTo>
                    <a:pt x="113772" y="54591"/>
                    <a:pt x="111249" y="50791"/>
                    <a:pt x="110064" y="47265"/>
                  </a:cubicBezTo>
                  <a:cubicBezTo>
                    <a:pt x="109273" y="44834"/>
                    <a:pt x="108787" y="42128"/>
                    <a:pt x="108240" y="39332"/>
                  </a:cubicBezTo>
                  <a:cubicBezTo>
                    <a:pt x="107632" y="36171"/>
                    <a:pt x="107024" y="32888"/>
                    <a:pt x="105960" y="29605"/>
                  </a:cubicBezTo>
                  <a:cubicBezTo>
                    <a:pt x="102100" y="17842"/>
                    <a:pt x="92799" y="8328"/>
                    <a:pt x="81157" y="4164"/>
                  </a:cubicBezTo>
                  <a:cubicBezTo>
                    <a:pt x="69485" y="0"/>
                    <a:pt x="56294" y="1489"/>
                    <a:pt x="45807" y="8085"/>
                  </a:cubicBezTo>
                  <a:cubicBezTo>
                    <a:pt x="41400" y="10912"/>
                    <a:pt x="37813" y="14347"/>
                    <a:pt x="34348" y="17690"/>
                  </a:cubicBezTo>
                  <a:cubicBezTo>
                    <a:pt x="32038" y="19940"/>
                    <a:pt x="29819" y="22037"/>
                    <a:pt x="27509" y="23861"/>
                  </a:cubicBezTo>
                  <a:cubicBezTo>
                    <a:pt x="23527" y="26961"/>
                    <a:pt x="17296" y="29818"/>
                    <a:pt x="12889" y="27690"/>
                  </a:cubicBezTo>
                  <a:cubicBezTo>
                    <a:pt x="11886" y="27204"/>
                    <a:pt x="10791" y="26414"/>
                    <a:pt x="9606" y="25532"/>
                  </a:cubicBezTo>
                  <a:cubicBezTo>
                    <a:pt x="7448" y="23891"/>
                    <a:pt x="4986" y="22067"/>
                    <a:pt x="1673" y="21034"/>
                  </a:cubicBezTo>
                  <a:cubicBezTo>
                    <a:pt x="1125" y="20882"/>
                    <a:pt x="578" y="20730"/>
                    <a:pt x="1" y="20669"/>
                  </a:cubicBezTo>
                  <a:lnTo>
                    <a:pt x="1" y="35533"/>
                  </a:lnTo>
                  <a:cubicBezTo>
                    <a:pt x="457" y="35867"/>
                    <a:pt x="943" y="36201"/>
                    <a:pt x="1429" y="36596"/>
                  </a:cubicBezTo>
                  <a:cubicBezTo>
                    <a:pt x="3010" y="37751"/>
                    <a:pt x="4773" y="39058"/>
                    <a:pt x="6901" y="40122"/>
                  </a:cubicBezTo>
                  <a:cubicBezTo>
                    <a:pt x="15472" y="44256"/>
                    <a:pt x="26293" y="42250"/>
                    <a:pt x="35929" y="34773"/>
                  </a:cubicBezTo>
                  <a:cubicBezTo>
                    <a:pt x="38816" y="32523"/>
                    <a:pt x="41400" y="30061"/>
                    <a:pt x="43892" y="27660"/>
                  </a:cubicBezTo>
                  <a:cubicBezTo>
                    <a:pt x="46993" y="24651"/>
                    <a:pt x="49911" y="21824"/>
                    <a:pt x="53193" y="19757"/>
                  </a:cubicBezTo>
                  <a:cubicBezTo>
                    <a:pt x="60002" y="15411"/>
                    <a:pt x="68969" y="14438"/>
                    <a:pt x="76568" y="17174"/>
                  </a:cubicBezTo>
                  <a:cubicBezTo>
                    <a:pt x="84167" y="19879"/>
                    <a:pt x="90458" y="26323"/>
                    <a:pt x="92981" y="34013"/>
                  </a:cubicBezTo>
                  <a:cubicBezTo>
                    <a:pt x="93772" y="36444"/>
                    <a:pt x="94258" y="39150"/>
                    <a:pt x="94805" y="41946"/>
                  </a:cubicBezTo>
                  <a:cubicBezTo>
                    <a:pt x="95413" y="45107"/>
                    <a:pt x="96021" y="48359"/>
                    <a:pt x="97115" y="51703"/>
                  </a:cubicBezTo>
                  <a:cubicBezTo>
                    <a:pt x="100185" y="61065"/>
                    <a:pt x="106690" y="67448"/>
                    <a:pt x="114532" y="68785"/>
                  </a:cubicBezTo>
                  <a:cubicBezTo>
                    <a:pt x="121462" y="69940"/>
                    <a:pt x="127389" y="67053"/>
                    <a:pt x="132617" y="64530"/>
                  </a:cubicBezTo>
                  <a:cubicBezTo>
                    <a:pt x="136569" y="62585"/>
                    <a:pt x="139973" y="60913"/>
                    <a:pt x="142374" y="61673"/>
                  </a:cubicBezTo>
                  <a:cubicBezTo>
                    <a:pt x="144472" y="62341"/>
                    <a:pt x="146235" y="65138"/>
                    <a:pt x="148301" y="68360"/>
                  </a:cubicBezTo>
                  <a:cubicBezTo>
                    <a:pt x="150308" y="71521"/>
                    <a:pt x="152587" y="75047"/>
                    <a:pt x="156022" y="77813"/>
                  </a:cubicBezTo>
                  <a:cubicBezTo>
                    <a:pt x="160277" y="81278"/>
                    <a:pt x="165323" y="82706"/>
                    <a:pt x="170399" y="82706"/>
                  </a:cubicBezTo>
                  <a:cubicBezTo>
                    <a:pt x="176934" y="82706"/>
                    <a:pt x="183530" y="80305"/>
                    <a:pt x="188424" y="76688"/>
                  </a:cubicBezTo>
                  <a:cubicBezTo>
                    <a:pt x="196479" y="70700"/>
                    <a:pt x="201372" y="61946"/>
                    <a:pt x="205719" y="54195"/>
                  </a:cubicBezTo>
                  <a:lnTo>
                    <a:pt x="205810" y="53952"/>
                  </a:lnTo>
                  <a:cubicBezTo>
                    <a:pt x="210005" y="46475"/>
                    <a:pt x="213895" y="39970"/>
                    <a:pt x="219579" y="36171"/>
                  </a:cubicBezTo>
                  <a:cubicBezTo>
                    <a:pt x="227300" y="31004"/>
                    <a:pt x="238729" y="31763"/>
                    <a:pt x="245689" y="37934"/>
                  </a:cubicBezTo>
                  <a:cubicBezTo>
                    <a:pt x="248638" y="40548"/>
                    <a:pt x="251039" y="44165"/>
                    <a:pt x="253592" y="47903"/>
                  </a:cubicBezTo>
                  <a:cubicBezTo>
                    <a:pt x="254291" y="48967"/>
                    <a:pt x="255021" y="50092"/>
                    <a:pt x="255781" y="51186"/>
                  </a:cubicBezTo>
                  <a:cubicBezTo>
                    <a:pt x="259428" y="56384"/>
                    <a:pt x="264565" y="62797"/>
                    <a:pt x="272225" y="65837"/>
                  </a:cubicBezTo>
                  <a:cubicBezTo>
                    <a:pt x="276267" y="67478"/>
                    <a:pt x="280553" y="67813"/>
                    <a:pt x="284474" y="67114"/>
                  </a:cubicBezTo>
                  <a:lnTo>
                    <a:pt x="284474" y="52372"/>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4" name="Google Shape;324;g2e9f2091a5e_3_231"/>
            <p:cNvSpPr/>
            <p:nvPr/>
          </p:nvSpPr>
          <p:spPr>
            <a:xfrm>
              <a:off x="77775" y="1666725"/>
              <a:ext cx="7348175" cy="1763725"/>
            </a:xfrm>
            <a:custGeom>
              <a:rect b="b" l="l" r="r" t="t"/>
              <a:pathLst>
                <a:path extrusionOk="0" fill="none" h="70549" w="293927">
                  <a:moveTo>
                    <a:pt x="293927" y="51977"/>
                  </a:moveTo>
                  <a:cubicBezTo>
                    <a:pt x="290401" y="53618"/>
                    <a:pt x="285903" y="53618"/>
                    <a:pt x="282225" y="52129"/>
                  </a:cubicBezTo>
                  <a:cubicBezTo>
                    <a:pt x="276510" y="49849"/>
                    <a:pt x="272346" y="44925"/>
                    <a:pt x="268851" y="39880"/>
                  </a:cubicBezTo>
                  <a:cubicBezTo>
                    <a:pt x="265355" y="34864"/>
                    <a:pt x="262224" y="29424"/>
                    <a:pt x="257634" y="25381"/>
                  </a:cubicBezTo>
                  <a:cubicBezTo>
                    <a:pt x="248364" y="17174"/>
                    <a:pt x="233440" y="16171"/>
                    <a:pt x="223166" y="23101"/>
                  </a:cubicBezTo>
                  <a:cubicBezTo>
                    <a:pt x="215992" y="27904"/>
                    <a:pt x="211433" y="35685"/>
                    <a:pt x="207269" y="43223"/>
                  </a:cubicBezTo>
                  <a:cubicBezTo>
                    <a:pt x="203044" y="50792"/>
                    <a:pt x="198697" y="58634"/>
                    <a:pt x="191767" y="63801"/>
                  </a:cubicBezTo>
                  <a:cubicBezTo>
                    <a:pt x="184806" y="68907"/>
                    <a:pt x="174441" y="70549"/>
                    <a:pt x="167694" y="65108"/>
                  </a:cubicBezTo>
                  <a:cubicBezTo>
                    <a:pt x="161523" y="60093"/>
                    <a:pt x="159456" y="50214"/>
                    <a:pt x="151857" y="47782"/>
                  </a:cubicBezTo>
                  <a:cubicBezTo>
                    <a:pt x="142252" y="44682"/>
                    <a:pt x="133012" y="56384"/>
                    <a:pt x="123073" y="54682"/>
                  </a:cubicBezTo>
                  <a:cubicBezTo>
                    <a:pt x="117085" y="53649"/>
                    <a:pt x="112951" y="47995"/>
                    <a:pt x="111006" y="42250"/>
                  </a:cubicBezTo>
                  <a:cubicBezTo>
                    <a:pt x="109121" y="36475"/>
                    <a:pt x="108787" y="30305"/>
                    <a:pt x="106872" y="24530"/>
                  </a:cubicBezTo>
                  <a:cubicBezTo>
                    <a:pt x="103680" y="14864"/>
                    <a:pt x="95869" y="6840"/>
                    <a:pt x="86233" y="3405"/>
                  </a:cubicBezTo>
                  <a:cubicBezTo>
                    <a:pt x="76658" y="1"/>
                    <a:pt x="65503" y="1216"/>
                    <a:pt x="56901" y="6688"/>
                  </a:cubicBezTo>
                  <a:cubicBezTo>
                    <a:pt x="50305" y="10913"/>
                    <a:pt x="45321" y="17235"/>
                    <a:pt x="39120" y="22068"/>
                  </a:cubicBezTo>
                  <a:cubicBezTo>
                    <a:pt x="32980" y="26870"/>
                    <a:pt x="24378" y="30062"/>
                    <a:pt x="17326" y="26627"/>
                  </a:cubicBezTo>
                  <a:cubicBezTo>
                    <a:pt x="13679" y="24895"/>
                    <a:pt x="10852" y="21551"/>
                    <a:pt x="7022" y="20335"/>
                  </a:cubicBezTo>
                  <a:cubicBezTo>
                    <a:pt x="4621" y="19575"/>
                    <a:pt x="1611" y="20426"/>
                    <a:pt x="1" y="22098"/>
                  </a:cubicBezTo>
                </a:path>
              </a:pathLst>
            </a:custGeom>
            <a:noFill/>
            <a:ln cap="flat" cmpd="sng" w="19050">
              <a:solidFill>
                <a:schemeClr val="lt1"/>
              </a:solidFill>
              <a:prstDash val="dash"/>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5" name="Google Shape;325;g2e9f2091a5e_3_231"/>
          <p:cNvSpPr/>
          <p:nvPr/>
        </p:nvSpPr>
        <p:spPr>
          <a:xfrm flipH="1" rot="-2395729">
            <a:off x="10271727" y="-1029028"/>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6" name="Google Shape;326;g2e9f2091a5e_3_231"/>
          <p:cNvSpPr/>
          <p:nvPr/>
        </p:nvSpPr>
        <p:spPr>
          <a:xfrm flipH="1">
            <a:off x="9501304" y="-567165"/>
            <a:ext cx="1872456" cy="1706013"/>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_1_1">
    <p:spTree>
      <p:nvGrpSpPr>
        <p:cNvPr id="327" name="Shape 327"/>
        <p:cNvGrpSpPr/>
        <p:nvPr/>
      </p:nvGrpSpPr>
      <p:grpSpPr>
        <a:xfrm>
          <a:off x="0" y="0"/>
          <a:ext cx="0" cy="0"/>
          <a:chOff x="0" y="0"/>
          <a:chExt cx="0" cy="0"/>
        </a:xfrm>
      </p:grpSpPr>
      <p:sp>
        <p:nvSpPr>
          <p:cNvPr id="328" name="Google Shape;328;g2e9f2091a5e_3_243"/>
          <p:cNvSpPr/>
          <p:nvPr/>
        </p:nvSpPr>
        <p:spPr>
          <a:xfrm rot="7795729">
            <a:off x="9582392" y="105257"/>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9" name="Google Shape;329;g2e9f2091a5e_3_243"/>
          <p:cNvSpPr/>
          <p:nvPr/>
        </p:nvSpPr>
        <p:spPr>
          <a:xfrm flipH="1" rot="5400000">
            <a:off x="10326317" y="5098596"/>
            <a:ext cx="1452567" cy="1323448"/>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0" name="Google Shape;330;g2e9f2091a5e_3_243"/>
          <p:cNvSpPr/>
          <p:nvPr/>
        </p:nvSpPr>
        <p:spPr>
          <a:xfrm flipH="1" rot="10800000">
            <a:off x="10938997" y="-433705"/>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31" name="Google Shape;331;g2e9f2091a5e_3_243"/>
          <p:cNvPicPr preferRelativeResize="0"/>
          <p:nvPr/>
        </p:nvPicPr>
        <p:blipFill>
          <a:blip r:embed="rId2">
            <a:alphaModFix/>
          </a:blip>
          <a:stretch>
            <a:fillRect/>
          </a:stretch>
        </p:blipFill>
        <p:spPr>
          <a:xfrm flipH="1" rot="10800000">
            <a:off x="1317250" y="4069906"/>
            <a:ext cx="2506634" cy="2506634"/>
          </a:xfrm>
          <a:prstGeom prst="rect">
            <a:avLst/>
          </a:prstGeom>
          <a:noFill/>
          <a:ln>
            <a:noFill/>
          </a:ln>
        </p:spPr>
      </p:pic>
      <p:sp>
        <p:nvSpPr>
          <p:cNvPr id="332" name="Google Shape;332;g2e9f2091a5e_3_243"/>
          <p:cNvSpPr/>
          <p:nvPr/>
        </p:nvSpPr>
        <p:spPr>
          <a:xfrm flipH="1" rot="10800000">
            <a:off x="742111" y="189332"/>
            <a:ext cx="699323" cy="700362"/>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3" name="Google Shape;333;g2e9f2091a5e_3_243"/>
          <p:cNvSpPr/>
          <p:nvPr/>
        </p:nvSpPr>
        <p:spPr>
          <a:xfrm flipH="1" rot="10800000">
            <a:off x="1230464" y="3710629"/>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4" name="Google Shape;334;g2e9f2091a5e_3_243"/>
          <p:cNvGrpSpPr/>
          <p:nvPr/>
        </p:nvGrpSpPr>
        <p:grpSpPr>
          <a:xfrm>
            <a:off x="203206" y="-698500"/>
            <a:ext cx="8112606" cy="10175299"/>
            <a:chOff x="1521250" y="-8725"/>
            <a:chExt cx="4549125" cy="5705775"/>
          </a:xfrm>
        </p:grpSpPr>
        <p:sp>
          <p:nvSpPr>
            <p:cNvPr id="335" name="Google Shape;335;g2e9f2091a5e_3_243"/>
            <p:cNvSpPr/>
            <p:nvPr/>
          </p:nvSpPr>
          <p:spPr>
            <a:xfrm>
              <a:off x="1521250" y="-8725"/>
              <a:ext cx="4549125" cy="5705775"/>
            </a:xfrm>
            <a:custGeom>
              <a:rect b="b" l="l" r="r" t="t"/>
              <a:pathLst>
                <a:path extrusionOk="0" h="228231" w="181965">
                  <a:moveTo>
                    <a:pt x="1" y="0"/>
                  </a:moveTo>
                  <a:lnTo>
                    <a:pt x="1" y="71585"/>
                  </a:lnTo>
                  <a:cubicBezTo>
                    <a:pt x="1" y="83393"/>
                    <a:pt x="9608" y="92967"/>
                    <a:pt x="21416" y="92967"/>
                  </a:cubicBezTo>
                  <a:lnTo>
                    <a:pt x="53439" y="92967"/>
                  </a:lnTo>
                  <a:cubicBezTo>
                    <a:pt x="54673" y="92967"/>
                    <a:pt x="55674" y="93968"/>
                    <a:pt x="55674" y="95235"/>
                  </a:cubicBezTo>
                  <a:lnTo>
                    <a:pt x="55674" y="128726"/>
                  </a:lnTo>
                  <a:cubicBezTo>
                    <a:pt x="55674" y="139667"/>
                    <a:pt x="64614" y="148640"/>
                    <a:pt x="75621" y="148640"/>
                  </a:cubicBezTo>
                  <a:lnTo>
                    <a:pt x="107011" y="148640"/>
                  </a:lnTo>
                  <a:cubicBezTo>
                    <a:pt x="109379" y="148640"/>
                    <a:pt x="111347" y="150575"/>
                    <a:pt x="111347" y="152976"/>
                  </a:cubicBezTo>
                  <a:lnTo>
                    <a:pt x="111347" y="184165"/>
                  </a:lnTo>
                  <a:cubicBezTo>
                    <a:pt x="111347" y="195273"/>
                    <a:pt x="120387" y="204313"/>
                    <a:pt x="131495" y="204313"/>
                  </a:cubicBezTo>
                  <a:lnTo>
                    <a:pt x="162383" y="204313"/>
                  </a:lnTo>
                  <a:lnTo>
                    <a:pt x="162383" y="228230"/>
                  </a:lnTo>
                  <a:lnTo>
                    <a:pt x="181964" y="228230"/>
                  </a:lnTo>
                  <a:lnTo>
                    <a:pt x="181964" y="203012"/>
                  </a:lnTo>
                  <a:cubicBezTo>
                    <a:pt x="181964" y="192938"/>
                    <a:pt x="173758" y="184699"/>
                    <a:pt x="163684" y="184699"/>
                  </a:cubicBezTo>
                  <a:lnTo>
                    <a:pt x="131495" y="184699"/>
                  </a:lnTo>
                  <a:cubicBezTo>
                    <a:pt x="131194" y="184699"/>
                    <a:pt x="130928" y="184466"/>
                    <a:pt x="130928" y="184165"/>
                  </a:cubicBezTo>
                  <a:lnTo>
                    <a:pt x="130928" y="152976"/>
                  </a:lnTo>
                  <a:cubicBezTo>
                    <a:pt x="130928" y="139800"/>
                    <a:pt x="120220" y="129059"/>
                    <a:pt x="107011" y="129059"/>
                  </a:cubicBezTo>
                  <a:lnTo>
                    <a:pt x="75621" y="129059"/>
                  </a:lnTo>
                  <a:cubicBezTo>
                    <a:pt x="75455" y="129059"/>
                    <a:pt x="75288" y="128859"/>
                    <a:pt x="75288" y="128726"/>
                  </a:cubicBezTo>
                  <a:lnTo>
                    <a:pt x="75288" y="95202"/>
                  </a:lnTo>
                  <a:cubicBezTo>
                    <a:pt x="75288" y="83126"/>
                    <a:pt x="65481" y="73353"/>
                    <a:pt x="53439" y="73353"/>
                  </a:cubicBezTo>
                  <a:lnTo>
                    <a:pt x="21416" y="73353"/>
                  </a:lnTo>
                  <a:cubicBezTo>
                    <a:pt x="20415" y="73353"/>
                    <a:pt x="19615" y="72552"/>
                    <a:pt x="19615" y="71551"/>
                  </a:cubicBezTo>
                  <a:lnTo>
                    <a:pt x="19615"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6" name="Google Shape;336;g2e9f2091a5e_3_243"/>
            <p:cNvSpPr/>
            <p:nvPr/>
          </p:nvSpPr>
          <p:spPr>
            <a:xfrm>
              <a:off x="1552950" y="22125"/>
              <a:ext cx="4486550" cy="5644075"/>
            </a:xfrm>
            <a:custGeom>
              <a:rect b="b" l="l" r="r" t="t"/>
              <a:pathLst>
                <a:path extrusionOk="0" fill="none" h="225763" w="179462">
                  <a:moveTo>
                    <a:pt x="162383" y="225762"/>
                  </a:moveTo>
                  <a:lnTo>
                    <a:pt x="162383" y="201812"/>
                  </a:lnTo>
                  <a:lnTo>
                    <a:pt x="130227" y="201812"/>
                  </a:lnTo>
                  <a:cubicBezTo>
                    <a:pt x="119786" y="201812"/>
                    <a:pt x="111347" y="193372"/>
                    <a:pt x="111347" y="182931"/>
                  </a:cubicBezTo>
                  <a:lnTo>
                    <a:pt x="111347" y="151742"/>
                  </a:lnTo>
                  <a:cubicBezTo>
                    <a:pt x="111347" y="148674"/>
                    <a:pt x="108845" y="146172"/>
                    <a:pt x="105743" y="146172"/>
                  </a:cubicBezTo>
                  <a:lnTo>
                    <a:pt x="74353" y="146172"/>
                  </a:lnTo>
                  <a:cubicBezTo>
                    <a:pt x="64046" y="146172"/>
                    <a:pt x="55673" y="137766"/>
                    <a:pt x="55673" y="127492"/>
                  </a:cubicBezTo>
                  <a:lnTo>
                    <a:pt x="55673" y="94001"/>
                  </a:lnTo>
                  <a:cubicBezTo>
                    <a:pt x="55673" y="92033"/>
                    <a:pt x="54072" y="90499"/>
                    <a:pt x="52171" y="90499"/>
                  </a:cubicBezTo>
                  <a:lnTo>
                    <a:pt x="20148" y="90499"/>
                  </a:lnTo>
                  <a:cubicBezTo>
                    <a:pt x="9040" y="90499"/>
                    <a:pt x="0" y="81459"/>
                    <a:pt x="0" y="70351"/>
                  </a:cubicBezTo>
                  <a:lnTo>
                    <a:pt x="0" y="0"/>
                  </a:lnTo>
                  <a:lnTo>
                    <a:pt x="17113" y="0"/>
                  </a:lnTo>
                  <a:lnTo>
                    <a:pt x="17113" y="70317"/>
                  </a:lnTo>
                  <a:cubicBezTo>
                    <a:pt x="17113" y="71985"/>
                    <a:pt x="18480" y="73353"/>
                    <a:pt x="20148" y="73353"/>
                  </a:cubicBezTo>
                  <a:lnTo>
                    <a:pt x="52171" y="73353"/>
                  </a:lnTo>
                  <a:cubicBezTo>
                    <a:pt x="63546" y="73353"/>
                    <a:pt x="72752" y="82626"/>
                    <a:pt x="72752" y="93968"/>
                  </a:cubicBezTo>
                  <a:lnTo>
                    <a:pt x="72752" y="127492"/>
                  </a:lnTo>
                  <a:cubicBezTo>
                    <a:pt x="72752" y="128359"/>
                    <a:pt x="73453" y="129060"/>
                    <a:pt x="74353" y="129060"/>
                  </a:cubicBezTo>
                  <a:lnTo>
                    <a:pt x="105743" y="129060"/>
                  </a:lnTo>
                  <a:cubicBezTo>
                    <a:pt x="118251" y="129060"/>
                    <a:pt x="128425" y="139233"/>
                    <a:pt x="128425" y="151742"/>
                  </a:cubicBezTo>
                  <a:lnTo>
                    <a:pt x="128425" y="182931"/>
                  </a:lnTo>
                  <a:cubicBezTo>
                    <a:pt x="128425" y="183932"/>
                    <a:pt x="129226" y="184733"/>
                    <a:pt x="130227" y="184733"/>
                  </a:cubicBezTo>
                  <a:lnTo>
                    <a:pt x="162416" y="184733"/>
                  </a:lnTo>
                  <a:cubicBezTo>
                    <a:pt x="171790" y="184733"/>
                    <a:pt x="179462" y="192372"/>
                    <a:pt x="179462" y="201778"/>
                  </a:cubicBezTo>
                  <a:lnTo>
                    <a:pt x="179462" y="225762"/>
                  </a:lnTo>
                  <a:close/>
                </a:path>
              </a:pathLst>
            </a:custGeom>
            <a:noFill/>
            <a:ln cap="rnd" cmpd="sng" w="208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7" name="Google Shape;337;g2e9f2091a5e_3_243"/>
            <p:cNvSpPr/>
            <p:nvPr/>
          </p:nvSpPr>
          <p:spPr>
            <a:xfrm>
              <a:off x="1766425" y="235600"/>
              <a:ext cx="25" cy="63425"/>
            </a:xfrm>
            <a:custGeom>
              <a:rect b="b" l="l" r="r" t="t"/>
              <a:pathLst>
                <a:path extrusionOk="0" fill="none" h="2537" w="1">
                  <a:moveTo>
                    <a:pt x="1" y="1"/>
                  </a:moveTo>
                  <a:lnTo>
                    <a:pt x="1" y="2536"/>
                  </a:lnTo>
                </a:path>
              </a:pathLst>
            </a:custGeom>
            <a:noFill/>
            <a:ln cap="rnd" cmpd="sng" w="108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8" name="Google Shape;338;g2e9f2091a5e_3_243"/>
            <p:cNvSpPr/>
            <p:nvPr/>
          </p:nvSpPr>
          <p:spPr>
            <a:xfrm>
              <a:off x="1766425" y="424925"/>
              <a:ext cx="4059600" cy="4902700"/>
            </a:xfrm>
            <a:custGeom>
              <a:rect b="b" l="l" r="r" t="t"/>
              <a:pathLst>
                <a:path extrusionOk="0" fill="none" h="196108" w="162384">
                  <a:moveTo>
                    <a:pt x="1" y="0"/>
                  </a:moveTo>
                  <a:lnTo>
                    <a:pt x="1" y="54205"/>
                  </a:lnTo>
                  <a:cubicBezTo>
                    <a:pt x="1" y="60610"/>
                    <a:pt x="5238" y="65780"/>
                    <a:pt x="11609" y="65780"/>
                  </a:cubicBezTo>
                  <a:lnTo>
                    <a:pt x="43632" y="65780"/>
                  </a:lnTo>
                  <a:cubicBezTo>
                    <a:pt x="50303" y="65780"/>
                    <a:pt x="55674" y="71218"/>
                    <a:pt x="55674" y="77856"/>
                  </a:cubicBezTo>
                  <a:lnTo>
                    <a:pt x="55674" y="111380"/>
                  </a:lnTo>
                  <a:cubicBezTo>
                    <a:pt x="55674" y="116950"/>
                    <a:pt x="60210" y="121487"/>
                    <a:pt x="65814" y="121487"/>
                  </a:cubicBezTo>
                  <a:lnTo>
                    <a:pt x="97204" y="121487"/>
                  </a:lnTo>
                  <a:cubicBezTo>
                    <a:pt x="105009" y="121487"/>
                    <a:pt x="111347" y="127825"/>
                    <a:pt x="111347" y="135630"/>
                  </a:cubicBezTo>
                  <a:lnTo>
                    <a:pt x="111347" y="166819"/>
                  </a:lnTo>
                  <a:cubicBezTo>
                    <a:pt x="111347" y="172524"/>
                    <a:pt x="115984" y="177160"/>
                    <a:pt x="121688" y="177160"/>
                  </a:cubicBezTo>
                  <a:lnTo>
                    <a:pt x="153877" y="177160"/>
                  </a:lnTo>
                  <a:cubicBezTo>
                    <a:pt x="158581" y="177160"/>
                    <a:pt x="162383" y="180963"/>
                    <a:pt x="162383" y="185666"/>
                  </a:cubicBezTo>
                  <a:lnTo>
                    <a:pt x="162383" y="196107"/>
                  </a:lnTo>
                </a:path>
              </a:pathLst>
            </a:custGeom>
            <a:noFill/>
            <a:ln cap="rnd" cmpd="sng" w="19050">
              <a:solidFill>
                <a:schemeClr val="lt1"/>
              </a:solidFill>
              <a:prstDash val="lgDash"/>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4_1_1_1">
    <p:spTree>
      <p:nvGrpSpPr>
        <p:cNvPr id="339" name="Shape 339"/>
        <p:cNvGrpSpPr/>
        <p:nvPr/>
      </p:nvGrpSpPr>
      <p:grpSpPr>
        <a:xfrm>
          <a:off x="0" y="0"/>
          <a:ext cx="0" cy="0"/>
          <a:chOff x="0" y="0"/>
          <a:chExt cx="0" cy="0"/>
        </a:xfrm>
      </p:grpSpPr>
      <p:sp>
        <p:nvSpPr>
          <p:cNvPr id="340" name="Google Shape;340;g2e9f2091a5e_3_255"/>
          <p:cNvSpPr/>
          <p:nvPr/>
        </p:nvSpPr>
        <p:spPr>
          <a:xfrm flipH="1" rot="5400000">
            <a:off x="4064180" y="1965213"/>
            <a:ext cx="851335" cy="851308"/>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1" name="Google Shape;341;g2e9f2091a5e_3_255"/>
          <p:cNvSpPr/>
          <p:nvPr/>
        </p:nvSpPr>
        <p:spPr>
          <a:xfrm flipH="1" rot="5400000">
            <a:off x="7396314" y="1965213"/>
            <a:ext cx="851335" cy="851308"/>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2" name="Google Shape;342;g2e9f2091a5e_3_255"/>
          <p:cNvSpPr/>
          <p:nvPr/>
        </p:nvSpPr>
        <p:spPr>
          <a:xfrm rot="-8404271">
            <a:off x="5331061" y="4767702"/>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3" name="Google Shape;343;g2e9f2091a5e_3_255"/>
          <p:cNvSpPr/>
          <p:nvPr/>
        </p:nvSpPr>
        <p:spPr>
          <a:xfrm rot="10800000">
            <a:off x="4915506" y="5475909"/>
            <a:ext cx="699323" cy="700363"/>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4" name="Google Shape;344;g2e9f2091a5e_3_255"/>
          <p:cNvSpPr/>
          <p:nvPr/>
        </p:nvSpPr>
        <p:spPr>
          <a:xfrm rot="10800000">
            <a:off x="-728807" y="275121"/>
            <a:ext cx="2541414" cy="2541414"/>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45" name="Google Shape;345;g2e9f2091a5e_3_255"/>
          <p:cNvGrpSpPr/>
          <p:nvPr/>
        </p:nvGrpSpPr>
        <p:grpSpPr>
          <a:xfrm>
            <a:off x="-101600" y="1700433"/>
            <a:ext cx="7812033" cy="8318333"/>
            <a:chOff x="-381000" y="1275325"/>
            <a:chExt cx="5859025" cy="6238750"/>
          </a:xfrm>
        </p:grpSpPr>
        <p:grpSp>
          <p:nvGrpSpPr>
            <p:cNvPr id="346" name="Google Shape;346;g2e9f2091a5e_3_255"/>
            <p:cNvGrpSpPr/>
            <p:nvPr/>
          </p:nvGrpSpPr>
          <p:grpSpPr>
            <a:xfrm>
              <a:off x="-381000" y="1275325"/>
              <a:ext cx="5859025" cy="6238750"/>
              <a:chOff x="-381000" y="1275325"/>
              <a:chExt cx="5859025" cy="6238750"/>
            </a:xfrm>
          </p:grpSpPr>
          <p:sp>
            <p:nvSpPr>
              <p:cNvPr id="347" name="Google Shape;347;g2e9f2091a5e_3_255"/>
              <p:cNvSpPr/>
              <p:nvPr/>
            </p:nvSpPr>
            <p:spPr>
              <a:xfrm>
                <a:off x="-381000" y="1278075"/>
                <a:ext cx="1974600" cy="4602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8" name="Google Shape;348;g2e9f2091a5e_3_255"/>
              <p:cNvSpPr/>
              <p:nvPr/>
            </p:nvSpPr>
            <p:spPr>
              <a:xfrm rot="-5400000">
                <a:off x="309225" y="2345275"/>
                <a:ext cx="6238750" cy="4098850"/>
              </a:xfrm>
              <a:custGeom>
                <a:rect b="b" l="l" r="r" t="t"/>
                <a:pathLst>
                  <a:path extrusionOk="0" h="163954" w="249550">
                    <a:moveTo>
                      <a:pt x="231008" y="0"/>
                    </a:moveTo>
                    <a:lnTo>
                      <a:pt x="231008" y="127205"/>
                    </a:lnTo>
                    <a:cubicBezTo>
                      <a:pt x="231008" y="137266"/>
                      <a:pt x="222801" y="145473"/>
                      <a:pt x="212740" y="145473"/>
                    </a:cubicBezTo>
                    <a:cubicBezTo>
                      <a:pt x="202679" y="145473"/>
                      <a:pt x="194472" y="137266"/>
                      <a:pt x="194472" y="127205"/>
                    </a:cubicBezTo>
                    <a:lnTo>
                      <a:pt x="194472" y="113467"/>
                    </a:lnTo>
                    <a:cubicBezTo>
                      <a:pt x="194472" y="92828"/>
                      <a:pt x="177663" y="76019"/>
                      <a:pt x="157025" y="76019"/>
                    </a:cubicBezTo>
                    <a:cubicBezTo>
                      <a:pt x="136416" y="76019"/>
                      <a:pt x="119608" y="92828"/>
                      <a:pt x="119608" y="113467"/>
                    </a:cubicBezTo>
                    <a:lnTo>
                      <a:pt x="119608" y="127205"/>
                    </a:lnTo>
                    <a:cubicBezTo>
                      <a:pt x="119608" y="137266"/>
                      <a:pt x="111401" y="145473"/>
                      <a:pt x="101340" y="145473"/>
                    </a:cubicBezTo>
                    <a:lnTo>
                      <a:pt x="101157" y="145473"/>
                    </a:lnTo>
                    <a:cubicBezTo>
                      <a:pt x="91066" y="145473"/>
                      <a:pt x="82859" y="137266"/>
                      <a:pt x="82859" y="127205"/>
                    </a:cubicBezTo>
                    <a:lnTo>
                      <a:pt x="82859" y="77843"/>
                    </a:lnTo>
                    <a:cubicBezTo>
                      <a:pt x="82859" y="58694"/>
                      <a:pt x="67297" y="43101"/>
                      <a:pt x="48117" y="43101"/>
                    </a:cubicBezTo>
                    <a:lnTo>
                      <a:pt x="1" y="43101"/>
                    </a:lnTo>
                    <a:lnTo>
                      <a:pt x="1" y="61551"/>
                    </a:lnTo>
                    <a:lnTo>
                      <a:pt x="48147" y="61551"/>
                    </a:lnTo>
                    <a:cubicBezTo>
                      <a:pt x="57114" y="61551"/>
                      <a:pt x="64439" y="68846"/>
                      <a:pt x="64439" y="77843"/>
                    </a:cubicBezTo>
                    <a:lnTo>
                      <a:pt x="64439" y="127205"/>
                    </a:lnTo>
                    <a:cubicBezTo>
                      <a:pt x="64439" y="147449"/>
                      <a:pt x="80944" y="163954"/>
                      <a:pt x="101188" y="163954"/>
                    </a:cubicBezTo>
                    <a:lnTo>
                      <a:pt x="101370" y="163954"/>
                    </a:lnTo>
                    <a:cubicBezTo>
                      <a:pt x="121614" y="163954"/>
                      <a:pt x="138119" y="147449"/>
                      <a:pt x="138119" y="127205"/>
                    </a:cubicBezTo>
                    <a:lnTo>
                      <a:pt x="138119" y="113467"/>
                    </a:lnTo>
                    <a:cubicBezTo>
                      <a:pt x="138119" y="103011"/>
                      <a:pt x="146629" y="94500"/>
                      <a:pt x="157086" y="94500"/>
                    </a:cubicBezTo>
                    <a:cubicBezTo>
                      <a:pt x="167511" y="94500"/>
                      <a:pt x="176022" y="103011"/>
                      <a:pt x="176022" y="113467"/>
                    </a:cubicBezTo>
                    <a:lnTo>
                      <a:pt x="176022" y="127205"/>
                    </a:lnTo>
                    <a:cubicBezTo>
                      <a:pt x="176022" y="147449"/>
                      <a:pt x="192527" y="163954"/>
                      <a:pt x="212770" y="163954"/>
                    </a:cubicBezTo>
                    <a:cubicBezTo>
                      <a:pt x="233075" y="163954"/>
                      <a:pt x="249549" y="147449"/>
                      <a:pt x="249488" y="127205"/>
                    </a:cubicBezTo>
                    <a:lnTo>
                      <a:pt x="249488"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49" name="Google Shape;349;g2e9f2091a5e_3_255"/>
              <p:cNvCxnSpPr>
                <a:endCxn id="347" idx="1"/>
              </p:cNvCxnSpPr>
              <p:nvPr/>
            </p:nvCxnSpPr>
            <p:spPr>
              <a:xfrm rot="10800000">
                <a:off x="-381000" y="1508175"/>
                <a:ext cx="1881300" cy="0"/>
              </a:xfrm>
              <a:prstGeom prst="straightConnector1">
                <a:avLst/>
              </a:prstGeom>
              <a:noFill/>
              <a:ln cap="flat" cmpd="sng" w="19050">
                <a:solidFill>
                  <a:schemeClr val="lt1"/>
                </a:solidFill>
                <a:prstDash val="dash"/>
                <a:round/>
                <a:headEnd len="med" w="med" type="none"/>
                <a:tailEnd len="med" w="med" type="none"/>
              </a:ln>
            </p:spPr>
          </p:cxnSp>
        </p:grpSp>
        <p:sp>
          <p:nvSpPr>
            <p:cNvPr id="350" name="Google Shape;350;g2e9f2091a5e_3_255"/>
            <p:cNvSpPr/>
            <p:nvPr/>
          </p:nvSpPr>
          <p:spPr>
            <a:xfrm rot="-5400000">
              <a:off x="309988" y="2577038"/>
              <a:ext cx="6006225" cy="3867850"/>
            </a:xfrm>
            <a:custGeom>
              <a:rect b="b" l="l" r="r" t="t"/>
              <a:pathLst>
                <a:path extrusionOk="0" fill="none" h="154714" w="240249">
                  <a:moveTo>
                    <a:pt x="1" y="52311"/>
                  </a:moveTo>
                  <a:lnTo>
                    <a:pt x="48117" y="52311"/>
                  </a:lnTo>
                  <a:cubicBezTo>
                    <a:pt x="62190" y="52311"/>
                    <a:pt x="73649" y="63770"/>
                    <a:pt x="73649" y="77843"/>
                  </a:cubicBezTo>
                  <a:lnTo>
                    <a:pt x="73649" y="127205"/>
                  </a:lnTo>
                  <a:cubicBezTo>
                    <a:pt x="73649" y="142403"/>
                    <a:pt x="85960" y="154713"/>
                    <a:pt x="101157" y="154713"/>
                  </a:cubicBezTo>
                  <a:lnTo>
                    <a:pt x="101340" y="154713"/>
                  </a:lnTo>
                  <a:cubicBezTo>
                    <a:pt x="116538" y="154713"/>
                    <a:pt x="128848" y="142403"/>
                    <a:pt x="128848" y="127205"/>
                  </a:cubicBezTo>
                  <a:lnTo>
                    <a:pt x="128848" y="113436"/>
                  </a:lnTo>
                  <a:cubicBezTo>
                    <a:pt x="128848" y="97874"/>
                    <a:pt x="141462" y="85260"/>
                    <a:pt x="157025" y="85260"/>
                  </a:cubicBezTo>
                  <a:lnTo>
                    <a:pt x="157025" y="85260"/>
                  </a:lnTo>
                  <a:cubicBezTo>
                    <a:pt x="172618" y="85260"/>
                    <a:pt x="185232" y="97874"/>
                    <a:pt x="185232" y="113436"/>
                  </a:cubicBezTo>
                  <a:lnTo>
                    <a:pt x="185232" y="127205"/>
                  </a:lnTo>
                  <a:cubicBezTo>
                    <a:pt x="185232" y="142403"/>
                    <a:pt x="197542" y="154713"/>
                    <a:pt x="212740" y="154713"/>
                  </a:cubicBezTo>
                  <a:lnTo>
                    <a:pt x="212740" y="154713"/>
                  </a:lnTo>
                  <a:cubicBezTo>
                    <a:pt x="227938" y="154713"/>
                    <a:pt x="240248" y="142403"/>
                    <a:pt x="240248" y="127205"/>
                  </a:cubicBezTo>
                  <a:lnTo>
                    <a:pt x="240248" y="0"/>
                  </a:lnTo>
                </a:path>
              </a:pathLst>
            </a:custGeom>
            <a:noFill/>
            <a:ln cap="flat" cmpd="sng" w="19050">
              <a:solidFill>
                <a:schemeClr val="lt1"/>
              </a:solidFill>
              <a:prstDash val="dash"/>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pic>
        <p:nvPicPr>
          <p:cNvPr id="351" name="Google Shape;351;g2e9f2091a5e_3_255"/>
          <p:cNvPicPr preferRelativeResize="0"/>
          <p:nvPr/>
        </p:nvPicPr>
        <p:blipFill>
          <a:blip r:embed="rId2">
            <a:alphaModFix/>
          </a:blip>
          <a:stretch>
            <a:fillRect/>
          </a:stretch>
        </p:blipFill>
        <p:spPr>
          <a:xfrm flipH="1">
            <a:off x="9382423" y="-1202550"/>
            <a:ext cx="2506634" cy="2506634"/>
          </a:xfrm>
          <a:prstGeom prst="rect">
            <a:avLst/>
          </a:prstGeom>
          <a:noFill/>
          <a:ln>
            <a:noFill/>
          </a:ln>
        </p:spPr>
      </p:pic>
      <p:sp>
        <p:nvSpPr>
          <p:cNvPr id="352" name="Google Shape;352;g2e9f2091a5e_3_255"/>
          <p:cNvSpPr/>
          <p:nvPr/>
        </p:nvSpPr>
        <p:spPr>
          <a:xfrm rot="10800000">
            <a:off x="10327447" y="6091823"/>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3" name="Google Shape;353;g2e9f2091a5e_3_255"/>
          <p:cNvSpPr/>
          <p:nvPr/>
        </p:nvSpPr>
        <p:spPr>
          <a:xfrm rot="10800000">
            <a:off x="11176393" y="370438"/>
            <a:ext cx="1213388" cy="1105530"/>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1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Play"/>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Play"/>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7"/>
          <p:cNvSpPr/>
          <p:nvPr>
            <p:ph idx="2" type="pic"/>
          </p:nvPr>
        </p:nvSpPr>
        <p:spPr>
          <a:xfrm>
            <a:off x="5183188" y="987425"/>
            <a:ext cx="6172200" cy="4873500"/>
          </a:xfrm>
          <a:prstGeom prst="rect">
            <a:avLst/>
          </a:prstGeom>
          <a:noFill/>
          <a:ln>
            <a:noFill/>
          </a:ln>
        </p:spPr>
      </p:sp>
      <p:sp>
        <p:nvSpPr>
          <p:cNvPr id="68" name="Google Shape;68;p1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g2e9f2091a5e_3_0"/>
          <p:cNvSpPr txBox="1"/>
          <p:nvPr>
            <p:ph type="title"/>
          </p:nvPr>
        </p:nvSpPr>
        <p:spPr>
          <a:xfrm>
            <a:off x="960000" y="720000"/>
            <a:ext cx="10272000" cy="763600"/>
          </a:xfrm>
          <a:prstGeom prst="rect">
            <a:avLst/>
          </a:prstGeom>
          <a:noFill/>
          <a:ln>
            <a:noFill/>
          </a:ln>
        </p:spPr>
        <p:txBody>
          <a:bodyPr anchorCtr="0" anchor="ctr" bIns="121900" lIns="121900" spcFirstLastPara="1" rIns="121900" wrap="square" tIns="121900">
            <a:noAutofit/>
          </a:bodyPr>
          <a:lstStyle>
            <a:lvl1pPr lvl="0">
              <a:spcBef>
                <a:spcPts val="0"/>
              </a:spcBef>
              <a:spcAft>
                <a:spcPts val="0"/>
              </a:spcAft>
              <a:buClr>
                <a:schemeClr val="accent3"/>
              </a:buClr>
              <a:buSzPts val="4300"/>
              <a:buFont typeface="Prosto One"/>
              <a:buNone/>
              <a:defRPr b="1" sz="4300">
                <a:solidFill>
                  <a:schemeClr val="accent3"/>
                </a:solidFill>
                <a:latin typeface="Prosto One"/>
                <a:ea typeface="Prosto One"/>
                <a:cs typeface="Prosto One"/>
                <a:sym typeface="Prosto One"/>
              </a:defRPr>
            </a:lvl1pPr>
            <a:lvl2pPr lvl="1">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2pPr>
            <a:lvl3pPr lvl="2">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3pPr>
            <a:lvl4pPr lvl="3">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4pPr>
            <a:lvl5pPr lvl="4">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5pPr>
            <a:lvl6pPr lvl="5">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6pPr>
            <a:lvl7pPr lvl="6">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7pPr>
            <a:lvl8pPr lvl="7">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8pPr>
            <a:lvl9pPr lvl="8">
              <a:spcBef>
                <a:spcPts val="0"/>
              </a:spcBef>
              <a:spcAft>
                <a:spcPts val="0"/>
              </a:spcAft>
              <a:buClr>
                <a:schemeClr val="dk1"/>
              </a:buClr>
              <a:buSzPts val="3700"/>
              <a:buFont typeface="Yeseva One"/>
              <a:buNone/>
              <a:defRPr sz="3700">
                <a:solidFill>
                  <a:schemeClr val="dk1"/>
                </a:solidFill>
                <a:latin typeface="Yeseva One"/>
                <a:ea typeface="Yeseva One"/>
                <a:cs typeface="Yeseva One"/>
                <a:sym typeface="Yeseva One"/>
              </a:defRPr>
            </a:lvl9pPr>
          </a:lstStyle>
          <a:p/>
        </p:txBody>
      </p:sp>
      <p:sp>
        <p:nvSpPr>
          <p:cNvPr id="86" name="Google Shape;86;g2e9f2091a5e_3_0"/>
          <p:cNvSpPr txBox="1"/>
          <p:nvPr>
            <p:ph idx="1" type="body"/>
          </p:nvPr>
        </p:nvSpPr>
        <p:spPr>
          <a:xfrm>
            <a:off x="960000" y="1536633"/>
            <a:ext cx="10272000" cy="4555200"/>
          </a:xfrm>
          <a:prstGeom prst="rect">
            <a:avLst/>
          </a:prstGeom>
          <a:noFill/>
          <a:ln>
            <a:noFill/>
          </a:ln>
        </p:spPr>
        <p:txBody>
          <a:bodyPr anchorCtr="0" anchor="t" bIns="121900" lIns="121900" spcFirstLastPara="1" rIns="121900" wrap="square" tIns="121900">
            <a:noAutofit/>
          </a:bodyPr>
          <a:lstStyle>
            <a:lvl1pPr indent="-349250" lvl="0" marL="4572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1pPr>
            <a:lvl2pPr indent="-349250" lvl="1" marL="9144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2pPr>
            <a:lvl3pPr indent="-349250" lvl="2" marL="13716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3pPr>
            <a:lvl4pPr indent="-349250" lvl="3" marL="18288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4pPr>
            <a:lvl5pPr indent="-349250" lvl="4" marL="22860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5pPr>
            <a:lvl6pPr indent="-349250" lvl="5" marL="27432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6pPr>
            <a:lvl7pPr indent="-349250" lvl="6" marL="32004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7pPr>
            <a:lvl8pPr indent="-349250" lvl="7" marL="36576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8pPr>
            <a:lvl9pPr indent="-349250" lvl="8" marL="4114800">
              <a:lnSpc>
                <a:spcPct val="100000"/>
              </a:lnSpc>
              <a:spcBef>
                <a:spcPts val="0"/>
              </a:spcBef>
              <a:spcAft>
                <a:spcPts val="0"/>
              </a:spcAft>
              <a:buClr>
                <a:schemeClr val="dk1"/>
              </a:buClr>
              <a:buSzPts val="1900"/>
              <a:buFont typeface="Catamaran"/>
              <a:buChar char="■"/>
              <a:defRPr sz="1900">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pSp>
        <p:nvGrpSpPr>
          <p:cNvPr id="358" name="Google Shape;358;g2e9f2091a5e_3_270"/>
          <p:cNvGrpSpPr/>
          <p:nvPr/>
        </p:nvGrpSpPr>
        <p:grpSpPr>
          <a:xfrm flipH="1" rot="8234194">
            <a:off x="1496927" y="1594491"/>
            <a:ext cx="13049322" cy="5452165"/>
            <a:chOff x="-350050" y="1207000"/>
            <a:chExt cx="8506275" cy="3554025"/>
          </a:xfrm>
        </p:grpSpPr>
        <p:sp>
          <p:nvSpPr>
            <p:cNvPr id="359" name="Google Shape;359;g2e9f2091a5e_3_270"/>
            <p:cNvSpPr/>
            <p:nvPr/>
          </p:nvSpPr>
          <p:spPr>
            <a:xfrm>
              <a:off x="-350050" y="1207000"/>
              <a:ext cx="8506275" cy="3554025"/>
            </a:xfrm>
            <a:custGeom>
              <a:rect b="b" l="l" r="r" t="t"/>
              <a:pathLst>
                <a:path extrusionOk="0" h="142161" w="340251">
                  <a:moveTo>
                    <a:pt x="180156" y="0"/>
                  </a:moveTo>
                  <a:cubicBezTo>
                    <a:pt x="158970" y="0"/>
                    <a:pt x="141766" y="17204"/>
                    <a:pt x="141766" y="38360"/>
                  </a:cubicBezTo>
                  <a:lnTo>
                    <a:pt x="141766" y="47235"/>
                  </a:lnTo>
                  <a:cubicBezTo>
                    <a:pt x="141766" y="53405"/>
                    <a:pt x="136721" y="58481"/>
                    <a:pt x="130520" y="58481"/>
                  </a:cubicBezTo>
                  <a:lnTo>
                    <a:pt x="112161" y="58481"/>
                  </a:lnTo>
                  <a:cubicBezTo>
                    <a:pt x="96750" y="58481"/>
                    <a:pt x="84197" y="71004"/>
                    <a:pt x="84197" y="86445"/>
                  </a:cubicBezTo>
                  <a:cubicBezTo>
                    <a:pt x="84197" y="99090"/>
                    <a:pt x="73923" y="109424"/>
                    <a:pt x="61218" y="109424"/>
                  </a:cubicBezTo>
                  <a:lnTo>
                    <a:pt x="1" y="109424"/>
                  </a:lnTo>
                  <a:lnTo>
                    <a:pt x="1" y="126142"/>
                  </a:lnTo>
                  <a:lnTo>
                    <a:pt x="61248" y="126142"/>
                  </a:lnTo>
                  <a:cubicBezTo>
                    <a:pt x="83133" y="126142"/>
                    <a:pt x="100975" y="108330"/>
                    <a:pt x="100975" y="86445"/>
                  </a:cubicBezTo>
                  <a:cubicBezTo>
                    <a:pt x="100975" y="80245"/>
                    <a:pt x="106021" y="75169"/>
                    <a:pt x="112222" y="75169"/>
                  </a:cubicBezTo>
                  <a:lnTo>
                    <a:pt x="130550" y="75169"/>
                  </a:lnTo>
                  <a:cubicBezTo>
                    <a:pt x="145991" y="75169"/>
                    <a:pt x="158514" y="62646"/>
                    <a:pt x="158514" y="47235"/>
                  </a:cubicBezTo>
                  <a:lnTo>
                    <a:pt x="158514" y="38360"/>
                  </a:lnTo>
                  <a:cubicBezTo>
                    <a:pt x="158514" y="26444"/>
                    <a:pt x="168241" y="16718"/>
                    <a:pt x="180186" y="16718"/>
                  </a:cubicBezTo>
                  <a:cubicBezTo>
                    <a:pt x="192102" y="16718"/>
                    <a:pt x="201828" y="26444"/>
                    <a:pt x="201828" y="38360"/>
                  </a:cubicBezTo>
                  <a:lnTo>
                    <a:pt x="201828" y="105382"/>
                  </a:lnTo>
                  <a:cubicBezTo>
                    <a:pt x="201828" y="125686"/>
                    <a:pt x="218333" y="142160"/>
                    <a:pt x="238607" y="142160"/>
                  </a:cubicBezTo>
                  <a:cubicBezTo>
                    <a:pt x="258881" y="142160"/>
                    <a:pt x="275386" y="125686"/>
                    <a:pt x="275386" y="105443"/>
                  </a:cubicBezTo>
                  <a:lnTo>
                    <a:pt x="275386" y="74925"/>
                  </a:lnTo>
                  <a:cubicBezTo>
                    <a:pt x="275386" y="68725"/>
                    <a:pt x="280462" y="63679"/>
                    <a:pt x="286632" y="63679"/>
                  </a:cubicBezTo>
                  <a:lnTo>
                    <a:pt x="340250" y="63679"/>
                  </a:lnTo>
                  <a:lnTo>
                    <a:pt x="340250" y="46961"/>
                  </a:lnTo>
                  <a:lnTo>
                    <a:pt x="286602" y="46961"/>
                  </a:lnTo>
                  <a:cubicBezTo>
                    <a:pt x="271161" y="46961"/>
                    <a:pt x="258638" y="59484"/>
                    <a:pt x="258638" y="74925"/>
                  </a:cubicBezTo>
                  <a:lnTo>
                    <a:pt x="258638" y="105443"/>
                  </a:lnTo>
                  <a:cubicBezTo>
                    <a:pt x="258638" y="116476"/>
                    <a:pt x="249641" y="125504"/>
                    <a:pt x="238577" y="125504"/>
                  </a:cubicBezTo>
                  <a:cubicBezTo>
                    <a:pt x="227513" y="125504"/>
                    <a:pt x="218515" y="116476"/>
                    <a:pt x="218515" y="105443"/>
                  </a:cubicBezTo>
                  <a:lnTo>
                    <a:pt x="218515" y="38360"/>
                  </a:lnTo>
                  <a:cubicBezTo>
                    <a:pt x="218515" y="17204"/>
                    <a:pt x="201311" y="0"/>
                    <a:pt x="180156"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0" name="Google Shape;360;g2e9f2091a5e_3_270"/>
            <p:cNvSpPr/>
            <p:nvPr/>
          </p:nvSpPr>
          <p:spPr>
            <a:xfrm>
              <a:off x="-350050" y="1249550"/>
              <a:ext cx="8506275" cy="3468925"/>
            </a:xfrm>
            <a:custGeom>
              <a:rect b="b" l="l" r="r" t="t"/>
              <a:pathLst>
                <a:path extrusionOk="0" h="138757" w="340251">
                  <a:moveTo>
                    <a:pt x="180156" y="0"/>
                  </a:moveTo>
                  <a:cubicBezTo>
                    <a:pt x="159943" y="0"/>
                    <a:pt x="143468" y="16444"/>
                    <a:pt x="143468" y="36658"/>
                  </a:cubicBezTo>
                  <a:lnTo>
                    <a:pt x="143468" y="45533"/>
                  </a:lnTo>
                  <a:cubicBezTo>
                    <a:pt x="143468" y="52676"/>
                    <a:pt x="137663" y="58482"/>
                    <a:pt x="130520" y="58482"/>
                  </a:cubicBezTo>
                  <a:lnTo>
                    <a:pt x="112161" y="58482"/>
                  </a:lnTo>
                  <a:cubicBezTo>
                    <a:pt x="97693" y="58482"/>
                    <a:pt x="85929" y="70245"/>
                    <a:pt x="85929" y="84743"/>
                  </a:cubicBezTo>
                  <a:cubicBezTo>
                    <a:pt x="85929" y="98330"/>
                    <a:pt x="74865" y="109425"/>
                    <a:pt x="61218" y="109425"/>
                  </a:cubicBezTo>
                  <a:lnTo>
                    <a:pt x="1" y="109425"/>
                  </a:lnTo>
                  <a:lnTo>
                    <a:pt x="1" y="122738"/>
                  </a:lnTo>
                  <a:lnTo>
                    <a:pt x="61248" y="122738"/>
                  </a:lnTo>
                  <a:cubicBezTo>
                    <a:pt x="82191" y="122738"/>
                    <a:pt x="99243" y="105716"/>
                    <a:pt x="99243" y="84743"/>
                  </a:cubicBezTo>
                  <a:cubicBezTo>
                    <a:pt x="99243" y="77600"/>
                    <a:pt x="105079" y="71764"/>
                    <a:pt x="112222" y="71764"/>
                  </a:cubicBezTo>
                  <a:lnTo>
                    <a:pt x="130550" y="71764"/>
                  </a:lnTo>
                  <a:cubicBezTo>
                    <a:pt x="145049" y="71764"/>
                    <a:pt x="156812" y="60001"/>
                    <a:pt x="156812" y="45533"/>
                  </a:cubicBezTo>
                  <a:lnTo>
                    <a:pt x="156812" y="36658"/>
                  </a:lnTo>
                  <a:cubicBezTo>
                    <a:pt x="156812" y="23800"/>
                    <a:pt x="167299" y="13314"/>
                    <a:pt x="180186" y="13314"/>
                  </a:cubicBezTo>
                  <a:cubicBezTo>
                    <a:pt x="193074" y="13314"/>
                    <a:pt x="203561" y="23800"/>
                    <a:pt x="203561" y="36658"/>
                  </a:cubicBezTo>
                  <a:lnTo>
                    <a:pt x="203561" y="103680"/>
                  </a:lnTo>
                  <a:cubicBezTo>
                    <a:pt x="203561" y="123042"/>
                    <a:pt x="219275" y="138756"/>
                    <a:pt x="238607" y="138756"/>
                  </a:cubicBezTo>
                  <a:cubicBezTo>
                    <a:pt x="257969" y="138756"/>
                    <a:pt x="273684" y="123042"/>
                    <a:pt x="273684" y="103741"/>
                  </a:cubicBezTo>
                  <a:lnTo>
                    <a:pt x="273684" y="73223"/>
                  </a:lnTo>
                  <a:cubicBezTo>
                    <a:pt x="273684" y="66080"/>
                    <a:pt x="279489" y="60275"/>
                    <a:pt x="286632" y="60275"/>
                  </a:cubicBezTo>
                  <a:lnTo>
                    <a:pt x="340250" y="60275"/>
                  </a:lnTo>
                  <a:lnTo>
                    <a:pt x="340250" y="46962"/>
                  </a:lnTo>
                  <a:lnTo>
                    <a:pt x="286602" y="46962"/>
                  </a:lnTo>
                  <a:cubicBezTo>
                    <a:pt x="272133" y="46962"/>
                    <a:pt x="260340" y="58755"/>
                    <a:pt x="260340" y="73223"/>
                  </a:cubicBezTo>
                  <a:lnTo>
                    <a:pt x="260340" y="103741"/>
                  </a:lnTo>
                  <a:cubicBezTo>
                    <a:pt x="260340" y="115747"/>
                    <a:pt x="250583" y="125504"/>
                    <a:pt x="238577" y="125504"/>
                  </a:cubicBezTo>
                  <a:cubicBezTo>
                    <a:pt x="226570" y="125504"/>
                    <a:pt x="216813" y="115747"/>
                    <a:pt x="216813" y="103741"/>
                  </a:cubicBezTo>
                  <a:lnTo>
                    <a:pt x="216813" y="36658"/>
                  </a:lnTo>
                  <a:cubicBezTo>
                    <a:pt x="216813" y="16444"/>
                    <a:pt x="200369" y="0"/>
                    <a:pt x="180156" y="0"/>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1" name="Google Shape;361;g2e9f2091a5e_3_270"/>
          <p:cNvSpPr/>
          <p:nvPr/>
        </p:nvSpPr>
        <p:spPr>
          <a:xfrm>
            <a:off x="1023267" y="4979267"/>
            <a:ext cx="4074400" cy="14716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Clr>
                <a:srgbClr val="000000"/>
              </a:buClr>
              <a:buSzPts val="3200"/>
              <a:buFont typeface="Arial"/>
              <a:buNone/>
            </a:pPr>
            <a:r>
              <a:t/>
            </a:r>
            <a:endParaRPr sz="1900">
              <a:solidFill>
                <a:schemeClr val="dk2"/>
              </a:solidFill>
              <a:latin typeface="Catamaran Medium"/>
              <a:ea typeface="Catamaran Medium"/>
              <a:cs typeface="Catamaran Medium"/>
              <a:sym typeface="Catamaran Medium"/>
            </a:endParaRPr>
          </a:p>
          <a:p>
            <a:pPr indent="0" lvl="0" marL="0" rtl="0" algn="ctr">
              <a:lnSpc>
                <a:spcPct val="100000"/>
              </a:lnSpc>
              <a:spcBef>
                <a:spcPts val="0"/>
              </a:spcBef>
              <a:spcAft>
                <a:spcPts val="0"/>
              </a:spcAft>
              <a:buClr>
                <a:srgbClr val="000000"/>
              </a:buClr>
              <a:buSzPts val="3200"/>
              <a:buFont typeface="Arial"/>
              <a:buNone/>
            </a:pPr>
            <a:r>
              <a:rPr lang="en-US" sz="1900">
                <a:solidFill>
                  <a:schemeClr val="dk2"/>
                </a:solidFill>
                <a:latin typeface="Catamaran Medium"/>
                <a:ea typeface="Catamaran Medium"/>
                <a:cs typeface="Catamaran Medium"/>
                <a:sym typeface="Catamaran Medium"/>
              </a:rPr>
              <a:t>Presented by :</a:t>
            </a:r>
            <a:endParaRPr sz="1900">
              <a:solidFill>
                <a:schemeClr val="dk2"/>
              </a:solidFill>
              <a:latin typeface="Catamaran Medium"/>
              <a:ea typeface="Catamaran Medium"/>
              <a:cs typeface="Catamaran Medium"/>
              <a:sym typeface="Catamaran Medium"/>
            </a:endParaRPr>
          </a:p>
          <a:p>
            <a:pPr indent="0" lvl="0" marL="0" rtl="0" algn="ctr">
              <a:lnSpc>
                <a:spcPct val="100000"/>
              </a:lnSpc>
              <a:spcBef>
                <a:spcPts val="0"/>
              </a:spcBef>
              <a:spcAft>
                <a:spcPts val="0"/>
              </a:spcAft>
              <a:buClr>
                <a:srgbClr val="000000"/>
              </a:buClr>
              <a:buSzPts val="3200"/>
              <a:buFont typeface="Arial"/>
              <a:buNone/>
            </a:pPr>
            <a:r>
              <a:rPr lang="en-US" sz="1900">
                <a:solidFill>
                  <a:schemeClr val="dk2"/>
                </a:solidFill>
                <a:latin typeface="Catamaran Medium"/>
                <a:ea typeface="Catamaran Medium"/>
                <a:cs typeface="Catamaran Medium"/>
                <a:sym typeface="Catamaran Medium"/>
              </a:rPr>
              <a:t>Jay Noppone P, Matthew Munoz, </a:t>
            </a:r>
            <a:endParaRPr sz="1900">
              <a:solidFill>
                <a:schemeClr val="dk2"/>
              </a:solidFill>
              <a:latin typeface="Catamaran Medium"/>
              <a:ea typeface="Catamaran Medium"/>
              <a:cs typeface="Catamaran Medium"/>
              <a:sym typeface="Catamaran Medium"/>
            </a:endParaRPr>
          </a:p>
          <a:p>
            <a:pPr indent="0" lvl="0" marL="0" rtl="0" algn="ctr">
              <a:lnSpc>
                <a:spcPct val="100000"/>
              </a:lnSpc>
              <a:spcBef>
                <a:spcPts val="0"/>
              </a:spcBef>
              <a:spcAft>
                <a:spcPts val="0"/>
              </a:spcAft>
              <a:buClr>
                <a:srgbClr val="000000"/>
              </a:buClr>
              <a:buSzPts val="3200"/>
              <a:buFont typeface="Arial"/>
              <a:buNone/>
            </a:pPr>
            <a:r>
              <a:rPr lang="en-US" sz="1900">
                <a:solidFill>
                  <a:schemeClr val="dk2"/>
                </a:solidFill>
                <a:latin typeface="Catamaran Medium"/>
                <a:ea typeface="Catamaran Medium"/>
                <a:cs typeface="Catamaran Medium"/>
                <a:sym typeface="Catamaran Medium"/>
              </a:rPr>
              <a:t>Baljinder Hothi, William Ng</a:t>
            </a:r>
            <a:endParaRPr sz="1900">
              <a:solidFill>
                <a:schemeClr val="dk2"/>
              </a:solidFill>
              <a:latin typeface="Catamaran Medium"/>
              <a:ea typeface="Catamaran Medium"/>
              <a:cs typeface="Catamaran Medium"/>
              <a:sym typeface="Catamaran Medium"/>
            </a:endParaRPr>
          </a:p>
          <a:p>
            <a:pPr indent="0" lvl="0" marL="0" rtl="0" algn="ctr">
              <a:lnSpc>
                <a:spcPct val="100000"/>
              </a:lnSpc>
              <a:spcBef>
                <a:spcPts val="0"/>
              </a:spcBef>
              <a:spcAft>
                <a:spcPts val="0"/>
              </a:spcAft>
              <a:buClr>
                <a:srgbClr val="000000"/>
              </a:buClr>
              <a:buSzPts val="3200"/>
              <a:buFont typeface="Arial"/>
              <a:buNone/>
            </a:pPr>
            <a:r>
              <a:rPr lang="en-US" sz="1900">
                <a:solidFill>
                  <a:schemeClr val="dk2"/>
                </a:solidFill>
                <a:latin typeface="Catamaran Medium"/>
                <a:ea typeface="Catamaran Medium"/>
                <a:cs typeface="Catamaran Medium"/>
                <a:sym typeface="Catamaran Medium"/>
              </a:rPr>
              <a:t>7/1/24</a:t>
            </a:r>
            <a:endParaRPr sz="1900">
              <a:solidFill>
                <a:schemeClr val="dk2"/>
              </a:solidFill>
              <a:latin typeface="Catamaran Medium"/>
              <a:ea typeface="Catamaran Medium"/>
              <a:cs typeface="Catamaran Medium"/>
              <a:sym typeface="Catamaran Medium"/>
            </a:endParaRPr>
          </a:p>
          <a:p>
            <a:pPr indent="0" lvl="0" marL="0" rtl="0" algn="l">
              <a:spcBef>
                <a:spcPts val="0"/>
              </a:spcBef>
              <a:spcAft>
                <a:spcPts val="0"/>
              </a:spcAft>
              <a:buNone/>
            </a:pPr>
            <a:r>
              <a:t/>
            </a:r>
            <a:endParaRPr sz="800">
              <a:latin typeface="Yeseva One"/>
              <a:ea typeface="Yeseva One"/>
              <a:cs typeface="Yeseva One"/>
              <a:sym typeface="Yeseva One"/>
            </a:endParaRPr>
          </a:p>
        </p:txBody>
      </p:sp>
      <p:sp>
        <p:nvSpPr>
          <p:cNvPr id="362" name="Google Shape;362;g2e9f2091a5e_3_270"/>
          <p:cNvSpPr txBox="1"/>
          <p:nvPr>
            <p:ph type="ctrTitle"/>
          </p:nvPr>
        </p:nvSpPr>
        <p:spPr>
          <a:xfrm>
            <a:off x="896100" y="522933"/>
            <a:ext cx="7396400" cy="3550400"/>
          </a:xfrm>
          <a:prstGeom prst="rect">
            <a:avLst/>
          </a:prstGeom>
        </p:spPr>
        <p:txBody>
          <a:bodyPr anchorCtr="0" anchor="t" bIns="121900" lIns="121900" spcFirstLastPara="1" rIns="121900" wrap="square" tIns="121900">
            <a:spAutoFit/>
          </a:bodyPr>
          <a:lstStyle/>
          <a:p>
            <a:pPr indent="0" lvl="0" marL="0" rtl="0" algn="l">
              <a:spcBef>
                <a:spcPts val="0"/>
              </a:spcBef>
              <a:spcAft>
                <a:spcPts val="0"/>
              </a:spcAft>
              <a:buNone/>
            </a:pPr>
            <a:r>
              <a:rPr lang="en-US" sz="8300">
                <a:solidFill>
                  <a:srgbClr val="212121"/>
                </a:solidFill>
              </a:rPr>
              <a:t>Schedule</a:t>
            </a:r>
            <a:r>
              <a:rPr lang="en-US" sz="8300">
                <a:solidFill>
                  <a:srgbClr val="212121"/>
                </a:solidFill>
              </a:rPr>
              <a:t> Snake</a:t>
            </a:r>
            <a:r>
              <a:rPr lang="en-US" sz="8300"/>
              <a:t> </a:t>
            </a:r>
            <a:r>
              <a:rPr lang="en-US" sz="4900">
                <a:solidFill>
                  <a:schemeClr val="dk1"/>
                </a:solidFill>
              </a:rPr>
              <a:t> </a:t>
            </a:r>
            <a:endParaRPr sz="4900">
              <a:solidFill>
                <a:schemeClr val="dk1"/>
              </a:solidFill>
            </a:endParaRPr>
          </a:p>
          <a:p>
            <a:pPr indent="0" lvl="0" marL="0" rtl="0" algn="l">
              <a:spcBef>
                <a:spcPts val="0"/>
              </a:spcBef>
              <a:spcAft>
                <a:spcPts val="0"/>
              </a:spcAft>
              <a:buNone/>
            </a:pPr>
            <a:r>
              <a:rPr lang="en-US" sz="4900">
                <a:solidFill>
                  <a:schemeClr val="dk1"/>
                </a:solidFill>
              </a:rPr>
              <a:t>Presentation Pitch</a:t>
            </a:r>
            <a:endParaRPr sz="4900">
              <a:solidFill>
                <a:schemeClr val="dk1"/>
              </a:solidFill>
            </a:endParaRPr>
          </a:p>
        </p:txBody>
      </p:sp>
      <p:sp>
        <p:nvSpPr>
          <p:cNvPr id="363" name="Google Shape;363;g2e9f2091a5e_3_270"/>
          <p:cNvSpPr txBox="1"/>
          <p:nvPr>
            <p:ph idx="1" type="subTitle"/>
          </p:nvPr>
        </p:nvSpPr>
        <p:spPr>
          <a:xfrm>
            <a:off x="1023280" y="4169459"/>
            <a:ext cx="5213200" cy="5952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a:t>Schedule your classes like never before!</a:t>
            </a:r>
            <a:endParaRPr/>
          </a:p>
        </p:txBody>
      </p:sp>
      <p:sp>
        <p:nvSpPr>
          <p:cNvPr id="364" name="Google Shape;364;g2e9f2091a5e_3_270"/>
          <p:cNvSpPr/>
          <p:nvPr/>
        </p:nvSpPr>
        <p:spPr>
          <a:xfrm>
            <a:off x="9214122" y="3122161"/>
            <a:ext cx="1323489" cy="1047300"/>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5" name="Google Shape;365;g2e9f2091a5e_3_270"/>
          <p:cNvSpPr/>
          <p:nvPr/>
        </p:nvSpPr>
        <p:spPr>
          <a:xfrm rot="10800000">
            <a:off x="8471393" y="630431"/>
            <a:ext cx="1039707" cy="917303"/>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6" name="Google Shape;366;g2e9f2091a5e_3_270"/>
          <p:cNvGrpSpPr/>
          <p:nvPr/>
        </p:nvGrpSpPr>
        <p:grpSpPr>
          <a:xfrm>
            <a:off x="8762288" y="991469"/>
            <a:ext cx="457923" cy="452384"/>
            <a:chOff x="3858100" y="1435075"/>
            <a:chExt cx="487775" cy="481875"/>
          </a:xfrm>
        </p:grpSpPr>
        <p:sp>
          <p:nvSpPr>
            <p:cNvPr id="367" name="Google Shape;367;g2e9f2091a5e_3_270"/>
            <p:cNvSpPr/>
            <p:nvPr/>
          </p:nvSpPr>
          <p:spPr>
            <a:xfrm>
              <a:off x="3858100" y="1868750"/>
              <a:ext cx="55575" cy="48200"/>
            </a:xfrm>
            <a:custGeom>
              <a:rect b="b" l="l" r="r" t="t"/>
              <a:pathLst>
                <a:path extrusionOk="0" h="1928" w="2223">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68" name="Google Shape;368;g2e9f2091a5e_3_270"/>
            <p:cNvSpPr/>
            <p:nvPr/>
          </p:nvSpPr>
          <p:spPr>
            <a:xfrm>
              <a:off x="3917950" y="1808500"/>
              <a:ext cx="60350" cy="48525"/>
            </a:xfrm>
            <a:custGeom>
              <a:rect b="b" l="l" r="r" t="t"/>
              <a:pathLst>
                <a:path extrusionOk="0" h="1941" w="2414">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69" name="Google Shape;369;g2e9f2091a5e_3_270"/>
            <p:cNvSpPr/>
            <p:nvPr/>
          </p:nvSpPr>
          <p:spPr>
            <a:xfrm>
              <a:off x="3876450" y="1435075"/>
              <a:ext cx="450375" cy="251250"/>
            </a:xfrm>
            <a:custGeom>
              <a:rect b="b" l="l" r="r" t="t"/>
              <a:pathLst>
                <a:path extrusionOk="0" h="10050" w="18015">
                  <a:moveTo>
                    <a:pt x="18014" y="1"/>
                  </a:moveTo>
                  <a:lnTo>
                    <a:pt x="561" y="4762"/>
                  </a:lnTo>
                  <a:cubicBezTo>
                    <a:pt x="121" y="4882"/>
                    <a:pt x="1" y="5448"/>
                    <a:pt x="350" y="5740"/>
                  </a:cubicBezTo>
                  <a:lnTo>
                    <a:pt x="5584" y="10049"/>
                  </a:lnTo>
                  <a:lnTo>
                    <a:pt x="18014"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70" name="Google Shape;370;g2e9f2091a5e_3_270"/>
            <p:cNvSpPr/>
            <p:nvPr/>
          </p:nvSpPr>
          <p:spPr>
            <a:xfrm>
              <a:off x="4094925" y="1456025"/>
              <a:ext cx="250950" cy="445250"/>
            </a:xfrm>
            <a:custGeom>
              <a:rect b="b" l="l" r="r" t="t"/>
              <a:pathLst>
                <a:path extrusionOk="0" h="17810" w="10038">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71" name="Google Shape;371;g2e9f2091a5e_3_270"/>
            <p:cNvSpPr/>
            <p:nvPr/>
          </p:nvSpPr>
          <p:spPr>
            <a:xfrm>
              <a:off x="3993575" y="1542825"/>
              <a:ext cx="245025" cy="242525"/>
            </a:xfrm>
            <a:custGeom>
              <a:rect b="b" l="l" r="r" t="t"/>
              <a:pathLst>
                <a:path extrusionOk="0" h="9701" w="9801">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nvGrpSpPr>
          <p:cNvPr id="372" name="Google Shape;372;g2e9f2091a5e_3_270"/>
          <p:cNvGrpSpPr/>
          <p:nvPr/>
        </p:nvGrpSpPr>
        <p:grpSpPr>
          <a:xfrm>
            <a:off x="9681149" y="3321919"/>
            <a:ext cx="389438" cy="452337"/>
            <a:chOff x="4492800" y="2027925"/>
            <a:chExt cx="414825" cy="481825"/>
          </a:xfrm>
        </p:grpSpPr>
        <p:sp>
          <p:nvSpPr>
            <p:cNvPr id="373" name="Google Shape;373;g2e9f2091a5e_3_27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74" name="Google Shape;374;g2e9f2091a5e_3_27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sp>
        <p:nvSpPr>
          <p:cNvPr id="375" name="Google Shape;375;g2e9f2091a5e_3_270"/>
          <p:cNvSpPr/>
          <p:nvPr/>
        </p:nvSpPr>
        <p:spPr>
          <a:xfrm>
            <a:off x="7544233" y="4544533"/>
            <a:ext cx="1039707" cy="917303"/>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6" name="Google Shape;376;g2e9f2091a5e_3_270"/>
          <p:cNvGrpSpPr/>
          <p:nvPr/>
        </p:nvGrpSpPr>
        <p:grpSpPr>
          <a:xfrm>
            <a:off x="7835686" y="4718431"/>
            <a:ext cx="456773" cy="452361"/>
            <a:chOff x="5049725" y="1435050"/>
            <a:chExt cx="486550" cy="481850"/>
          </a:xfrm>
        </p:grpSpPr>
        <p:sp>
          <p:nvSpPr>
            <p:cNvPr id="377" name="Google Shape;377;g2e9f2091a5e_3_270"/>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78" name="Google Shape;378;g2e9f2091a5e_3_270"/>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79" name="Google Shape;379;g2e9f2091a5e_3_270"/>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380" name="Google Shape;380;g2e9f2091a5e_3_270"/>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e9f2091a5e_3_297"/>
          <p:cNvSpPr/>
          <p:nvPr/>
        </p:nvSpPr>
        <p:spPr>
          <a:xfrm flipH="1" rot="8404271">
            <a:off x="-420414" y="4849102"/>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6" name="Google Shape;386;g2e9f2091a5e_3_297"/>
          <p:cNvSpPr/>
          <p:nvPr/>
        </p:nvSpPr>
        <p:spPr>
          <a:xfrm flipH="1" rot="10800000">
            <a:off x="7326411" y="5869526"/>
            <a:ext cx="699323" cy="700363"/>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7" name="Google Shape;387;g2e9f2091a5e_3_297"/>
          <p:cNvSpPr/>
          <p:nvPr/>
        </p:nvSpPr>
        <p:spPr>
          <a:xfrm flipH="1" rot="10800000">
            <a:off x="11030364" y="4961190"/>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88" name="Google Shape;388;g2e9f2091a5e_3_297"/>
          <p:cNvGrpSpPr/>
          <p:nvPr/>
        </p:nvGrpSpPr>
        <p:grpSpPr>
          <a:xfrm rot="5400000">
            <a:off x="4989178" y="-904674"/>
            <a:ext cx="1962043" cy="13598624"/>
            <a:chOff x="2746700" y="-7380566"/>
            <a:chExt cx="1825269" cy="12650667"/>
          </a:xfrm>
        </p:grpSpPr>
        <p:sp>
          <p:nvSpPr>
            <p:cNvPr id="389" name="Google Shape;389;g2e9f2091a5e_3_297"/>
            <p:cNvSpPr/>
            <p:nvPr/>
          </p:nvSpPr>
          <p:spPr>
            <a:xfrm>
              <a:off x="2746700" y="-7380566"/>
              <a:ext cx="1825269" cy="12650667"/>
            </a:xfrm>
            <a:custGeom>
              <a:rect b="b" l="l" r="r" t="t"/>
              <a:pathLst>
                <a:path extrusionOk="0" h="194888" w="28120">
                  <a:moveTo>
                    <a:pt x="112" y="1"/>
                  </a:moveTo>
                  <a:lnTo>
                    <a:pt x="112" y="10748"/>
                  </a:lnTo>
                  <a:cubicBezTo>
                    <a:pt x="112" y="15759"/>
                    <a:pt x="4195" y="19842"/>
                    <a:pt x="9207" y="19842"/>
                  </a:cubicBezTo>
                  <a:lnTo>
                    <a:pt x="18802" y="19842"/>
                  </a:lnTo>
                  <a:cubicBezTo>
                    <a:pt x="19415" y="19842"/>
                    <a:pt x="19953" y="20362"/>
                    <a:pt x="19953" y="20993"/>
                  </a:cubicBezTo>
                  <a:lnTo>
                    <a:pt x="19953" y="39758"/>
                  </a:lnTo>
                  <a:cubicBezTo>
                    <a:pt x="19953" y="40389"/>
                    <a:pt x="19415" y="40927"/>
                    <a:pt x="18802" y="40927"/>
                  </a:cubicBezTo>
                  <a:lnTo>
                    <a:pt x="9207" y="40927"/>
                  </a:lnTo>
                  <a:cubicBezTo>
                    <a:pt x="4195" y="40927"/>
                    <a:pt x="112" y="45011"/>
                    <a:pt x="112" y="50022"/>
                  </a:cubicBezTo>
                  <a:lnTo>
                    <a:pt x="112" y="55516"/>
                  </a:lnTo>
                  <a:cubicBezTo>
                    <a:pt x="112" y="60527"/>
                    <a:pt x="4195" y="64611"/>
                    <a:pt x="9207" y="64611"/>
                  </a:cubicBezTo>
                  <a:lnTo>
                    <a:pt x="18802" y="64611"/>
                  </a:lnTo>
                  <a:cubicBezTo>
                    <a:pt x="19415" y="64611"/>
                    <a:pt x="19953" y="65149"/>
                    <a:pt x="19953" y="65780"/>
                  </a:cubicBezTo>
                  <a:lnTo>
                    <a:pt x="19953" y="84303"/>
                  </a:lnTo>
                  <a:cubicBezTo>
                    <a:pt x="19953" y="84935"/>
                    <a:pt x="19415" y="85473"/>
                    <a:pt x="18802" y="85473"/>
                  </a:cubicBezTo>
                  <a:lnTo>
                    <a:pt x="9207" y="85473"/>
                  </a:lnTo>
                  <a:cubicBezTo>
                    <a:pt x="4195" y="85473"/>
                    <a:pt x="112" y="89556"/>
                    <a:pt x="112" y="94568"/>
                  </a:cubicBezTo>
                  <a:lnTo>
                    <a:pt x="112" y="100303"/>
                  </a:lnTo>
                  <a:cubicBezTo>
                    <a:pt x="112" y="105314"/>
                    <a:pt x="4195" y="109397"/>
                    <a:pt x="9207" y="109397"/>
                  </a:cubicBezTo>
                  <a:lnTo>
                    <a:pt x="18802" y="109397"/>
                  </a:lnTo>
                  <a:cubicBezTo>
                    <a:pt x="19415" y="109397"/>
                    <a:pt x="19953" y="109917"/>
                    <a:pt x="19953" y="110548"/>
                  </a:cubicBezTo>
                  <a:lnTo>
                    <a:pt x="19953" y="129332"/>
                  </a:lnTo>
                  <a:cubicBezTo>
                    <a:pt x="19953" y="129963"/>
                    <a:pt x="19415" y="130501"/>
                    <a:pt x="18802" y="130501"/>
                  </a:cubicBezTo>
                  <a:lnTo>
                    <a:pt x="9095" y="130501"/>
                  </a:lnTo>
                  <a:cubicBezTo>
                    <a:pt x="4084" y="130501"/>
                    <a:pt x="0" y="134584"/>
                    <a:pt x="0" y="139596"/>
                  </a:cubicBezTo>
                  <a:lnTo>
                    <a:pt x="0" y="145090"/>
                  </a:lnTo>
                  <a:cubicBezTo>
                    <a:pt x="0" y="150101"/>
                    <a:pt x="4084" y="154166"/>
                    <a:pt x="9095" y="154184"/>
                  </a:cubicBezTo>
                  <a:lnTo>
                    <a:pt x="19025" y="154184"/>
                  </a:lnTo>
                  <a:cubicBezTo>
                    <a:pt x="19656" y="154184"/>
                    <a:pt x="20194" y="154723"/>
                    <a:pt x="20194" y="155354"/>
                  </a:cubicBezTo>
                  <a:lnTo>
                    <a:pt x="20194" y="174119"/>
                  </a:lnTo>
                  <a:cubicBezTo>
                    <a:pt x="20194" y="174750"/>
                    <a:pt x="19656" y="175288"/>
                    <a:pt x="19025" y="175288"/>
                  </a:cubicBezTo>
                  <a:lnTo>
                    <a:pt x="9095" y="175288"/>
                  </a:lnTo>
                  <a:cubicBezTo>
                    <a:pt x="4084" y="175288"/>
                    <a:pt x="0" y="179371"/>
                    <a:pt x="0" y="184383"/>
                  </a:cubicBezTo>
                  <a:lnTo>
                    <a:pt x="0" y="194888"/>
                  </a:lnTo>
                  <a:lnTo>
                    <a:pt x="7944" y="194888"/>
                  </a:lnTo>
                  <a:lnTo>
                    <a:pt x="7944" y="184383"/>
                  </a:lnTo>
                  <a:cubicBezTo>
                    <a:pt x="7944" y="183752"/>
                    <a:pt x="8464" y="183213"/>
                    <a:pt x="9095" y="183213"/>
                  </a:cubicBezTo>
                  <a:lnTo>
                    <a:pt x="19025" y="183213"/>
                  </a:lnTo>
                  <a:cubicBezTo>
                    <a:pt x="24036" y="183213"/>
                    <a:pt x="28120" y="179130"/>
                    <a:pt x="28120" y="174119"/>
                  </a:cubicBezTo>
                  <a:lnTo>
                    <a:pt x="28120" y="155354"/>
                  </a:lnTo>
                  <a:cubicBezTo>
                    <a:pt x="28120" y="150342"/>
                    <a:pt x="24036" y="146259"/>
                    <a:pt x="19025" y="146259"/>
                  </a:cubicBezTo>
                  <a:lnTo>
                    <a:pt x="9095" y="146259"/>
                  </a:lnTo>
                  <a:cubicBezTo>
                    <a:pt x="8464" y="146259"/>
                    <a:pt x="7944" y="145721"/>
                    <a:pt x="7944" y="145090"/>
                  </a:cubicBezTo>
                  <a:lnTo>
                    <a:pt x="7944" y="139596"/>
                  </a:lnTo>
                  <a:cubicBezTo>
                    <a:pt x="7944" y="138965"/>
                    <a:pt x="8464" y="138445"/>
                    <a:pt x="9095" y="138445"/>
                  </a:cubicBezTo>
                  <a:lnTo>
                    <a:pt x="18802" y="138445"/>
                  </a:lnTo>
                  <a:cubicBezTo>
                    <a:pt x="23814" y="138445"/>
                    <a:pt x="27897" y="134362"/>
                    <a:pt x="27897" y="129350"/>
                  </a:cubicBezTo>
                  <a:lnTo>
                    <a:pt x="27897" y="110567"/>
                  </a:lnTo>
                  <a:cubicBezTo>
                    <a:pt x="27897" y="105555"/>
                    <a:pt x="23814" y="101472"/>
                    <a:pt x="18802" y="101472"/>
                  </a:cubicBezTo>
                  <a:lnTo>
                    <a:pt x="9207" y="101472"/>
                  </a:lnTo>
                  <a:cubicBezTo>
                    <a:pt x="8594" y="101472"/>
                    <a:pt x="8056" y="100952"/>
                    <a:pt x="8056" y="100321"/>
                  </a:cubicBezTo>
                  <a:lnTo>
                    <a:pt x="8056" y="94586"/>
                  </a:lnTo>
                  <a:cubicBezTo>
                    <a:pt x="8056" y="93955"/>
                    <a:pt x="8594" y="93435"/>
                    <a:pt x="9207" y="93435"/>
                  </a:cubicBezTo>
                  <a:lnTo>
                    <a:pt x="18802" y="93435"/>
                  </a:lnTo>
                  <a:cubicBezTo>
                    <a:pt x="23814" y="93435"/>
                    <a:pt x="27897" y="89352"/>
                    <a:pt x="27897" y="84341"/>
                  </a:cubicBezTo>
                  <a:lnTo>
                    <a:pt x="27897" y="65780"/>
                  </a:lnTo>
                  <a:cubicBezTo>
                    <a:pt x="27897" y="60769"/>
                    <a:pt x="23814" y="56685"/>
                    <a:pt x="18802" y="56685"/>
                  </a:cubicBezTo>
                  <a:lnTo>
                    <a:pt x="9207" y="56685"/>
                  </a:lnTo>
                  <a:cubicBezTo>
                    <a:pt x="8594" y="56685"/>
                    <a:pt x="8056" y="56147"/>
                    <a:pt x="8056" y="55516"/>
                  </a:cubicBezTo>
                  <a:lnTo>
                    <a:pt x="8056" y="50022"/>
                  </a:lnTo>
                  <a:cubicBezTo>
                    <a:pt x="8056" y="49391"/>
                    <a:pt x="8594" y="48853"/>
                    <a:pt x="9207" y="48853"/>
                  </a:cubicBezTo>
                  <a:lnTo>
                    <a:pt x="18802" y="48853"/>
                  </a:lnTo>
                  <a:cubicBezTo>
                    <a:pt x="23814" y="48853"/>
                    <a:pt x="27897" y="44769"/>
                    <a:pt x="27897" y="39758"/>
                  </a:cubicBezTo>
                  <a:lnTo>
                    <a:pt x="27897" y="20993"/>
                  </a:lnTo>
                  <a:cubicBezTo>
                    <a:pt x="27897" y="15982"/>
                    <a:pt x="23814" y="11898"/>
                    <a:pt x="18802" y="11898"/>
                  </a:cubicBezTo>
                  <a:lnTo>
                    <a:pt x="9207" y="11898"/>
                  </a:lnTo>
                  <a:cubicBezTo>
                    <a:pt x="8594" y="11898"/>
                    <a:pt x="8056" y="11360"/>
                    <a:pt x="8056" y="10748"/>
                  </a:cubicBezTo>
                  <a:lnTo>
                    <a:pt x="8056" y="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0" name="Google Shape;390;g2e9f2091a5e_3_297"/>
            <p:cNvSpPr/>
            <p:nvPr/>
          </p:nvSpPr>
          <p:spPr>
            <a:xfrm>
              <a:off x="2988886" y="-7108261"/>
              <a:ext cx="1340976" cy="12100079"/>
            </a:xfrm>
            <a:custGeom>
              <a:rect b="b" l="l" r="r" t="t"/>
              <a:pathLst>
                <a:path extrusionOk="0" h="186406" w="20659">
                  <a:moveTo>
                    <a:pt x="130" y="1"/>
                  </a:moveTo>
                  <a:lnTo>
                    <a:pt x="130" y="2803"/>
                  </a:lnTo>
                  <a:lnTo>
                    <a:pt x="594" y="2803"/>
                  </a:lnTo>
                  <a:lnTo>
                    <a:pt x="594" y="1"/>
                  </a:lnTo>
                  <a:close/>
                  <a:moveTo>
                    <a:pt x="130" y="5587"/>
                  </a:moveTo>
                  <a:lnTo>
                    <a:pt x="130" y="6553"/>
                  </a:lnTo>
                  <a:cubicBezTo>
                    <a:pt x="130" y="7184"/>
                    <a:pt x="241" y="7852"/>
                    <a:pt x="464" y="8446"/>
                  </a:cubicBezTo>
                  <a:lnTo>
                    <a:pt x="910" y="8279"/>
                  </a:lnTo>
                  <a:cubicBezTo>
                    <a:pt x="705" y="7722"/>
                    <a:pt x="594" y="7146"/>
                    <a:pt x="594" y="6553"/>
                  </a:cubicBezTo>
                  <a:lnTo>
                    <a:pt x="594" y="5587"/>
                  </a:lnTo>
                  <a:close/>
                  <a:moveTo>
                    <a:pt x="2469" y="10395"/>
                  </a:moveTo>
                  <a:lnTo>
                    <a:pt x="2190" y="10766"/>
                  </a:lnTo>
                  <a:cubicBezTo>
                    <a:pt x="2951" y="11397"/>
                    <a:pt x="3879" y="11768"/>
                    <a:pt x="4863" y="11879"/>
                  </a:cubicBezTo>
                  <a:lnTo>
                    <a:pt x="4900" y="11397"/>
                  </a:lnTo>
                  <a:cubicBezTo>
                    <a:pt x="4028" y="11304"/>
                    <a:pt x="3193" y="10951"/>
                    <a:pt x="2469" y="10395"/>
                  </a:cubicBezTo>
                  <a:close/>
                  <a:moveTo>
                    <a:pt x="7684" y="11434"/>
                  </a:moveTo>
                  <a:lnTo>
                    <a:pt x="7684" y="11898"/>
                  </a:lnTo>
                  <a:lnTo>
                    <a:pt x="10487" y="11898"/>
                  </a:lnTo>
                  <a:lnTo>
                    <a:pt x="10487" y="11434"/>
                  </a:lnTo>
                  <a:close/>
                  <a:moveTo>
                    <a:pt x="13271" y="11434"/>
                  </a:moveTo>
                  <a:lnTo>
                    <a:pt x="13271" y="11898"/>
                  </a:lnTo>
                  <a:lnTo>
                    <a:pt x="15071" y="11898"/>
                  </a:lnTo>
                  <a:cubicBezTo>
                    <a:pt x="15387" y="11898"/>
                    <a:pt x="15702" y="11935"/>
                    <a:pt x="16036" y="11991"/>
                  </a:cubicBezTo>
                  <a:lnTo>
                    <a:pt x="16111" y="11564"/>
                  </a:lnTo>
                  <a:cubicBezTo>
                    <a:pt x="15777" y="11490"/>
                    <a:pt x="15405" y="11434"/>
                    <a:pt x="15071" y="11434"/>
                  </a:cubicBezTo>
                  <a:close/>
                  <a:moveTo>
                    <a:pt x="18709" y="12863"/>
                  </a:moveTo>
                  <a:lnTo>
                    <a:pt x="18375" y="13197"/>
                  </a:lnTo>
                  <a:cubicBezTo>
                    <a:pt x="19062" y="13828"/>
                    <a:pt x="19526" y="14589"/>
                    <a:pt x="19767" y="15462"/>
                  </a:cubicBezTo>
                  <a:lnTo>
                    <a:pt x="20231" y="15313"/>
                  </a:lnTo>
                  <a:cubicBezTo>
                    <a:pt x="19953" y="14367"/>
                    <a:pt x="19433" y="13531"/>
                    <a:pt x="18709" y="12863"/>
                  </a:cubicBezTo>
                  <a:close/>
                  <a:moveTo>
                    <a:pt x="19953" y="18153"/>
                  </a:moveTo>
                  <a:lnTo>
                    <a:pt x="19953" y="20956"/>
                  </a:lnTo>
                  <a:lnTo>
                    <a:pt x="20417" y="20956"/>
                  </a:lnTo>
                  <a:lnTo>
                    <a:pt x="20417" y="18153"/>
                  </a:lnTo>
                  <a:close/>
                  <a:moveTo>
                    <a:pt x="19953" y="23758"/>
                  </a:moveTo>
                  <a:lnTo>
                    <a:pt x="19953" y="26561"/>
                  </a:lnTo>
                  <a:lnTo>
                    <a:pt x="20417" y="26561"/>
                  </a:lnTo>
                  <a:lnTo>
                    <a:pt x="20417" y="23758"/>
                  </a:lnTo>
                  <a:close/>
                  <a:moveTo>
                    <a:pt x="19953" y="29345"/>
                  </a:moveTo>
                  <a:lnTo>
                    <a:pt x="19953" y="32166"/>
                  </a:lnTo>
                  <a:lnTo>
                    <a:pt x="20417" y="32166"/>
                  </a:lnTo>
                  <a:lnTo>
                    <a:pt x="20417" y="29345"/>
                  </a:lnTo>
                  <a:close/>
                  <a:moveTo>
                    <a:pt x="19990" y="34950"/>
                  </a:moveTo>
                  <a:lnTo>
                    <a:pt x="19990" y="35563"/>
                  </a:lnTo>
                  <a:cubicBezTo>
                    <a:pt x="19990" y="36287"/>
                    <a:pt x="19823" y="36955"/>
                    <a:pt x="19544" y="37586"/>
                  </a:cubicBezTo>
                  <a:lnTo>
                    <a:pt x="19953" y="37772"/>
                  </a:lnTo>
                  <a:cubicBezTo>
                    <a:pt x="20268" y="37085"/>
                    <a:pt x="20417" y="36342"/>
                    <a:pt x="20454" y="35563"/>
                  </a:cubicBezTo>
                  <a:lnTo>
                    <a:pt x="20454" y="34950"/>
                  </a:lnTo>
                  <a:close/>
                  <a:moveTo>
                    <a:pt x="9744" y="40463"/>
                  </a:moveTo>
                  <a:lnTo>
                    <a:pt x="9744" y="40927"/>
                  </a:lnTo>
                  <a:lnTo>
                    <a:pt x="12547" y="40927"/>
                  </a:lnTo>
                  <a:lnTo>
                    <a:pt x="12547" y="40463"/>
                  </a:lnTo>
                  <a:close/>
                  <a:moveTo>
                    <a:pt x="17855" y="39609"/>
                  </a:moveTo>
                  <a:cubicBezTo>
                    <a:pt x="17113" y="40110"/>
                    <a:pt x="16222" y="40426"/>
                    <a:pt x="15350" y="40463"/>
                  </a:cubicBezTo>
                  <a:lnTo>
                    <a:pt x="15368" y="40927"/>
                  </a:lnTo>
                  <a:cubicBezTo>
                    <a:pt x="16333" y="40890"/>
                    <a:pt x="17299" y="40556"/>
                    <a:pt x="18097" y="39999"/>
                  </a:cubicBezTo>
                  <a:lnTo>
                    <a:pt x="17855" y="39609"/>
                  </a:lnTo>
                  <a:close/>
                  <a:moveTo>
                    <a:pt x="5476" y="40481"/>
                  </a:moveTo>
                  <a:cubicBezTo>
                    <a:pt x="5012" y="40481"/>
                    <a:pt x="4547" y="40556"/>
                    <a:pt x="4121" y="40667"/>
                  </a:cubicBezTo>
                  <a:lnTo>
                    <a:pt x="4232" y="41112"/>
                  </a:lnTo>
                  <a:cubicBezTo>
                    <a:pt x="4598" y="41013"/>
                    <a:pt x="4979" y="40943"/>
                    <a:pt x="5349" y="40943"/>
                  </a:cubicBezTo>
                  <a:cubicBezTo>
                    <a:pt x="5391" y="40943"/>
                    <a:pt x="5433" y="40944"/>
                    <a:pt x="5476" y="40945"/>
                  </a:cubicBezTo>
                  <a:lnTo>
                    <a:pt x="6942" y="40945"/>
                  </a:lnTo>
                  <a:lnTo>
                    <a:pt x="6942" y="40481"/>
                  </a:lnTo>
                  <a:close/>
                  <a:moveTo>
                    <a:pt x="1615" y="42133"/>
                  </a:moveTo>
                  <a:cubicBezTo>
                    <a:pt x="928" y="42857"/>
                    <a:pt x="446" y="43730"/>
                    <a:pt x="241" y="44695"/>
                  </a:cubicBezTo>
                  <a:lnTo>
                    <a:pt x="705" y="44787"/>
                  </a:lnTo>
                  <a:cubicBezTo>
                    <a:pt x="910" y="43897"/>
                    <a:pt x="1337" y="43117"/>
                    <a:pt x="1930" y="42467"/>
                  </a:cubicBezTo>
                  <a:lnTo>
                    <a:pt x="1615" y="42133"/>
                  </a:lnTo>
                  <a:close/>
                  <a:moveTo>
                    <a:pt x="130" y="47497"/>
                  </a:moveTo>
                  <a:lnTo>
                    <a:pt x="130" y="50300"/>
                  </a:lnTo>
                  <a:lnTo>
                    <a:pt x="594" y="50300"/>
                  </a:lnTo>
                  <a:lnTo>
                    <a:pt x="594" y="47497"/>
                  </a:lnTo>
                  <a:close/>
                  <a:moveTo>
                    <a:pt x="910" y="52991"/>
                  </a:moveTo>
                  <a:lnTo>
                    <a:pt x="464" y="53158"/>
                  </a:lnTo>
                  <a:cubicBezTo>
                    <a:pt x="798" y="54068"/>
                    <a:pt x="1374" y="54866"/>
                    <a:pt x="2135" y="55497"/>
                  </a:cubicBezTo>
                  <a:lnTo>
                    <a:pt x="2450" y="55126"/>
                  </a:lnTo>
                  <a:cubicBezTo>
                    <a:pt x="1745" y="54569"/>
                    <a:pt x="1207" y="53827"/>
                    <a:pt x="910" y="52991"/>
                  </a:cubicBezTo>
                  <a:close/>
                  <a:moveTo>
                    <a:pt x="4882" y="56165"/>
                  </a:moveTo>
                  <a:lnTo>
                    <a:pt x="4807" y="56629"/>
                  </a:lnTo>
                  <a:cubicBezTo>
                    <a:pt x="5049" y="56648"/>
                    <a:pt x="5271" y="56685"/>
                    <a:pt x="5513" y="56685"/>
                  </a:cubicBezTo>
                  <a:lnTo>
                    <a:pt x="7647" y="56685"/>
                  </a:lnTo>
                  <a:lnTo>
                    <a:pt x="7647" y="56221"/>
                  </a:lnTo>
                  <a:lnTo>
                    <a:pt x="5531" y="56221"/>
                  </a:lnTo>
                  <a:cubicBezTo>
                    <a:pt x="5290" y="56221"/>
                    <a:pt x="5086" y="56202"/>
                    <a:pt x="4882" y="56165"/>
                  </a:cubicBezTo>
                  <a:close/>
                  <a:moveTo>
                    <a:pt x="10394" y="56221"/>
                  </a:moveTo>
                  <a:lnTo>
                    <a:pt x="10394" y="56685"/>
                  </a:lnTo>
                  <a:lnTo>
                    <a:pt x="13215" y="56685"/>
                  </a:lnTo>
                  <a:lnTo>
                    <a:pt x="13215" y="56221"/>
                  </a:lnTo>
                  <a:close/>
                  <a:moveTo>
                    <a:pt x="16055" y="56314"/>
                  </a:moveTo>
                  <a:lnTo>
                    <a:pt x="15962" y="56778"/>
                  </a:lnTo>
                  <a:cubicBezTo>
                    <a:pt x="16853" y="56945"/>
                    <a:pt x="17651" y="57335"/>
                    <a:pt x="18338" y="57928"/>
                  </a:cubicBezTo>
                  <a:lnTo>
                    <a:pt x="18654" y="57594"/>
                  </a:lnTo>
                  <a:cubicBezTo>
                    <a:pt x="17911" y="56945"/>
                    <a:pt x="17020" y="56499"/>
                    <a:pt x="16055" y="56314"/>
                  </a:cubicBezTo>
                  <a:close/>
                  <a:moveTo>
                    <a:pt x="20194" y="60026"/>
                  </a:moveTo>
                  <a:lnTo>
                    <a:pt x="19749" y="60156"/>
                  </a:lnTo>
                  <a:cubicBezTo>
                    <a:pt x="19897" y="60601"/>
                    <a:pt x="19953" y="61084"/>
                    <a:pt x="19953" y="61585"/>
                  </a:cubicBezTo>
                  <a:lnTo>
                    <a:pt x="19953" y="62884"/>
                  </a:lnTo>
                  <a:lnTo>
                    <a:pt x="20417" y="62884"/>
                  </a:lnTo>
                  <a:lnTo>
                    <a:pt x="20417" y="61566"/>
                  </a:lnTo>
                  <a:cubicBezTo>
                    <a:pt x="20417" y="61047"/>
                    <a:pt x="20361" y="60527"/>
                    <a:pt x="20194" y="60026"/>
                  </a:cubicBezTo>
                  <a:close/>
                  <a:moveTo>
                    <a:pt x="19953" y="65668"/>
                  </a:moveTo>
                  <a:lnTo>
                    <a:pt x="19953" y="68471"/>
                  </a:lnTo>
                  <a:lnTo>
                    <a:pt x="20417" y="68471"/>
                  </a:lnTo>
                  <a:lnTo>
                    <a:pt x="20417" y="65668"/>
                  </a:lnTo>
                  <a:close/>
                  <a:moveTo>
                    <a:pt x="19953" y="71255"/>
                  </a:moveTo>
                  <a:lnTo>
                    <a:pt x="19953" y="74058"/>
                  </a:lnTo>
                  <a:lnTo>
                    <a:pt x="20417" y="74058"/>
                  </a:lnTo>
                  <a:lnTo>
                    <a:pt x="20417" y="71255"/>
                  </a:lnTo>
                  <a:close/>
                  <a:moveTo>
                    <a:pt x="19953" y="76842"/>
                  </a:moveTo>
                  <a:lnTo>
                    <a:pt x="19953" y="79644"/>
                  </a:lnTo>
                  <a:lnTo>
                    <a:pt x="20417" y="79644"/>
                  </a:lnTo>
                  <a:lnTo>
                    <a:pt x="20417" y="76842"/>
                  </a:lnTo>
                  <a:close/>
                  <a:moveTo>
                    <a:pt x="19470" y="82280"/>
                  </a:moveTo>
                  <a:cubicBezTo>
                    <a:pt x="19080" y="83078"/>
                    <a:pt x="18449" y="83765"/>
                    <a:pt x="17707" y="84247"/>
                  </a:cubicBezTo>
                  <a:lnTo>
                    <a:pt x="17967" y="84637"/>
                  </a:lnTo>
                  <a:cubicBezTo>
                    <a:pt x="18783" y="84099"/>
                    <a:pt x="19452" y="83357"/>
                    <a:pt x="19897" y="82484"/>
                  </a:cubicBezTo>
                  <a:lnTo>
                    <a:pt x="19470" y="82280"/>
                  </a:lnTo>
                  <a:close/>
                  <a:moveTo>
                    <a:pt x="6775" y="85027"/>
                  </a:moveTo>
                  <a:lnTo>
                    <a:pt x="6775" y="85491"/>
                  </a:lnTo>
                  <a:lnTo>
                    <a:pt x="9596" y="85491"/>
                  </a:lnTo>
                  <a:lnTo>
                    <a:pt x="9596" y="85027"/>
                  </a:lnTo>
                  <a:close/>
                  <a:moveTo>
                    <a:pt x="12399" y="85027"/>
                  </a:moveTo>
                  <a:lnTo>
                    <a:pt x="12399" y="85491"/>
                  </a:lnTo>
                  <a:lnTo>
                    <a:pt x="15183" y="85491"/>
                  </a:lnTo>
                  <a:lnTo>
                    <a:pt x="15183" y="85027"/>
                  </a:lnTo>
                  <a:close/>
                  <a:moveTo>
                    <a:pt x="3954" y="85250"/>
                  </a:moveTo>
                  <a:cubicBezTo>
                    <a:pt x="3026" y="85528"/>
                    <a:pt x="2172" y="86085"/>
                    <a:pt x="1522" y="86790"/>
                  </a:cubicBezTo>
                  <a:lnTo>
                    <a:pt x="1856" y="87106"/>
                  </a:lnTo>
                  <a:cubicBezTo>
                    <a:pt x="2469" y="86456"/>
                    <a:pt x="3230" y="85955"/>
                    <a:pt x="4083" y="85677"/>
                  </a:cubicBezTo>
                  <a:lnTo>
                    <a:pt x="3954" y="85250"/>
                  </a:lnTo>
                  <a:close/>
                  <a:moveTo>
                    <a:pt x="223" y="89389"/>
                  </a:moveTo>
                  <a:cubicBezTo>
                    <a:pt x="149" y="89723"/>
                    <a:pt x="130" y="90038"/>
                    <a:pt x="130" y="90391"/>
                  </a:cubicBezTo>
                  <a:lnTo>
                    <a:pt x="130" y="92229"/>
                  </a:lnTo>
                  <a:lnTo>
                    <a:pt x="594" y="92229"/>
                  </a:lnTo>
                  <a:lnTo>
                    <a:pt x="594" y="90410"/>
                  </a:lnTo>
                  <a:cubicBezTo>
                    <a:pt x="594" y="90094"/>
                    <a:pt x="631" y="89797"/>
                    <a:pt x="687" y="89482"/>
                  </a:cubicBezTo>
                  <a:lnTo>
                    <a:pt x="223" y="89389"/>
                  </a:lnTo>
                  <a:close/>
                  <a:moveTo>
                    <a:pt x="130" y="95031"/>
                  </a:moveTo>
                  <a:lnTo>
                    <a:pt x="130" y="96126"/>
                  </a:lnTo>
                  <a:cubicBezTo>
                    <a:pt x="130" y="96702"/>
                    <a:pt x="241" y="97314"/>
                    <a:pt x="427" y="97871"/>
                  </a:cubicBezTo>
                  <a:lnTo>
                    <a:pt x="872" y="97723"/>
                  </a:lnTo>
                  <a:cubicBezTo>
                    <a:pt x="687" y="97221"/>
                    <a:pt x="594" y="96683"/>
                    <a:pt x="594" y="96126"/>
                  </a:cubicBezTo>
                  <a:lnTo>
                    <a:pt x="594" y="95031"/>
                  </a:lnTo>
                  <a:close/>
                  <a:moveTo>
                    <a:pt x="2376" y="99876"/>
                  </a:moveTo>
                  <a:lnTo>
                    <a:pt x="2079" y="100228"/>
                  </a:lnTo>
                  <a:cubicBezTo>
                    <a:pt x="2840" y="100859"/>
                    <a:pt x="3749" y="101268"/>
                    <a:pt x="4715" y="101416"/>
                  </a:cubicBezTo>
                  <a:lnTo>
                    <a:pt x="4789" y="100971"/>
                  </a:lnTo>
                  <a:cubicBezTo>
                    <a:pt x="3898" y="100841"/>
                    <a:pt x="3063" y="100470"/>
                    <a:pt x="2376" y="99876"/>
                  </a:cubicBezTo>
                  <a:close/>
                  <a:moveTo>
                    <a:pt x="7517" y="100989"/>
                  </a:moveTo>
                  <a:lnTo>
                    <a:pt x="7517" y="101453"/>
                  </a:lnTo>
                  <a:lnTo>
                    <a:pt x="10338" y="101453"/>
                  </a:lnTo>
                  <a:lnTo>
                    <a:pt x="10338" y="100989"/>
                  </a:lnTo>
                  <a:close/>
                  <a:moveTo>
                    <a:pt x="13141" y="100989"/>
                  </a:moveTo>
                  <a:lnTo>
                    <a:pt x="13141" y="101453"/>
                  </a:lnTo>
                  <a:lnTo>
                    <a:pt x="15071" y="101453"/>
                  </a:lnTo>
                  <a:cubicBezTo>
                    <a:pt x="15331" y="101453"/>
                    <a:pt x="15591" y="101490"/>
                    <a:pt x="15869" y="101527"/>
                  </a:cubicBezTo>
                  <a:lnTo>
                    <a:pt x="15962" y="101063"/>
                  </a:lnTo>
                  <a:cubicBezTo>
                    <a:pt x="15665" y="101026"/>
                    <a:pt x="15368" y="100989"/>
                    <a:pt x="15071" y="100989"/>
                  </a:cubicBezTo>
                  <a:close/>
                  <a:moveTo>
                    <a:pt x="18561" y="102326"/>
                  </a:moveTo>
                  <a:lnTo>
                    <a:pt x="18264" y="102660"/>
                  </a:lnTo>
                  <a:cubicBezTo>
                    <a:pt x="18932" y="103272"/>
                    <a:pt x="19452" y="104015"/>
                    <a:pt x="19730" y="104868"/>
                  </a:cubicBezTo>
                  <a:lnTo>
                    <a:pt x="20175" y="104738"/>
                  </a:lnTo>
                  <a:cubicBezTo>
                    <a:pt x="19860" y="103810"/>
                    <a:pt x="19303" y="102975"/>
                    <a:pt x="18561" y="102326"/>
                  </a:cubicBezTo>
                  <a:close/>
                  <a:moveTo>
                    <a:pt x="19953" y="107560"/>
                  </a:moveTo>
                  <a:lnTo>
                    <a:pt x="19953" y="110362"/>
                  </a:lnTo>
                  <a:lnTo>
                    <a:pt x="20417" y="110362"/>
                  </a:lnTo>
                  <a:lnTo>
                    <a:pt x="20417" y="107560"/>
                  </a:lnTo>
                  <a:close/>
                  <a:moveTo>
                    <a:pt x="19953" y="113146"/>
                  </a:moveTo>
                  <a:lnTo>
                    <a:pt x="19953" y="115968"/>
                  </a:lnTo>
                  <a:lnTo>
                    <a:pt x="20417" y="115968"/>
                  </a:lnTo>
                  <a:lnTo>
                    <a:pt x="20417" y="113146"/>
                  </a:lnTo>
                  <a:close/>
                  <a:moveTo>
                    <a:pt x="19953" y="118770"/>
                  </a:moveTo>
                  <a:lnTo>
                    <a:pt x="19953" y="121573"/>
                  </a:lnTo>
                  <a:lnTo>
                    <a:pt x="20417" y="121573"/>
                  </a:lnTo>
                  <a:lnTo>
                    <a:pt x="20417" y="118770"/>
                  </a:lnTo>
                  <a:close/>
                  <a:moveTo>
                    <a:pt x="19934" y="124339"/>
                  </a:moveTo>
                  <a:lnTo>
                    <a:pt x="19934" y="125118"/>
                  </a:lnTo>
                  <a:cubicBezTo>
                    <a:pt x="19934" y="125768"/>
                    <a:pt x="19823" y="126399"/>
                    <a:pt x="19563" y="127011"/>
                  </a:cubicBezTo>
                  <a:lnTo>
                    <a:pt x="20008" y="127178"/>
                  </a:lnTo>
                  <a:cubicBezTo>
                    <a:pt x="20287" y="126547"/>
                    <a:pt x="20417" y="125842"/>
                    <a:pt x="20398" y="125118"/>
                  </a:cubicBezTo>
                  <a:lnTo>
                    <a:pt x="20398" y="124339"/>
                  </a:lnTo>
                  <a:close/>
                  <a:moveTo>
                    <a:pt x="17948" y="129090"/>
                  </a:moveTo>
                  <a:cubicBezTo>
                    <a:pt x="17224" y="129628"/>
                    <a:pt x="16371" y="129944"/>
                    <a:pt x="15480" y="130018"/>
                  </a:cubicBezTo>
                  <a:lnTo>
                    <a:pt x="15535" y="130482"/>
                  </a:lnTo>
                  <a:cubicBezTo>
                    <a:pt x="16500" y="130389"/>
                    <a:pt x="17429" y="130037"/>
                    <a:pt x="18227" y="129461"/>
                  </a:cubicBezTo>
                  <a:lnTo>
                    <a:pt x="17948" y="129090"/>
                  </a:lnTo>
                  <a:close/>
                  <a:moveTo>
                    <a:pt x="9893" y="130037"/>
                  </a:moveTo>
                  <a:lnTo>
                    <a:pt x="9893" y="130501"/>
                  </a:lnTo>
                  <a:lnTo>
                    <a:pt x="12696" y="130501"/>
                  </a:lnTo>
                  <a:lnTo>
                    <a:pt x="12696" y="130037"/>
                  </a:lnTo>
                  <a:close/>
                  <a:moveTo>
                    <a:pt x="5383" y="130018"/>
                  </a:moveTo>
                  <a:cubicBezTo>
                    <a:pt x="5012" y="130018"/>
                    <a:pt x="4640" y="130074"/>
                    <a:pt x="4269" y="130129"/>
                  </a:cubicBezTo>
                  <a:lnTo>
                    <a:pt x="4362" y="130593"/>
                  </a:lnTo>
                  <a:cubicBezTo>
                    <a:pt x="4696" y="130538"/>
                    <a:pt x="5049" y="130501"/>
                    <a:pt x="5383" y="130482"/>
                  </a:cubicBezTo>
                  <a:lnTo>
                    <a:pt x="7127" y="130482"/>
                  </a:lnTo>
                  <a:lnTo>
                    <a:pt x="7127" y="130018"/>
                  </a:lnTo>
                  <a:close/>
                  <a:moveTo>
                    <a:pt x="1726" y="131503"/>
                  </a:moveTo>
                  <a:cubicBezTo>
                    <a:pt x="1002" y="132171"/>
                    <a:pt x="464" y="133006"/>
                    <a:pt x="223" y="133972"/>
                  </a:cubicBezTo>
                  <a:lnTo>
                    <a:pt x="650" y="134083"/>
                  </a:lnTo>
                  <a:cubicBezTo>
                    <a:pt x="891" y="133211"/>
                    <a:pt x="1374" y="132450"/>
                    <a:pt x="2042" y="131856"/>
                  </a:cubicBezTo>
                  <a:lnTo>
                    <a:pt x="1726" y="131503"/>
                  </a:lnTo>
                  <a:close/>
                  <a:moveTo>
                    <a:pt x="0" y="136793"/>
                  </a:moveTo>
                  <a:lnTo>
                    <a:pt x="0" y="139595"/>
                  </a:lnTo>
                  <a:lnTo>
                    <a:pt x="464" y="139595"/>
                  </a:lnTo>
                  <a:lnTo>
                    <a:pt x="464" y="136793"/>
                  </a:lnTo>
                  <a:close/>
                  <a:moveTo>
                    <a:pt x="687" y="142324"/>
                  </a:moveTo>
                  <a:lnTo>
                    <a:pt x="241" y="142435"/>
                  </a:lnTo>
                  <a:cubicBezTo>
                    <a:pt x="520" y="143363"/>
                    <a:pt x="1058" y="144217"/>
                    <a:pt x="1801" y="144867"/>
                  </a:cubicBezTo>
                  <a:lnTo>
                    <a:pt x="2097" y="144551"/>
                  </a:lnTo>
                  <a:cubicBezTo>
                    <a:pt x="1429" y="143939"/>
                    <a:pt x="928" y="143178"/>
                    <a:pt x="687" y="142324"/>
                  </a:cubicBezTo>
                  <a:close/>
                  <a:moveTo>
                    <a:pt x="4492" y="145702"/>
                  </a:moveTo>
                  <a:lnTo>
                    <a:pt x="4399" y="146166"/>
                  </a:lnTo>
                  <a:cubicBezTo>
                    <a:pt x="4715" y="146240"/>
                    <a:pt x="5049" y="146259"/>
                    <a:pt x="5364" y="146259"/>
                  </a:cubicBezTo>
                  <a:lnTo>
                    <a:pt x="7239" y="146259"/>
                  </a:lnTo>
                  <a:lnTo>
                    <a:pt x="7239" y="145795"/>
                  </a:lnTo>
                  <a:lnTo>
                    <a:pt x="5383" y="145795"/>
                  </a:lnTo>
                  <a:cubicBezTo>
                    <a:pt x="5086" y="145795"/>
                    <a:pt x="4789" y="145758"/>
                    <a:pt x="4492" y="145702"/>
                  </a:cubicBezTo>
                  <a:close/>
                  <a:moveTo>
                    <a:pt x="10004" y="145795"/>
                  </a:moveTo>
                  <a:lnTo>
                    <a:pt x="10004" y="146259"/>
                  </a:lnTo>
                  <a:lnTo>
                    <a:pt x="12807" y="146259"/>
                  </a:lnTo>
                  <a:lnTo>
                    <a:pt x="12807" y="145795"/>
                  </a:lnTo>
                  <a:close/>
                  <a:moveTo>
                    <a:pt x="15647" y="145795"/>
                  </a:moveTo>
                  <a:lnTo>
                    <a:pt x="15628" y="146259"/>
                  </a:lnTo>
                  <a:cubicBezTo>
                    <a:pt x="16500" y="146333"/>
                    <a:pt x="17354" y="146630"/>
                    <a:pt x="18097" y="147150"/>
                  </a:cubicBezTo>
                  <a:lnTo>
                    <a:pt x="18375" y="146741"/>
                  </a:lnTo>
                  <a:cubicBezTo>
                    <a:pt x="17577" y="146184"/>
                    <a:pt x="16612" y="145869"/>
                    <a:pt x="15647" y="145795"/>
                  </a:cubicBezTo>
                  <a:close/>
                  <a:moveTo>
                    <a:pt x="20194" y="148969"/>
                  </a:moveTo>
                  <a:lnTo>
                    <a:pt x="19767" y="149154"/>
                  </a:lnTo>
                  <a:cubicBezTo>
                    <a:pt x="20046" y="149785"/>
                    <a:pt x="20194" y="150435"/>
                    <a:pt x="20194" y="151140"/>
                  </a:cubicBezTo>
                  <a:lnTo>
                    <a:pt x="20194" y="151808"/>
                  </a:lnTo>
                  <a:lnTo>
                    <a:pt x="20658" y="151808"/>
                  </a:lnTo>
                  <a:lnTo>
                    <a:pt x="20658" y="151140"/>
                  </a:lnTo>
                  <a:cubicBezTo>
                    <a:pt x="20658" y="150398"/>
                    <a:pt x="20491" y="149674"/>
                    <a:pt x="20194" y="148969"/>
                  </a:cubicBezTo>
                  <a:close/>
                  <a:moveTo>
                    <a:pt x="20194" y="154611"/>
                  </a:moveTo>
                  <a:lnTo>
                    <a:pt x="20194" y="157395"/>
                  </a:lnTo>
                  <a:lnTo>
                    <a:pt x="20658" y="157395"/>
                  </a:lnTo>
                  <a:lnTo>
                    <a:pt x="20658" y="154611"/>
                  </a:lnTo>
                  <a:close/>
                  <a:moveTo>
                    <a:pt x="20194" y="160198"/>
                  </a:moveTo>
                  <a:lnTo>
                    <a:pt x="20194" y="163019"/>
                  </a:lnTo>
                  <a:lnTo>
                    <a:pt x="20658" y="163019"/>
                  </a:lnTo>
                  <a:lnTo>
                    <a:pt x="20658" y="160198"/>
                  </a:lnTo>
                  <a:close/>
                  <a:moveTo>
                    <a:pt x="20194" y="165803"/>
                  </a:moveTo>
                  <a:lnTo>
                    <a:pt x="20194" y="168606"/>
                  </a:lnTo>
                  <a:lnTo>
                    <a:pt x="20658" y="168606"/>
                  </a:lnTo>
                  <a:lnTo>
                    <a:pt x="20658" y="165803"/>
                  </a:lnTo>
                  <a:close/>
                  <a:moveTo>
                    <a:pt x="19990" y="171316"/>
                  </a:moveTo>
                  <a:cubicBezTo>
                    <a:pt x="19730" y="172169"/>
                    <a:pt x="19247" y="172949"/>
                    <a:pt x="18561" y="173543"/>
                  </a:cubicBezTo>
                  <a:lnTo>
                    <a:pt x="18895" y="173896"/>
                  </a:lnTo>
                  <a:cubicBezTo>
                    <a:pt x="19637" y="173227"/>
                    <a:pt x="20175" y="172392"/>
                    <a:pt x="20417" y="171464"/>
                  </a:cubicBezTo>
                  <a:lnTo>
                    <a:pt x="19990" y="171316"/>
                  </a:lnTo>
                  <a:close/>
                  <a:moveTo>
                    <a:pt x="7870" y="174824"/>
                  </a:moveTo>
                  <a:lnTo>
                    <a:pt x="7870" y="175288"/>
                  </a:lnTo>
                  <a:lnTo>
                    <a:pt x="10672" y="175288"/>
                  </a:lnTo>
                  <a:lnTo>
                    <a:pt x="10672" y="174824"/>
                  </a:lnTo>
                  <a:close/>
                  <a:moveTo>
                    <a:pt x="16222" y="174731"/>
                  </a:moveTo>
                  <a:cubicBezTo>
                    <a:pt x="15925" y="174805"/>
                    <a:pt x="15591" y="174824"/>
                    <a:pt x="15294" y="174824"/>
                  </a:cubicBezTo>
                  <a:lnTo>
                    <a:pt x="13475" y="174824"/>
                  </a:lnTo>
                  <a:lnTo>
                    <a:pt x="13475" y="175288"/>
                  </a:lnTo>
                  <a:lnTo>
                    <a:pt x="15294" y="175288"/>
                  </a:lnTo>
                  <a:cubicBezTo>
                    <a:pt x="15647" y="175288"/>
                    <a:pt x="15999" y="175269"/>
                    <a:pt x="16315" y="175195"/>
                  </a:cubicBezTo>
                  <a:lnTo>
                    <a:pt x="16222" y="174731"/>
                  </a:lnTo>
                  <a:close/>
                  <a:moveTo>
                    <a:pt x="5086" y="174824"/>
                  </a:moveTo>
                  <a:cubicBezTo>
                    <a:pt x="4121" y="174861"/>
                    <a:pt x="3155" y="175195"/>
                    <a:pt x="2357" y="175752"/>
                  </a:cubicBezTo>
                  <a:lnTo>
                    <a:pt x="2599" y="176141"/>
                  </a:lnTo>
                  <a:cubicBezTo>
                    <a:pt x="3341" y="175640"/>
                    <a:pt x="4213" y="175362"/>
                    <a:pt x="5104" y="175288"/>
                  </a:cubicBezTo>
                  <a:lnTo>
                    <a:pt x="5086" y="174824"/>
                  </a:lnTo>
                  <a:close/>
                  <a:moveTo>
                    <a:pt x="464" y="177979"/>
                  </a:moveTo>
                  <a:cubicBezTo>
                    <a:pt x="167" y="178666"/>
                    <a:pt x="0" y="179408"/>
                    <a:pt x="0" y="180188"/>
                  </a:cubicBezTo>
                  <a:lnTo>
                    <a:pt x="0" y="180800"/>
                  </a:lnTo>
                  <a:lnTo>
                    <a:pt x="446" y="180800"/>
                  </a:lnTo>
                  <a:lnTo>
                    <a:pt x="446" y="180188"/>
                  </a:lnTo>
                  <a:cubicBezTo>
                    <a:pt x="446" y="179464"/>
                    <a:pt x="613" y="178796"/>
                    <a:pt x="891" y="178164"/>
                  </a:cubicBezTo>
                  <a:lnTo>
                    <a:pt x="464" y="177979"/>
                  </a:lnTo>
                  <a:close/>
                  <a:moveTo>
                    <a:pt x="0" y="183621"/>
                  </a:moveTo>
                  <a:lnTo>
                    <a:pt x="0" y="186405"/>
                  </a:lnTo>
                  <a:lnTo>
                    <a:pt x="464" y="186405"/>
                  </a:lnTo>
                  <a:lnTo>
                    <a:pt x="464" y="183621"/>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1" name="Google Shape;391;g2e9f2091a5e_3_297"/>
          <p:cNvSpPr txBox="1"/>
          <p:nvPr>
            <p:ph type="title"/>
          </p:nvPr>
        </p:nvSpPr>
        <p:spPr>
          <a:xfrm>
            <a:off x="1168200" y="1163133"/>
            <a:ext cx="5907600" cy="79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Schedule </a:t>
            </a:r>
            <a:r>
              <a:rPr lang="en-US">
                <a:solidFill>
                  <a:schemeClr val="dk1"/>
                </a:solidFill>
              </a:rPr>
              <a:t>Snake</a:t>
            </a:r>
            <a:endParaRPr sz="4300">
              <a:solidFill>
                <a:schemeClr val="dk1"/>
              </a:solidFill>
            </a:endParaRPr>
          </a:p>
        </p:txBody>
      </p:sp>
      <p:sp>
        <p:nvSpPr>
          <p:cNvPr id="392" name="Google Shape;392;g2e9f2091a5e_3_297"/>
          <p:cNvSpPr txBox="1"/>
          <p:nvPr>
            <p:ph idx="1" type="body"/>
          </p:nvPr>
        </p:nvSpPr>
        <p:spPr>
          <a:xfrm>
            <a:off x="1041200" y="1957133"/>
            <a:ext cx="5363200" cy="2723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Introducing Schedule Snake, the ultimate schedule builder system designed to revolutionize the way students and professors manage academic schedules. Effortlessly organize weekly schedules seamlessly. With Schedule Snake, academic scheduling becomes efficient, streamlined, and stress-free for everyone involved. Join us in transforming the academic experience with Schedule Snake!</a:t>
            </a:r>
            <a:endParaRPr/>
          </a:p>
          <a:p>
            <a:pPr indent="0" lvl="0" marL="0" rtl="0" algn="l">
              <a:spcBef>
                <a:spcPts val="0"/>
              </a:spcBef>
              <a:spcAft>
                <a:spcPts val="0"/>
              </a:spcAft>
              <a:buNone/>
            </a:pPr>
            <a:r>
              <a:t/>
            </a:r>
            <a:endParaRPr/>
          </a:p>
        </p:txBody>
      </p:sp>
      <p:grpSp>
        <p:nvGrpSpPr>
          <p:cNvPr id="393" name="Google Shape;393;g2e9f2091a5e_3_297"/>
          <p:cNvGrpSpPr/>
          <p:nvPr/>
        </p:nvGrpSpPr>
        <p:grpSpPr>
          <a:xfrm>
            <a:off x="7402549" y="1957148"/>
            <a:ext cx="3362400" cy="2943688"/>
            <a:chOff x="5113875" y="1705179"/>
            <a:chExt cx="2521800" cy="1749696"/>
          </a:xfrm>
        </p:grpSpPr>
        <p:sp>
          <p:nvSpPr>
            <p:cNvPr id="394" name="Google Shape;394;g2e9f2091a5e_3_297"/>
            <p:cNvSpPr/>
            <p:nvPr/>
          </p:nvSpPr>
          <p:spPr>
            <a:xfrm>
              <a:off x="5605600" y="2837800"/>
              <a:ext cx="1545650"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5" name="Google Shape;395;g2e9f2091a5e_3_297"/>
            <p:cNvSpPr/>
            <p:nvPr/>
          </p:nvSpPr>
          <p:spPr>
            <a:xfrm>
              <a:off x="5113875" y="1705179"/>
              <a:ext cx="2521800" cy="1598700"/>
            </a:xfrm>
            <a:prstGeom prst="roundRect">
              <a:avLst>
                <a:gd fmla="val 8787" name="adj"/>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6" name="Google Shape;396;g2e9f2091a5e_3_297"/>
          <p:cNvSpPr txBox="1"/>
          <p:nvPr/>
        </p:nvSpPr>
        <p:spPr>
          <a:xfrm>
            <a:off x="8131133" y="4136133"/>
            <a:ext cx="1905200" cy="4152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1900">
                <a:solidFill>
                  <a:schemeClr val="lt1"/>
                </a:solidFill>
                <a:latin typeface="Catamaran"/>
                <a:ea typeface="Catamaran"/>
                <a:cs typeface="Catamaran"/>
                <a:sym typeface="Catamaran"/>
              </a:rPr>
              <a:t>Schedule Snake</a:t>
            </a:r>
            <a:endParaRPr b="1" sz="1900">
              <a:solidFill>
                <a:schemeClr val="lt1"/>
              </a:solidFill>
              <a:latin typeface="Catamaran"/>
              <a:ea typeface="Catamaran"/>
              <a:cs typeface="Catamaran"/>
              <a:sym typeface="Catamaran"/>
            </a:endParaRPr>
          </a:p>
        </p:txBody>
      </p:sp>
      <p:grpSp>
        <p:nvGrpSpPr>
          <p:cNvPr id="397" name="Google Shape;397;g2e9f2091a5e_3_297"/>
          <p:cNvGrpSpPr/>
          <p:nvPr/>
        </p:nvGrpSpPr>
        <p:grpSpPr>
          <a:xfrm>
            <a:off x="8315717" y="2489167"/>
            <a:ext cx="1536033" cy="1500567"/>
            <a:chOff x="1057275" y="1093000"/>
            <a:chExt cx="1152025" cy="1125425"/>
          </a:xfrm>
        </p:grpSpPr>
        <p:sp>
          <p:nvSpPr>
            <p:cNvPr id="398" name="Google Shape;398;g2e9f2091a5e_3_297"/>
            <p:cNvSpPr/>
            <p:nvPr/>
          </p:nvSpPr>
          <p:spPr>
            <a:xfrm>
              <a:off x="1057275" y="1093000"/>
              <a:ext cx="1096550" cy="826025"/>
            </a:xfrm>
            <a:custGeom>
              <a:rect b="b" l="l" r="r" t="t"/>
              <a:pathLst>
                <a:path extrusionOk="0" h="33041" w="43862">
                  <a:moveTo>
                    <a:pt x="16657" y="1"/>
                  </a:moveTo>
                  <a:cubicBezTo>
                    <a:pt x="7478" y="1"/>
                    <a:pt x="1" y="7630"/>
                    <a:pt x="183" y="16901"/>
                  </a:cubicBezTo>
                  <a:cubicBezTo>
                    <a:pt x="365" y="25959"/>
                    <a:pt x="7964" y="33041"/>
                    <a:pt x="17022" y="33041"/>
                  </a:cubicBezTo>
                  <a:lnTo>
                    <a:pt x="29211" y="33041"/>
                  </a:lnTo>
                  <a:lnTo>
                    <a:pt x="29241" y="24044"/>
                  </a:lnTo>
                  <a:cubicBezTo>
                    <a:pt x="29241" y="24013"/>
                    <a:pt x="29211" y="24013"/>
                    <a:pt x="29211" y="24013"/>
                  </a:cubicBezTo>
                  <a:lnTo>
                    <a:pt x="16657" y="24013"/>
                  </a:lnTo>
                  <a:cubicBezTo>
                    <a:pt x="12767" y="24013"/>
                    <a:pt x="9514" y="20974"/>
                    <a:pt x="9210" y="17144"/>
                  </a:cubicBezTo>
                  <a:cubicBezTo>
                    <a:pt x="8846" y="12676"/>
                    <a:pt x="12463" y="9028"/>
                    <a:pt x="16901" y="9028"/>
                  </a:cubicBezTo>
                  <a:lnTo>
                    <a:pt x="39363" y="9028"/>
                  </a:lnTo>
                  <a:cubicBezTo>
                    <a:pt x="41855" y="9028"/>
                    <a:pt x="43862" y="7022"/>
                    <a:pt x="43862" y="4530"/>
                  </a:cubicBezTo>
                  <a:cubicBezTo>
                    <a:pt x="43862" y="2007"/>
                    <a:pt x="41855" y="1"/>
                    <a:pt x="39363"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9" name="Google Shape;399;g2e9f2091a5e_3_297"/>
            <p:cNvSpPr/>
            <p:nvPr/>
          </p:nvSpPr>
          <p:spPr>
            <a:xfrm>
              <a:off x="1111225" y="1392400"/>
              <a:ext cx="1098075" cy="826025"/>
            </a:xfrm>
            <a:custGeom>
              <a:rect b="b" l="l" r="r" t="t"/>
              <a:pathLst>
                <a:path extrusionOk="0" h="33041" w="43923">
                  <a:moveTo>
                    <a:pt x="14651" y="1"/>
                  </a:moveTo>
                  <a:cubicBezTo>
                    <a:pt x="14621" y="1"/>
                    <a:pt x="14621" y="31"/>
                    <a:pt x="14621" y="31"/>
                  </a:cubicBezTo>
                  <a:lnTo>
                    <a:pt x="14621" y="8998"/>
                  </a:lnTo>
                  <a:cubicBezTo>
                    <a:pt x="14621" y="9028"/>
                    <a:pt x="14651" y="9028"/>
                    <a:pt x="14651" y="9028"/>
                  </a:cubicBezTo>
                  <a:lnTo>
                    <a:pt x="27205" y="9028"/>
                  </a:lnTo>
                  <a:cubicBezTo>
                    <a:pt x="31126" y="9028"/>
                    <a:pt x="34348" y="12068"/>
                    <a:pt x="34652" y="15898"/>
                  </a:cubicBezTo>
                  <a:cubicBezTo>
                    <a:pt x="35017" y="20366"/>
                    <a:pt x="31430" y="23983"/>
                    <a:pt x="26962" y="23983"/>
                  </a:cubicBezTo>
                  <a:lnTo>
                    <a:pt x="4530" y="23983"/>
                  </a:lnTo>
                  <a:cubicBezTo>
                    <a:pt x="2007" y="23983"/>
                    <a:pt x="1" y="26019"/>
                    <a:pt x="1" y="28512"/>
                  </a:cubicBezTo>
                  <a:cubicBezTo>
                    <a:pt x="1" y="31035"/>
                    <a:pt x="2007" y="33041"/>
                    <a:pt x="4530" y="33041"/>
                  </a:cubicBezTo>
                  <a:lnTo>
                    <a:pt x="26870" y="33041"/>
                  </a:lnTo>
                  <a:cubicBezTo>
                    <a:pt x="35898" y="33041"/>
                    <a:pt x="43497" y="25928"/>
                    <a:pt x="43679" y="16901"/>
                  </a:cubicBezTo>
                  <a:cubicBezTo>
                    <a:pt x="43922" y="7600"/>
                    <a:pt x="36445" y="1"/>
                    <a:pt x="27205"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0" name="Google Shape;400;g2e9f2091a5e_3_297"/>
            <p:cNvSpPr/>
            <p:nvPr/>
          </p:nvSpPr>
          <p:spPr>
            <a:xfrm>
              <a:off x="1631750" y="1665075"/>
              <a:ext cx="311575" cy="282950"/>
            </a:xfrm>
            <a:custGeom>
              <a:rect b="b" l="l" r="r" t="t"/>
              <a:pathLst>
                <a:path extrusionOk="0" h="11318" w="12463">
                  <a:moveTo>
                    <a:pt x="6220" y="1"/>
                  </a:moveTo>
                  <a:cubicBezTo>
                    <a:pt x="3664" y="1"/>
                    <a:pt x="1354" y="1755"/>
                    <a:pt x="730" y="4352"/>
                  </a:cubicBezTo>
                  <a:cubicBezTo>
                    <a:pt x="1" y="7392"/>
                    <a:pt x="1885" y="10432"/>
                    <a:pt x="4925" y="11161"/>
                  </a:cubicBezTo>
                  <a:cubicBezTo>
                    <a:pt x="5367" y="11267"/>
                    <a:pt x="5810" y="11318"/>
                    <a:pt x="6246" y="11318"/>
                  </a:cubicBezTo>
                  <a:cubicBezTo>
                    <a:pt x="8808" y="11318"/>
                    <a:pt x="11140" y="9564"/>
                    <a:pt x="11764" y="6966"/>
                  </a:cubicBezTo>
                  <a:cubicBezTo>
                    <a:pt x="12463" y="3927"/>
                    <a:pt x="10609" y="857"/>
                    <a:pt x="7539" y="158"/>
                  </a:cubicBezTo>
                  <a:cubicBezTo>
                    <a:pt x="7097" y="52"/>
                    <a:pt x="6655" y="1"/>
                    <a:pt x="6220" y="1"/>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1" name="Google Shape;401;g2e9f2091a5e_3_297"/>
            <p:cNvSpPr/>
            <p:nvPr/>
          </p:nvSpPr>
          <p:spPr>
            <a:xfrm>
              <a:off x="1335400" y="1364300"/>
              <a:ext cx="282700" cy="283450"/>
            </a:xfrm>
            <a:custGeom>
              <a:rect b="b" l="l" r="r" t="t"/>
              <a:pathLst>
                <a:path extrusionOk="0" h="11338" w="11308">
                  <a:moveTo>
                    <a:pt x="5654" y="0"/>
                  </a:moveTo>
                  <a:cubicBezTo>
                    <a:pt x="2523" y="0"/>
                    <a:pt x="0" y="2553"/>
                    <a:pt x="0" y="5684"/>
                  </a:cubicBezTo>
                  <a:cubicBezTo>
                    <a:pt x="0" y="8785"/>
                    <a:pt x="2523" y="11338"/>
                    <a:pt x="5654" y="11338"/>
                  </a:cubicBezTo>
                  <a:cubicBezTo>
                    <a:pt x="8785" y="11338"/>
                    <a:pt x="11308" y="8785"/>
                    <a:pt x="11308" y="5684"/>
                  </a:cubicBezTo>
                  <a:cubicBezTo>
                    <a:pt x="11308" y="2553"/>
                    <a:pt x="8785" y="0"/>
                    <a:pt x="5654" y="0"/>
                  </a:cubicBezTo>
                  <a:close/>
                </a:path>
              </a:pathLst>
            </a:custGeom>
            <a:solidFill>
              <a:schemeClr val="accent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g2e9f2091a5e_3_317"/>
          <p:cNvPicPr preferRelativeResize="0"/>
          <p:nvPr/>
        </p:nvPicPr>
        <p:blipFill>
          <a:blip r:embed="rId3">
            <a:alphaModFix/>
          </a:blip>
          <a:stretch>
            <a:fillRect/>
          </a:stretch>
        </p:blipFill>
        <p:spPr>
          <a:xfrm>
            <a:off x="8418367" y="4224967"/>
            <a:ext cx="2506634" cy="2506634"/>
          </a:xfrm>
          <a:prstGeom prst="rect">
            <a:avLst/>
          </a:prstGeom>
          <a:noFill/>
          <a:ln>
            <a:noFill/>
          </a:ln>
        </p:spPr>
      </p:pic>
      <p:grpSp>
        <p:nvGrpSpPr>
          <p:cNvPr id="407" name="Google Shape;407;g2e9f2091a5e_3_317"/>
          <p:cNvGrpSpPr/>
          <p:nvPr/>
        </p:nvGrpSpPr>
        <p:grpSpPr>
          <a:xfrm>
            <a:off x="973452" y="5084079"/>
            <a:ext cx="1580256" cy="1066805"/>
            <a:chOff x="4810642" y="1965482"/>
            <a:chExt cx="4091100" cy="1429012"/>
          </a:xfrm>
        </p:grpSpPr>
        <p:sp>
          <p:nvSpPr>
            <p:cNvPr id="408" name="Google Shape;408;g2e9f2091a5e_3_317"/>
            <p:cNvSpPr/>
            <p:nvPr/>
          </p:nvSpPr>
          <p:spPr>
            <a:xfrm>
              <a:off x="5616449" y="2777419"/>
              <a:ext cx="2410441"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9" name="Google Shape;409;g2e9f2091a5e_3_317"/>
            <p:cNvSpPr/>
            <p:nvPr/>
          </p:nvSpPr>
          <p:spPr>
            <a:xfrm>
              <a:off x="4810642" y="1965482"/>
              <a:ext cx="4091100" cy="1293000"/>
            </a:xfrm>
            <a:prstGeom prst="roundRect">
              <a:avLst>
                <a:gd fmla="val 1064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10" name="Google Shape;410;g2e9f2091a5e_3_317"/>
          <p:cNvGrpSpPr/>
          <p:nvPr/>
        </p:nvGrpSpPr>
        <p:grpSpPr>
          <a:xfrm>
            <a:off x="973452" y="3940879"/>
            <a:ext cx="1580256" cy="1066805"/>
            <a:chOff x="4810642" y="1965482"/>
            <a:chExt cx="4091100" cy="1429012"/>
          </a:xfrm>
        </p:grpSpPr>
        <p:sp>
          <p:nvSpPr>
            <p:cNvPr id="411" name="Google Shape;411;g2e9f2091a5e_3_317"/>
            <p:cNvSpPr/>
            <p:nvPr/>
          </p:nvSpPr>
          <p:spPr>
            <a:xfrm>
              <a:off x="5616449" y="2777419"/>
              <a:ext cx="2410441"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2" name="Google Shape;412;g2e9f2091a5e_3_317"/>
            <p:cNvSpPr/>
            <p:nvPr/>
          </p:nvSpPr>
          <p:spPr>
            <a:xfrm>
              <a:off x="4810642" y="1965482"/>
              <a:ext cx="4091100" cy="1293000"/>
            </a:xfrm>
            <a:prstGeom prst="roundRect">
              <a:avLst>
                <a:gd fmla="val 10640"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13" name="Google Shape;413;g2e9f2091a5e_3_317"/>
          <p:cNvGrpSpPr/>
          <p:nvPr/>
        </p:nvGrpSpPr>
        <p:grpSpPr>
          <a:xfrm>
            <a:off x="973452" y="2792746"/>
            <a:ext cx="1580256" cy="1066805"/>
            <a:chOff x="4810642" y="1965482"/>
            <a:chExt cx="4091100" cy="1429012"/>
          </a:xfrm>
        </p:grpSpPr>
        <p:sp>
          <p:nvSpPr>
            <p:cNvPr id="414" name="Google Shape;414;g2e9f2091a5e_3_317"/>
            <p:cNvSpPr/>
            <p:nvPr/>
          </p:nvSpPr>
          <p:spPr>
            <a:xfrm>
              <a:off x="5616449" y="2777419"/>
              <a:ext cx="2410441"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5" name="Google Shape;415;g2e9f2091a5e_3_317"/>
            <p:cNvSpPr/>
            <p:nvPr/>
          </p:nvSpPr>
          <p:spPr>
            <a:xfrm>
              <a:off x="4810642" y="1965482"/>
              <a:ext cx="4091100" cy="1293000"/>
            </a:xfrm>
            <a:prstGeom prst="roundRect">
              <a:avLst>
                <a:gd fmla="val 1064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16" name="Google Shape;416;g2e9f2091a5e_3_317"/>
          <p:cNvGrpSpPr/>
          <p:nvPr/>
        </p:nvGrpSpPr>
        <p:grpSpPr>
          <a:xfrm>
            <a:off x="973452" y="1650617"/>
            <a:ext cx="1580256" cy="1066805"/>
            <a:chOff x="4810642" y="1965482"/>
            <a:chExt cx="4091100" cy="1429012"/>
          </a:xfrm>
        </p:grpSpPr>
        <p:sp>
          <p:nvSpPr>
            <p:cNvPr id="417" name="Google Shape;417;g2e9f2091a5e_3_317"/>
            <p:cNvSpPr/>
            <p:nvPr/>
          </p:nvSpPr>
          <p:spPr>
            <a:xfrm>
              <a:off x="5616449" y="2777419"/>
              <a:ext cx="2410441"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8" name="Google Shape;418;g2e9f2091a5e_3_317"/>
            <p:cNvSpPr/>
            <p:nvPr/>
          </p:nvSpPr>
          <p:spPr>
            <a:xfrm>
              <a:off x="4810642" y="1965482"/>
              <a:ext cx="4091100" cy="1293000"/>
            </a:xfrm>
            <a:prstGeom prst="roundRect">
              <a:avLst>
                <a:gd fmla="val 10640" name="adj"/>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19" name="Google Shape;419;g2e9f2091a5e_3_317"/>
          <p:cNvSpPr/>
          <p:nvPr/>
        </p:nvSpPr>
        <p:spPr>
          <a:xfrm flipH="1">
            <a:off x="9824597" y="2395602"/>
            <a:ext cx="1127352" cy="1127317"/>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0" name="Google Shape;420;g2e9f2091a5e_3_317"/>
          <p:cNvSpPr/>
          <p:nvPr/>
        </p:nvSpPr>
        <p:spPr>
          <a:xfrm flipH="1" rot="3573217">
            <a:off x="3738643" y="-852504"/>
            <a:ext cx="12209920" cy="7623535"/>
          </a:xfrm>
          <a:custGeom>
            <a:rect b="b" l="l" r="r" t="t"/>
            <a:pathLst>
              <a:path extrusionOk="0" h="203682" w="326238">
                <a:moveTo>
                  <a:pt x="11551" y="203681"/>
                </a:moveTo>
                <a:lnTo>
                  <a:pt x="1" y="192131"/>
                </a:lnTo>
                <a:lnTo>
                  <a:pt x="29333" y="162769"/>
                </a:lnTo>
                <a:cubicBezTo>
                  <a:pt x="36780" y="155322"/>
                  <a:pt x="46658" y="151218"/>
                  <a:pt x="57175" y="151218"/>
                </a:cubicBezTo>
                <a:lnTo>
                  <a:pt x="57449" y="151218"/>
                </a:lnTo>
                <a:cubicBezTo>
                  <a:pt x="68087" y="151310"/>
                  <a:pt x="77996" y="155504"/>
                  <a:pt x="85413" y="163164"/>
                </a:cubicBezTo>
                <a:cubicBezTo>
                  <a:pt x="88452" y="166295"/>
                  <a:pt x="92556" y="168058"/>
                  <a:pt x="96963" y="168058"/>
                </a:cubicBezTo>
                <a:lnTo>
                  <a:pt x="97085" y="168058"/>
                </a:lnTo>
                <a:cubicBezTo>
                  <a:pt x="101401" y="168058"/>
                  <a:pt x="105474" y="166386"/>
                  <a:pt x="108544" y="163285"/>
                </a:cubicBezTo>
                <a:cubicBezTo>
                  <a:pt x="114745" y="157115"/>
                  <a:pt x="114866" y="146902"/>
                  <a:pt x="108787" y="140550"/>
                </a:cubicBezTo>
                <a:lnTo>
                  <a:pt x="99668" y="131036"/>
                </a:lnTo>
                <a:cubicBezTo>
                  <a:pt x="87662" y="118969"/>
                  <a:pt x="87662" y="99303"/>
                  <a:pt x="99729" y="87266"/>
                </a:cubicBezTo>
                <a:cubicBezTo>
                  <a:pt x="105656" y="81339"/>
                  <a:pt x="113498" y="78117"/>
                  <a:pt x="121857" y="78208"/>
                </a:cubicBezTo>
                <a:cubicBezTo>
                  <a:pt x="130216" y="78239"/>
                  <a:pt x="138028" y="81582"/>
                  <a:pt x="143864" y="87570"/>
                </a:cubicBezTo>
                <a:cubicBezTo>
                  <a:pt x="154107" y="98087"/>
                  <a:pt x="167481" y="111856"/>
                  <a:pt x="178515" y="123133"/>
                </a:cubicBezTo>
                <a:cubicBezTo>
                  <a:pt x="186722" y="131583"/>
                  <a:pt x="200309" y="131796"/>
                  <a:pt x="208819" y="123619"/>
                </a:cubicBezTo>
                <a:lnTo>
                  <a:pt x="209397" y="123103"/>
                </a:lnTo>
                <a:cubicBezTo>
                  <a:pt x="213835" y="118847"/>
                  <a:pt x="216297" y="113102"/>
                  <a:pt x="216388" y="107023"/>
                </a:cubicBezTo>
                <a:cubicBezTo>
                  <a:pt x="216449" y="101005"/>
                  <a:pt x="214108" y="95291"/>
                  <a:pt x="209822" y="91005"/>
                </a:cubicBezTo>
                <a:lnTo>
                  <a:pt x="199397" y="80549"/>
                </a:lnTo>
                <a:cubicBezTo>
                  <a:pt x="193470" y="74622"/>
                  <a:pt x="190217" y="66749"/>
                  <a:pt x="190217" y="58390"/>
                </a:cubicBezTo>
                <a:cubicBezTo>
                  <a:pt x="190217" y="50032"/>
                  <a:pt x="193470" y="42159"/>
                  <a:pt x="199366" y="36262"/>
                </a:cubicBezTo>
                <a:lnTo>
                  <a:pt x="200309" y="35350"/>
                </a:lnTo>
                <a:cubicBezTo>
                  <a:pt x="206266" y="29363"/>
                  <a:pt x="214139" y="26110"/>
                  <a:pt x="222467" y="26080"/>
                </a:cubicBezTo>
                <a:lnTo>
                  <a:pt x="222558" y="26080"/>
                </a:lnTo>
                <a:cubicBezTo>
                  <a:pt x="230856" y="26080"/>
                  <a:pt x="238668" y="29302"/>
                  <a:pt x="244534" y="35199"/>
                </a:cubicBezTo>
                <a:lnTo>
                  <a:pt x="245112" y="35746"/>
                </a:lnTo>
                <a:cubicBezTo>
                  <a:pt x="249610" y="40275"/>
                  <a:pt x="255629" y="42737"/>
                  <a:pt x="261982" y="42737"/>
                </a:cubicBezTo>
                <a:lnTo>
                  <a:pt x="261982" y="42737"/>
                </a:lnTo>
                <a:cubicBezTo>
                  <a:pt x="268365" y="42737"/>
                  <a:pt x="274353" y="40275"/>
                  <a:pt x="278851" y="35746"/>
                </a:cubicBezTo>
                <a:lnTo>
                  <a:pt x="314688" y="0"/>
                </a:lnTo>
                <a:lnTo>
                  <a:pt x="326238" y="11551"/>
                </a:lnTo>
                <a:lnTo>
                  <a:pt x="290462" y="47296"/>
                </a:lnTo>
                <a:cubicBezTo>
                  <a:pt x="282863" y="54895"/>
                  <a:pt x="272772" y="59089"/>
                  <a:pt x="262042" y="59089"/>
                </a:cubicBezTo>
                <a:lnTo>
                  <a:pt x="262042" y="59089"/>
                </a:lnTo>
                <a:cubicBezTo>
                  <a:pt x="251313" y="59089"/>
                  <a:pt x="241191" y="54895"/>
                  <a:pt x="233592" y="47296"/>
                </a:cubicBezTo>
                <a:lnTo>
                  <a:pt x="233014" y="46749"/>
                </a:lnTo>
                <a:cubicBezTo>
                  <a:pt x="230248" y="43952"/>
                  <a:pt x="226570" y="42402"/>
                  <a:pt x="222619" y="42402"/>
                </a:cubicBezTo>
                <a:lnTo>
                  <a:pt x="222589" y="42402"/>
                </a:lnTo>
                <a:cubicBezTo>
                  <a:pt x="218576" y="42402"/>
                  <a:pt x="214777" y="44013"/>
                  <a:pt x="211889" y="46901"/>
                </a:cubicBezTo>
                <a:lnTo>
                  <a:pt x="210947" y="47843"/>
                </a:lnTo>
                <a:cubicBezTo>
                  <a:pt x="208151" y="50639"/>
                  <a:pt x="206570" y="54409"/>
                  <a:pt x="206570" y="58421"/>
                </a:cubicBezTo>
                <a:cubicBezTo>
                  <a:pt x="206570" y="62433"/>
                  <a:pt x="208151" y="66202"/>
                  <a:pt x="210978" y="69029"/>
                </a:cubicBezTo>
                <a:lnTo>
                  <a:pt x="221434" y="79454"/>
                </a:lnTo>
                <a:cubicBezTo>
                  <a:pt x="228881" y="86871"/>
                  <a:pt x="232923" y="96750"/>
                  <a:pt x="232802" y="107236"/>
                </a:cubicBezTo>
                <a:cubicBezTo>
                  <a:pt x="232680" y="117753"/>
                  <a:pt x="228425" y="127601"/>
                  <a:pt x="220795" y="134957"/>
                </a:cubicBezTo>
                <a:lnTo>
                  <a:pt x="220218" y="135504"/>
                </a:lnTo>
                <a:cubicBezTo>
                  <a:pt x="212953" y="142434"/>
                  <a:pt x="203409" y="146173"/>
                  <a:pt x="193378" y="146021"/>
                </a:cubicBezTo>
                <a:cubicBezTo>
                  <a:pt x="183317" y="145869"/>
                  <a:pt x="173956" y="141796"/>
                  <a:pt x="166904" y="134562"/>
                </a:cubicBezTo>
                <a:cubicBezTo>
                  <a:pt x="155900" y="123255"/>
                  <a:pt x="142526" y="109546"/>
                  <a:pt x="132253" y="98999"/>
                </a:cubicBezTo>
                <a:cubicBezTo>
                  <a:pt x="129487" y="96172"/>
                  <a:pt x="125809" y="94591"/>
                  <a:pt x="121857" y="94561"/>
                </a:cubicBezTo>
                <a:cubicBezTo>
                  <a:pt x="117906" y="94561"/>
                  <a:pt x="114167" y="96050"/>
                  <a:pt x="111371" y="98847"/>
                </a:cubicBezTo>
                <a:cubicBezTo>
                  <a:pt x="108574" y="101643"/>
                  <a:pt x="107055" y="105321"/>
                  <a:pt x="107055" y="109242"/>
                </a:cubicBezTo>
                <a:cubicBezTo>
                  <a:pt x="107055" y="113133"/>
                  <a:pt x="108574" y="116841"/>
                  <a:pt x="111371" y="119607"/>
                </a:cubicBezTo>
                <a:lnTo>
                  <a:pt x="111492" y="119729"/>
                </a:lnTo>
                <a:lnTo>
                  <a:pt x="120672" y="129303"/>
                </a:lnTo>
                <a:cubicBezTo>
                  <a:pt x="126599" y="135504"/>
                  <a:pt x="129821" y="143620"/>
                  <a:pt x="129760" y="152221"/>
                </a:cubicBezTo>
                <a:cubicBezTo>
                  <a:pt x="129669" y="160793"/>
                  <a:pt x="126265" y="168848"/>
                  <a:pt x="120216" y="174927"/>
                </a:cubicBezTo>
                <a:cubicBezTo>
                  <a:pt x="114046" y="181097"/>
                  <a:pt x="105900" y="184471"/>
                  <a:pt x="97176" y="184471"/>
                </a:cubicBezTo>
                <a:lnTo>
                  <a:pt x="96963" y="184471"/>
                </a:lnTo>
                <a:cubicBezTo>
                  <a:pt x="88179" y="184380"/>
                  <a:pt x="79942" y="180885"/>
                  <a:pt x="73832" y="174593"/>
                </a:cubicBezTo>
                <a:cubicBezTo>
                  <a:pt x="69486" y="170155"/>
                  <a:pt x="63680" y="167632"/>
                  <a:pt x="57449" y="167602"/>
                </a:cubicBezTo>
                <a:lnTo>
                  <a:pt x="57297" y="167602"/>
                </a:lnTo>
                <a:cubicBezTo>
                  <a:pt x="51126" y="167602"/>
                  <a:pt x="45321" y="170003"/>
                  <a:pt x="41005" y="174349"/>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1" name="Google Shape;421;g2e9f2091a5e_3_317"/>
          <p:cNvSpPr txBox="1"/>
          <p:nvPr>
            <p:ph type="ctrTitle"/>
          </p:nvPr>
        </p:nvSpPr>
        <p:spPr>
          <a:xfrm>
            <a:off x="2761401" y="1564900"/>
            <a:ext cx="4957200" cy="490000"/>
          </a:xfrm>
          <a:prstGeom prst="rect">
            <a:avLst/>
          </a:prstGeom>
        </p:spPr>
        <p:txBody>
          <a:bodyPr anchorCtr="0" anchor="t" bIns="121900" lIns="121900" spcFirstLastPara="1" rIns="0" wrap="square" tIns="121900">
            <a:noAutofit/>
          </a:bodyPr>
          <a:lstStyle/>
          <a:p>
            <a:pPr indent="0" lvl="0" marL="0" rtl="0" algn="l">
              <a:spcBef>
                <a:spcPts val="0"/>
              </a:spcBef>
              <a:spcAft>
                <a:spcPts val="0"/>
              </a:spcAft>
              <a:buNone/>
            </a:pPr>
            <a:r>
              <a:rPr lang="en-US">
                <a:solidFill>
                  <a:srgbClr val="212121"/>
                </a:solidFill>
              </a:rPr>
              <a:t>What and Why?</a:t>
            </a:r>
            <a:endParaRPr>
              <a:solidFill>
                <a:srgbClr val="212121"/>
              </a:solidFill>
              <a:latin typeface="Denk One"/>
              <a:ea typeface="Denk One"/>
              <a:cs typeface="Denk One"/>
              <a:sym typeface="Denk One"/>
            </a:endParaRPr>
          </a:p>
        </p:txBody>
      </p:sp>
      <p:sp>
        <p:nvSpPr>
          <p:cNvPr id="422" name="Google Shape;422;g2e9f2091a5e_3_317"/>
          <p:cNvSpPr txBox="1"/>
          <p:nvPr>
            <p:ph idx="4" type="subTitle"/>
          </p:nvPr>
        </p:nvSpPr>
        <p:spPr>
          <a:xfrm>
            <a:off x="2761429" y="3207366"/>
            <a:ext cx="4956800" cy="657200"/>
          </a:xfrm>
          <a:prstGeom prst="rect">
            <a:avLst/>
          </a:prstGeom>
        </p:spPr>
        <p:txBody>
          <a:bodyPr anchorCtr="0" anchor="b" bIns="121900" lIns="121900" spcFirstLastPara="1" rIns="121900" wrap="square" tIns="121900">
            <a:noAutofit/>
          </a:bodyPr>
          <a:lstStyle/>
          <a:p>
            <a:pPr indent="0" lvl="0" marL="0" rtl="0" algn="l">
              <a:spcBef>
                <a:spcPts val="0"/>
              </a:spcBef>
              <a:spcAft>
                <a:spcPts val="1600"/>
              </a:spcAft>
              <a:buNone/>
            </a:pPr>
            <a:r>
              <a:rPr lang="en-US"/>
              <a:t>How does schedule snake work?</a:t>
            </a:r>
            <a:endParaRPr/>
          </a:p>
        </p:txBody>
      </p:sp>
      <p:sp>
        <p:nvSpPr>
          <p:cNvPr id="423" name="Google Shape;423;g2e9f2091a5e_3_317"/>
          <p:cNvSpPr txBox="1"/>
          <p:nvPr>
            <p:ph idx="6" type="ctrTitle"/>
          </p:nvPr>
        </p:nvSpPr>
        <p:spPr>
          <a:xfrm>
            <a:off x="2761401" y="3863645"/>
            <a:ext cx="4957200" cy="490000"/>
          </a:xfrm>
          <a:prstGeom prst="rect">
            <a:avLst/>
          </a:prstGeom>
        </p:spPr>
        <p:txBody>
          <a:bodyPr anchorCtr="0" anchor="t" bIns="121900" lIns="121900" spcFirstLastPara="1" rIns="60925" wrap="square" tIns="121900">
            <a:noAutofit/>
          </a:bodyPr>
          <a:lstStyle/>
          <a:p>
            <a:pPr indent="0" lvl="0" marL="0" rtl="0" algn="l">
              <a:spcBef>
                <a:spcPts val="0"/>
              </a:spcBef>
              <a:spcAft>
                <a:spcPts val="0"/>
              </a:spcAft>
              <a:buNone/>
            </a:pPr>
            <a:r>
              <a:rPr lang="en-US">
                <a:solidFill>
                  <a:srgbClr val="212121"/>
                </a:solidFill>
              </a:rPr>
              <a:t>The Stack</a:t>
            </a:r>
            <a:endParaRPr>
              <a:solidFill>
                <a:srgbClr val="212121"/>
              </a:solidFill>
              <a:latin typeface="Denk One"/>
              <a:ea typeface="Denk One"/>
              <a:cs typeface="Denk One"/>
              <a:sym typeface="Denk One"/>
            </a:endParaRPr>
          </a:p>
        </p:txBody>
      </p:sp>
      <p:sp>
        <p:nvSpPr>
          <p:cNvPr id="424" name="Google Shape;424;g2e9f2091a5e_3_317"/>
          <p:cNvSpPr txBox="1"/>
          <p:nvPr>
            <p:ph idx="3" type="ctrTitle"/>
          </p:nvPr>
        </p:nvSpPr>
        <p:spPr>
          <a:xfrm>
            <a:off x="2761429" y="2714261"/>
            <a:ext cx="4957200" cy="49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rgbClr val="212121"/>
                </a:solidFill>
              </a:rPr>
              <a:t>How?</a:t>
            </a:r>
            <a:endParaRPr>
              <a:solidFill>
                <a:srgbClr val="212121"/>
              </a:solidFill>
              <a:latin typeface="Denk One"/>
              <a:ea typeface="Denk One"/>
              <a:cs typeface="Denk One"/>
              <a:sym typeface="Denk One"/>
            </a:endParaRPr>
          </a:p>
        </p:txBody>
      </p:sp>
      <p:sp>
        <p:nvSpPr>
          <p:cNvPr id="425" name="Google Shape;425;g2e9f2091a5e_3_317"/>
          <p:cNvSpPr txBox="1"/>
          <p:nvPr>
            <p:ph idx="14" type="ctrTitle"/>
          </p:nvPr>
        </p:nvSpPr>
        <p:spPr>
          <a:xfrm>
            <a:off x="2761398" y="5021031"/>
            <a:ext cx="4956800" cy="490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rgbClr val="212121"/>
                </a:solidFill>
              </a:rPr>
              <a:t>Member Roles</a:t>
            </a:r>
            <a:endParaRPr>
              <a:solidFill>
                <a:srgbClr val="212121"/>
              </a:solidFill>
              <a:latin typeface="Denk One"/>
              <a:ea typeface="Denk One"/>
              <a:cs typeface="Denk One"/>
              <a:sym typeface="Denk One"/>
            </a:endParaRPr>
          </a:p>
        </p:txBody>
      </p:sp>
      <p:sp>
        <p:nvSpPr>
          <p:cNvPr id="426" name="Google Shape;426;g2e9f2091a5e_3_317"/>
          <p:cNvSpPr txBox="1"/>
          <p:nvPr>
            <p:ph idx="1" type="subTitle"/>
          </p:nvPr>
        </p:nvSpPr>
        <p:spPr>
          <a:xfrm>
            <a:off x="2761401" y="2054235"/>
            <a:ext cx="4957200" cy="657200"/>
          </a:xfrm>
          <a:prstGeom prst="rect">
            <a:avLst/>
          </a:prstGeom>
        </p:spPr>
        <p:txBody>
          <a:bodyPr anchorCtr="0" anchor="b" bIns="121900" lIns="121900" spcFirstLastPara="1" rIns="121900" wrap="square" tIns="121900">
            <a:noAutofit/>
          </a:bodyPr>
          <a:lstStyle/>
          <a:p>
            <a:pPr indent="0" lvl="0" marL="0" rtl="0" algn="l">
              <a:spcBef>
                <a:spcPts val="0"/>
              </a:spcBef>
              <a:spcAft>
                <a:spcPts val="1600"/>
              </a:spcAft>
              <a:buNone/>
            </a:pPr>
            <a:r>
              <a:rPr lang="en-US"/>
              <a:t>What and why schedule snake?</a:t>
            </a:r>
            <a:endParaRPr/>
          </a:p>
        </p:txBody>
      </p:sp>
      <p:sp>
        <p:nvSpPr>
          <p:cNvPr id="427" name="Google Shape;427;g2e9f2091a5e_3_317"/>
          <p:cNvSpPr txBox="1"/>
          <p:nvPr>
            <p:ph idx="7" type="subTitle"/>
          </p:nvPr>
        </p:nvSpPr>
        <p:spPr>
          <a:xfrm>
            <a:off x="2761401" y="4351361"/>
            <a:ext cx="4957200" cy="657200"/>
          </a:xfrm>
          <a:prstGeom prst="rect">
            <a:avLst/>
          </a:prstGeom>
        </p:spPr>
        <p:txBody>
          <a:bodyPr anchorCtr="0" anchor="b" bIns="121900" lIns="121900" spcFirstLastPara="1" rIns="121900" wrap="square" tIns="121900">
            <a:noAutofit/>
          </a:bodyPr>
          <a:lstStyle/>
          <a:p>
            <a:pPr indent="0" lvl="0" marL="0" rtl="0" algn="l">
              <a:spcBef>
                <a:spcPts val="0"/>
              </a:spcBef>
              <a:spcAft>
                <a:spcPts val="1600"/>
              </a:spcAft>
              <a:buNone/>
            </a:pPr>
            <a:r>
              <a:rPr lang="en-US"/>
              <a:t>The tech stack for schedule snake</a:t>
            </a:r>
            <a:endParaRPr/>
          </a:p>
        </p:txBody>
      </p:sp>
      <p:sp>
        <p:nvSpPr>
          <p:cNvPr id="428" name="Google Shape;428;g2e9f2091a5e_3_317"/>
          <p:cNvSpPr txBox="1"/>
          <p:nvPr>
            <p:ph idx="9" type="subTitle"/>
          </p:nvPr>
        </p:nvSpPr>
        <p:spPr>
          <a:xfrm>
            <a:off x="2761398" y="5512400"/>
            <a:ext cx="4956800" cy="657200"/>
          </a:xfrm>
          <a:prstGeom prst="rect">
            <a:avLst/>
          </a:prstGeom>
        </p:spPr>
        <p:txBody>
          <a:bodyPr anchorCtr="0" anchor="b" bIns="121900" lIns="121900" spcFirstLastPara="1" rIns="121900" wrap="square" tIns="121900">
            <a:noAutofit/>
          </a:bodyPr>
          <a:lstStyle/>
          <a:p>
            <a:pPr indent="0" lvl="0" marL="0" rtl="0" algn="l">
              <a:spcBef>
                <a:spcPts val="0"/>
              </a:spcBef>
              <a:spcAft>
                <a:spcPts val="1600"/>
              </a:spcAft>
              <a:buNone/>
            </a:pPr>
            <a:r>
              <a:rPr lang="en-US"/>
              <a:t>The members of schedule snake</a:t>
            </a:r>
            <a:endParaRPr/>
          </a:p>
        </p:txBody>
      </p:sp>
      <p:sp>
        <p:nvSpPr>
          <p:cNvPr id="429" name="Google Shape;429;g2e9f2091a5e_3_317"/>
          <p:cNvSpPr txBox="1"/>
          <p:nvPr>
            <p:ph idx="15" type="title"/>
          </p:nvPr>
        </p:nvSpPr>
        <p:spPr>
          <a:xfrm>
            <a:off x="973442" y="720000"/>
            <a:ext cx="6745200" cy="740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Table of </a:t>
            </a:r>
            <a:r>
              <a:rPr lang="en-US">
                <a:solidFill>
                  <a:schemeClr val="dk1"/>
                </a:solidFill>
              </a:rPr>
              <a:t>contents</a:t>
            </a:r>
            <a:endParaRPr>
              <a:solidFill>
                <a:schemeClr val="dk1"/>
              </a:solidFill>
              <a:latin typeface="Denk One"/>
              <a:ea typeface="Denk One"/>
              <a:cs typeface="Denk One"/>
              <a:sym typeface="Denk One"/>
            </a:endParaRPr>
          </a:p>
        </p:txBody>
      </p:sp>
      <p:sp>
        <p:nvSpPr>
          <p:cNvPr id="430" name="Google Shape;430;g2e9f2091a5e_3_317"/>
          <p:cNvSpPr txBox="1"/>
          <p:nvPr>
            <p:ph idx="2" type="title"/>
          </p:nvPr>
        </p:nvSpPr>
        <p:spPr>
          <a:xfrm>
            <a:off x="1078679" y="1562242"/>
            <a:ext cx="1311600" cy="114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01 </a:t>
            </a:r>
            <a:endParaRPr/>
          </a:p>
        </p:txBody>
      </p:sp>
      <p:sp>
        <p:nvSpPr>
          <p:cNvPr id="431" name="Google Shape;431;g2e9f2091a5e_3_317"/>
          <p:cNvSpPr txBox="1"/>
          <p:nvPr>
            <p:ph idx="5" type="title"/>
          </p:nvPr>
        </p:nvSpPr>
        <p:spPr>
          <a:xfrm>
            <a:off x="1078679" y="2715295"/>
            <a:ext cx="1311600" cy="1149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02</a:t>
            </a:r>
            <a:endParaRPr/>
          </a:p>
        </p:txBody>
      </p:sp>
      <p:sp>
        <p:nvSpPr>
          <p:cNvPr id="432" name="Google Shape;432;g2e9f2091a5e_3_317"/>
          <p:cNvSpPr txBox="1"/>
          <p:nvPr>
            <p:ph idx="8" type="title"/>
          </p:nvPr>
        </p:nvSpPr>
        <p:spPr>
          <a:xfrm>
            <a:off x="1078679" y="3852190"/>
            <a:ext cx="1311600" cy="11560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03</a:t>
            </a:r>
            <a:endParaRPr/>
          </a:p>
        </p:txBody>
      </p:sp>
      <p:sp>
        <p:nvSpPr>
          <p:cNvPr id="433" name="Google Shape;433;g2e9f2091a5e_3_317"/>
          <p:cNvSpPr txBox="1"/>
          <p:nvPr>
            <p:ph idx="13" type="title"/>
          </p:nvPr>
        </p:nvSpPr>
        <p:spPr>
          <a:xfrm>
            <a:off x="1107979" y="5013600"/>
            <a:ext cx="1311200" cy="11560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e9f2091a5e_3_348"/>
          <p:cNvSpPr/>
          <p:nvPr/>
        </p:nvSpPr>
        <p:spPr>
          <a:xfrm rot="-5400000">
            <a:off x="901422" y="1567213"/>
            <a:ext cx="851335" cy="851308"/>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9" name="Google Shape;439;g2e9f2091a5e_3_348"/>
          <p:cNvGrpSpPr/>
          <p:nvPr/>
        </p:nvGrpSpPr>
        <p:grpSpPr>
          <a:xfrm>
            <a:off x="-124523" y="3213149"/>
            <a:ext cx="12462000" cy="524800"/>
            <a:chOff x="-126748" y="2571750"/>
            <a:chExt cx="9346500" cy="393600"/>
          </a:xfrm>
        </p:grpSpPr>
        <p:sp>
          <p:nvSpPr>
            <p:cNvPr id="440" name="Google Shape;440;g2e9f2091a5e_3_348"/>
            <p:cNvSpPr/>
            <p:nvPr/>
          </p:nvSpPr>
          <p:spPr>
            <a:xfrm>
              <a:off x="-126748" y="2571750"/>
              <a:ext cx="9346500" cy="393600"/>
            </a:xfrm>
            <a:prstGeom prst="rect">
              <a:avLst/>
            </a:prstGeom>
            <a:solidFill>
              <a:schemeClr val="accent2"/>
            </a:solid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1" name="Google Shape;441;g2e9f2091a5e_3_348"/>
            <p:cNvCxnSpPr>
              <a:stCxn id="440" idx="1"/>
              <a:endCxn id="440" idx="3"/>
            </p:cNvCxnSpPr>
            <p:nvPr/>
          </p:nvCxnSpPr>
          <p:spPr>
            <a:xfrm>
              <a:off x="-126748" y="2768550"/>
              <a:ext cx="9346500" cy="0"/>
            </a:xfrm>
            <a:prstGeom prst="straightConnector1">
              <a:avLst/>
            </a:prstGeom>
            <a:noFill/>
            <a:ln cap="flat" cmpd="sng" w="19050">
              <a:solidFill>
                <a:schemeClr val="lt1"/>
              </a:solidFill>
              <a:prstDash val="lgDash"/>
              <a:round/>
              <a:headEnd len="med" w="med" type="none"/>
              <a:tailEnd len="med" w="med" type="none"/>
            </a:ln>
          </p:spPr>
        </p:cxnSp>
      </p:grpSp>
      <p:sp>
        <p:nvSpPr>
          <p:cNvPr id="442" name="Google Shape;442;g2e9f2091a5e_3_348"/>
          <p:cNvSpPr/>
          <p:nvPr/>
        </p:nvSpPr>
        <p:spPr>
          <a:xfrm>
            <a:off x="5333033" y="2256500"/>
            <a:ext cx="1228689" cy="95679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3" name="Google Shape;443;g2e9f2091a5e_3_348"/>
          <p:cNvSpPr/>
          <p:nvPr/>
        </p:nvSpPr>
        <p:spPr>
          <a:xfrm>
            <a:off x="4553836" y="4038282"/>
            <a:ext cx="3084400" cy="2197200"/>
          </a:xfrm>
          <a:prstGeom prst="roundRect">
            <a:avLst>
              <a:gd fmla="val 6087" name="adj"/>
            </a:avLst>
          </a:prstGeom>
          <a:solidFill>
            <a:schemeClr val="lt2"/>
          </a:solid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None/>
            </a:pPr>
            <a:r>
              <a:rPr lang="en-US" sz="1900">
                <a:latin typeface="Catamaran Medium"/>
                <a:ea typeface="Catamaran Medium"/>
                <a:cs typeface="Catamaran Medium"/>
                <a:sym typeface="Catamaran Medium"/>
              </a:rPr>
              <a:t>Schedule Snake will ensure swift enrollment into university courses free from delays and common registration issues that may stress both educators and students</a:t>
            </a:r>
            <a:endParaRPr sz="1500">
              <a:latin typeface="Catamaran Medium"/>
              <a:ea typeface="Catamaran Medium"/>
              <a:cs typeface="Catamaran Medium"/>
              <a:sym typeface="Catamaran Medium"/>
            </a:endParaRPr>
          </a:p>
        </p:txBody>
      </p:sp>
      <p:sp>
        <p:nvSpPr>
          <p:cNvPr id="444" name="Google Shape;444;g2e9f2091a5e_3_348"/>
          <p:cNvSpPr/>
          <p:nvPr/>
        </p:nvSpPr>
        <p:spPr>
          <a:xfrm>
            <a:off x="9075300" y="2277967"/>
            <a:ext cx="1228689" cy="935321"/>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5" name="Google Shape;445;g2e9f2091a5e_3_348"/>
          <p:cNvSpPr/>
          <p:nvPr/>
        </p:nvSpPr>
        <p:spPr>
          <a:xfrm>
            <a:off x="1752730" y="2256534"/>
            <a:ext cx="1228689" cy="95679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6" name="Google Shape;446;g2e9f2091a5e_3_348"/>
          <p:cNvSpPr txBox="1"/>
          <p:nvPr>
            <p:ph type="title"/>
          </p:nvPr>
        </p:nvSpPr>
        <p:spPr>
          <a:xfrm>
            <a:off x="956700" y="720000"/>
            <a:ext cx="10272000" cy="763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solidFill>
                  <a:srgbClr val="212121"/>
                </a:solidFill>
              </a:rPr>
              <a:t>What And Why?</a:t>
            </a:r>
            <a:endParaRPr>
              <a:solidFill>
                <a:srgbClr val="212121"/>
              </a:solidFill>
            </a:endParaRPr>
          </a:p>
        </p:txBody>
      </p:sp>
      <p:grpSp>
        <p:nvGrpSpPr>
          <p:cNvPr id="447" name="Google Shape;447;g2e9f2091a5e_3_348"/>
          <p:cNvGrpSpPr/>
          <p:nvPr/>
        </p:nvGrpSpPr>
        <p:grpSpPr>
          <a:xfrm>
            <a:off x="9697254" y="-476300"/>
            <a:ext cx="2857740" cy="3170644"/>
            <a:chOff x="7272941" y="328575"/>
            <a:chExt cx="2143305" cy="2377983"/>
          </a:xfrm>
        </p:grpSpPr>
        <p:pic>
          <p:nvPicPr>
            <p:cNvPr id="448" name="Google Shape;448;g2e9f2091a5e_3_348"/>
            <p:cNvPicPr preferRelativeResize="0"/>
            <p:nvPr/>
          </p:nvPicPr>
          <p:blipFill>
            <a:blip r:embed="rId3">
              <a:alphaModFix/>
            </a:blip>
            <a:stretch>
              <a:fillRect/>
            </a:stretch>
          </p:blipFill>
          <p:spPr>
            <a:xfrm>
              <a:off x="7536270" y="328575"/>
              <a:ext cx="1879976" cy="1879976"/>
            </a:xfrm>
            <a:prstGeom prst="rect">
              <a:avLst/>
            </a:prstGeom>
            <a:noFill/>
            <a:ln>
              <a:noFill/>
            </a:ln>
          </p:spPr>
        </p:pic>
        <p:sp>
          <p:nvSpPr>
            <p:cNvPr id="449" name="Google Shape;449;g2e9f2091a5e_3_348"/>
            <p:cNvSpPr/>
            <p:nvPr/>
          </p:nvSpPr>
          <p:spPr>
            <a:xfrm flipH="1" rot="10800000">
              <a:off x="7272941" y="1128565"/>
              <a:ext cx="780558" cy="780558"/>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0" name="Google Shape;450;g2e9f2091a5e_3_348"/>
            <p:cNvSpPr/>
            <p:nvPr/>
          </p:nvSpPr>
          <p:spPr>
            <a:xfrm flipH="1" rot="10800000">
              <a:off x="8348900" y="1639224"/>
              <a:ext cx="1067335" cy="1067335"/>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rgbClr val="FBD4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1" name="Google Shape;451;g2e9f2091a5e_3_348"/>
          <p:cNvSpPr/>
          <p:nvPr/>
        </p:nvSpPr>
        <p:spPr>
          <a:xfrm flipH="1" rot="10800000">
            <a:off x="-111873" y="-366728"/>
            <a:ext cx="2065131" cy="1881561"/>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2" name="Google Shape;452;g2e9f2091a5e_3_348"/>
          <p:cNvSpPr/>
          <p:nvPr/>
        </p:nvSpPr>
        <p:spPr>
          <a:xfrm rot="-5400000">
            <a:off x="7274860" y="6346177"/>
            <a:ext cx="731468" cy="731445"/>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53" name="Google Shape;453;g2e9f2091a5e_3_348"/>
          <p:cNvGrpSpPr/>
          <p:nvPr/>
        </p:nvGrpSpPr>
        <p:grpSpPr>
          <a:xfrm>
            <a:off x="8017867" y="4012567"/>
            <a:ext cx="3362362" cy="2222866"/>
            <a:chOff x="6013400" y="3314225"/>
            <a:chExt cx="2521772" cy="1667150"/>
          </a:xfrm>
        </p:grpSpPr>
        <p:sp>
          <p:nvSpPr>
            <p:cNvPr id="454" name="Google Shape;454;g2e9f2091a5e_3_348"/>
            <p:cNvSpPr/>
            <p:nvPr/>
          </p:nvSpPr>
          <p:spPr>
            <a:xfrm>
              <a:off x="6013672" y="3333475"/>
              <a:ext cx="2521500" cy="1647900"/>
            </a:xfrm>
            <a:prstGeom prst="roundRect">
              <a:avLst>
                <a:gd fmla="val 6087"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455" name="Google Shape;455;g2e9f2091a5e_3_348"/>
            <p:cNvSpPr txBox="1"/>
            <p:nvPr/>
          </p:nvSpPr>
          <p:spPr>
            <a:xfrm>
              <a:off x="6013400" y="3314225"/>
              <a:ext cx="2521500" cy="1625400"/>
            </a:xfrm>
            <a:prstGeom prst="rect">
              <a:avLst/>
            </a:prstGeom>
            <a:noFill/>
            <a:ln>
              <a:noFill/>
            </a:ln>
          </p:spPr>
          <p:txBody>
            <a:bodyPr anchorCtr="0" anchor="t" bIns="121900" lIns="121900" spcFirstLastPara="1" rIns="121900" wrap="square" tIns="121900">
              <a:spAutoFit/>
            </a:bodyPr>
            <a:lstStyle/>
            <a:p>
              <a:pPr indent="0" lvl="0" marL="0" rtl="0" algn="ctr">
                <a:lnSpc>
                  <a:spcPct val="90000"/>
                </a:lnSpc>
                <a:spcBef>
                  <a:spcPts val="0"/>
                </a:spcBef>
                <a:spcAft>
                  <a:spcPts val="0"/>
                </a:spcAft>
                <a:buNone/>
              </a:pPr>
              <a:r>
                <a:rPr lang="en-US" sz="1700">
                  <a:latin typeface="Catamaran Medium"/>
                  <a:ea typeface="Catamaran Medium"/>
                  <a:cs typeface="Catamaran Medium"/>
                  <a:sym typeface="Catamaran Medium"/>
                </a:rPr>
                <a:t>Our product can be used by universities struggling with hosting an efficient schedule building software. Our data can be valuable considering that we have insights on current trending courses and fields students are studying. </a:t>
              </a:r>
              <a:endParaRPr sz="1300">
                <a:latin typeface="Catamaran Medium"/>
                <a:ea typeface="Catamaran Medium"/>
                <a:cs typeface="Catamaran Medium"/>
                <a:sym typeface="Catamaran Medium"/>
              </a:endParaRPr>
            </a:p>
          </p:txBody>
        </p:sp>
      </p:grpSp>
      <p:grpSp>
        <p:nvGrpSpPr>
          <p:cNvPr id="456" name="Google Shape;456;g2e9f2091a5e_3_348"/>
          <p:cNvGrpSpPr/>
          <p:nvPr/>
        </p:nvGrpSpPr>
        <p:grpSpPr>
          <a:xfrm>
            <a:off x="806662" y="4035600"/>
            <a:ext cx="3330205" cy="2423966"/>
            <a:chOff x="604996" y="3331500"/>
            <a:chExt cx="2497654" cy="1817974"/>
          </a:xfrm>
        </p:grpSpPr>
        <p:sp>
          <p:nvSpPr>
            <p:cNvPr id="457" name="Google Shape;457;g2e9f2091a5e_3_348"/>
            <p:cNvSpPr/>
            <p:nvPr/>
          </p:nvSpPr>
          <p:spPr>
            <a:xfrm>
              <a:off x="789340" y="3333512"/>
              <a:ext cx="2313300" cy="1647900"/>
            </a:xfrm>
            <a:prstGeom prst="roundRect">
              <a:avLst>
                <a:gd fmla="val 6087" name="adj"/>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458" name="Google Shape;458;g2e9f2091a5e_3_348"/>
            <p:cNvSpPr/>
            <p:nvPr/>
          </p:nvSpPr>
          <p:spPr>
            <a:xfrm flipH="1" rot="10800000">
              <a:off x="604996" y="4751021"/>
              <a:ext cx="437328" cy="398454"/>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9" name="Google Shape;459;g2e9f2091a5e_3_348"/>
            <p:cNvSpPr txBox="1"/>
            <p:nvPr/>
          </p:nvSpPr>
          <p:spPr>
            <a:xfrm>
              <a:off x="789350" y="3331500"/>
              <a:ext cx="2313300" cy="1639200"/>
            </a:xfrm>
            <a:prstGeom prst="rect">
              <a:avLst/>
            </a:prstGeom>
            <a:noFill/>
            <a:ln>
              <a:noFill/>
            </a:ln>
          </p:spPr>
          <p:txBody>
            <a:bodyPr anchorCtr="0" anchor="t" bIns="121900" lIns="121900" spcFirstLastPara="1" rIns="121900" wrap="square" tIns="121900">
              <a:spAutoFit/>
            </a:bodyPr>
            <a:lstStyle/>
            <a:p>
              <a:pPr indent="0" lvl="0" marL="0" rtl="0" algn="ctr">
                <a:lnSpc>
                  <a:spcPct val="90000"/>
                </a:lnSpc>
                <a:spcBef>
                  <a:spcPts val="0"/>
                </a:spcBef>
                <a:spcAft>
                  <a:spcPts val="0"/>
                </a:spcAft>
                <a:buNone/>
              </a:pPr>
              <a:r>
                <a:rPr lang="en-US" sz="2000">
                  <a:latin typeface="Catamaran Medium"/>
                  <a:ea typeface="Catamaran Medium"/>
                  <a:cs typeface="Catamaran Medium"/>
                  <a:sym typeface="Catamaran Medium"/>
                </a:rPr>
                <a:t>A service that offers a smooth process for educators to create and manage courses, and for students to easily apply for enrollment into those courses.</a:t>
              </a:r>
              <a:endParaRPr sz="1600">
                <a:latin typeface="Catamaran Medium"/>
                <a:ea typeface="Catamaran Medium"/>
                <a:cs typeface="Catamaran Medium"/>
                <a:sym typeface="Catamaran Medium"/>
              </a:endParaRPr>
            </a:p>
          </p:txBody>
        </p:sp>
      </p:grpSp>
      <p:grpSp>
        <p:nvGrpSpPr>
          <p:cNvPr id="460" name="Google Shape;460;g2e9f2091a5e_3_348"/>
          <p:cNvGrpSpPr/>
          <p:nvPr/>
        </p:nvGrpSpPr>
        <p:grpSpPr>
          <a:xfrm>
            <a:off x="2130871" y="2440929"/>
            <a:ext cx="472415" cy="474546"/>
            <a:chOff x="-49764975" y="3551225"/>
            <a:chExt cx="299300" cy="300650"/>
          </a:xfrm>
        </p:grpSpPr>
        <p:sp>
          <p:nvSpPr>
            <p:cNvPr id="461" name="Google Shape;461;g2e9f2091a5e_3_348"/>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2" name="Google Shape;462;g2e9f2091a5e_3_348"/>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3" name="Google Shape;463;g2e9f2091a5e_3_348"/>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4" name="Google Shape;464;g2e9f2091a5e_3_348"/>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5" name="Google Shape;465;g2e9f2091a5e_3_348"/>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6" name="Google Shape;466;g2e9f2091a5e_3_348"/>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7" name="Google Shape;467;g2e9f2091a5e_3_348"/>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8" name="Google Shape;468;g2e9f2091a5e_3_348"/>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9" name="Google Shape;469;g2e9f2091a5e_3_348"/>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0" name="Google Shape;470;g2e9f2091a5e_3_348"/>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1" name="Google Shape;471;g2e9f2091a5e_3_348"/>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2" name="Google Shape;472;g2e9f2091a5e_3_348"/>
          <p:cNvGrpSpPr/>
          <p:nvPr/>
        </p:nvGrpSpPr>
        <p:grpSpPr>
          <a:xfrm>
            <a:off x="9438645" y="2418518"/>
            <a:ext cx="452549" cy="449615"/>
            <a:chOff x="5049575" y="4993600"/>
            <a:chExt cx="482050" cy="478925"/>
          </a:xfrm>
        </p:grpSpPr>
        <p:sp>
          <p:nvSpPr>
            <p:cNvPr id="473" name="Google Shape;473;g2e9f2091a5e_3_348"/>
            <p:cNvSpPr/>
            <p:nvPr/>
          </p:nvSpPr>
          <p:spPr>
            <a:xfrm>
              <a:off x="5063200" y="5058825"/>
              <a:ext cx="315450" cy="164750"/>
            </a:xfrm>
            <a:custGeom>
              <a:rect b="b" l="l" r="r" t="t"/>
              <a:pathLst>
                <a:path extrusionOk="0" h="6590" w="12618">
                  <a:moveTo>
                    <a:pt x="3647" y="1"/>
                  </a:moveTo>
                  <a:lnTo>
                    <a:pt x="169" y="1846"/>
                  </a:lnTo>
                  <a:cubicBezTo>
                    <a:pt x="109" y="1877"/>
                    <a:pt x="51" y="1913"/>
                    <a:pt x="0" y="1952"/>
                  </a:cubicBezTo>
                  <a:lnTo>
                    <a:pt x="8892" y="6589"/>
                  </a:lnTo>
                  <a:lnTo>
                    <a:pt x="12617" y="4746"/>
                  </a:lnTo>
                  <a:lnTo>
                    <a:pt x="3647" y="1"/>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474" name="Google Shape;474;g2e9f2091a5e_3_348"/>
            <p:cNvSpPr/>
            <p:nvPr/>
          </p:nvSpPr>
          <p:spPr>
            <a:xfrm>
              <a:off x="5299425" y="5133350"/>
              <a:ext cx="232200" cy="339175"/>
            </a:xfrm>
            <a:custGeom>
              <a:rect b="b" l="l" r="r" t="t"/>
              <a:pathLst>
                <a:path extrusionOk="0" h="13567" w="9288">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475" name="Google Shape;475;g2e9f2091a5e_3_348"/>
            <p:cNvSpPr/>
            <p:nvPr/>
          </p:nvSpPr>
          <p:spPr>
            <a:xfrm>
              <a:off x="5184475" y="4993600"/>
              <a:ext cx="334125" cy="168525"/>
            </a:xfrm>
            <a:custGeom>
              <a:rect b="b" l="l" r="r" t="t"/>
              <a:pathLst>
                <a:path extrusionOk="0" h="6741" w="13365">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476" name="Google Shape;476;g2e9f2091a5e_3_348"/>
            <p:cNvSpPr/>
            <p:nvPr/>
          </p:nvSpPr>
          <p:spPr>
            <a:xfrm>
              <a:off x="5049575" y="5132450"/>
              <a:ext cx="221650" cy="339925"/>
            </a:xfrm>
            <a:custGeom>
              <a:rect b="b" l="l" r="r" t="t"/>
              <a:pathLst>
                <a:path extrusionOk="0" h="13597" w="8866">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grpSp>
        <p:nvGrpSpPr>
          <p:cNvPr id="477" name="Google Shape;477;g2e9f2091a5e_3_348"/>
          <p:cNvGrpSpPr/>
          <p:nvPr/>
        </p:nvGrpSpPr>
        <p:grpSpPr>
          <a:xfrm>
            <a:off x="5721207" y="2417157"/>
            <a:ext cx="452337" cy="452337"/>
            <a:chOff x="899850" y="4992125"/>
            <a:chExt cx="481825" cy="481825"/>
          </a:xfrm>
        </p:grpSpPr>
        <p:sp>
          <p:nvSpPr>
            <p:cNvPr id="478" name="Google Shape;478;g2e9f2091a5e_3_348"/>
            <p:cNvSpPr/>
            <p:nvPr/>
          </p:nvSpPr>
          <p:spPr>
            <a:xfrm>
              <a:off x="1126600" y="5360100"/>
              <a:ext cx="28250" cy="28250"/>
            </a:xfrm>
            <a:custGeom>
              <a:rect b="b" l="l" r="r" t="t"/>
              <a:pathLst>
                <a:path extrusionOk="0" h="1130" w="113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479" name="Google Shape;479;g2e9f2091a5e_3_348"/>
            <p:cNvSpPr/>
            <p:nvPr/>
          </p:nvSpPr>
          <p:spPr>
            <a:xfrm>
              <a:off x="1056050" y="5079900"/>
              <a:ext cx="169400" cy="194950"/>
            </a:xfrm>
            <a:custGeom>
              <a:rect b="b" l="l" r="r" t="t"/>
              <a:pathLst>
                <a:path extrusionOk="0" h="7798" w="6776">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sp>
          <p:nvSpPr>
            <p:cNvPr id="480" name="Google Shape;480;g2e9f2091a5e_3_348"/>
            <p:cNvSpPr/>
            <p:nvPr/>
          </p:nvSpPr>
          <p:spPr>
            <a:xfrm>
              <a:off x="899850" y="4992125"/>
              <a:ext cx="481825" cy="481825"/>
            </a:xfrm>
            <a:custGeom>
              <a:rect b="b" l="l" r="r" t="t"/>
              <a:pathLst>
                <a:path extrusionOk="0" h="19273" w="19273">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2e9f2091a5e_3_394"/>
          <p:cNvSpPr/>
          <p:nvPr/>
        </p:nvSpPr>
        <p:spPr>
          <a:xfrm rot="7795729">
            <a:off x="189370" y="2679489"/>
            <a:ext cx="2525794" cy="2527794"/>
          </a:xfrm>
          <a:custGeom>
            <a:rect b="b" l="l" r="r" t="t"/>
            <a:pathLst>
              <a:path extrusionOk="0" h="75838" w="75778">
                <a:moveTo>
                  <a:pt x="16688" y="4651"/>
                </a:moveTo>
                <a:lnTo>
                  <a:pt x="16688" y="4651"/>
                </a:lnTo>
                <a:cubicBezTo>
                  <a:pt x="13983" y="6961"/>
                  <a:pt x="11369" y="9393"/>
                  <a:pt x="8816" y="11976"/>
                </a:cubicBezTo>
                <a:cubicBezTo>
                  <a:pt x="6262" y="14529"/>
                  <a:pt x="3800" y="17174"/>
                  <a:pt x="1490" y="19849"/>
                </a:cubicBezTo>
                <a:lnTo>
                  <a:pt x="16688" y="4651"/>
                </a:lnTo>
                <a:close/>
                <a:moveTo>
                  <a:pt x="24561" y="2432"/>
                </a:moveTo>
                <a:cubicBezTo>
                  <a:pt x="24439" y="2432"/>
                  <a:pt x="24287" y="2523"/>
                  <a:pt x="24135" y="2554"/>
                </a:cubicBezTo>
                <a:lnTo>
                  <a:pt x="2524" y="24165"/>
                </a:lnTo>
                <a:cubicBezTo>
                  <a:pt x="2493" y="24317"/>
                  <a:pt x="2402" y="24469"/>
                  <a:pt x="2372" y="24621"/>
                </a:cubicBezTo>
                <a:lnTo>
                  <a:pt x="24561" y="2432"/>
                </a:lnTo>
                <a:close/>
                <a:moveTo>
                  <a:pt x="30974" y="639"/>
                </a:moveTo>
                <a:cubicBezTo>
                  <a:pt x="30913" y="639"/>
                  <a:pt x="30792" y="639"/>
                  <a:pt x="30670" y="699"/>
                </a:cubicBezTo>
                <a:lnTo>
                  <a:pt x="609" y="30730"/>
                </a:lnTo>
                <a:cubicBezTo>
                  <a:pt x="578" y="30852"/>
                  <a:pt x="578" y="30973"/>
                  <a:pt x="548" y="31095"/>
                </a:cubicBezTo>
                <a:lnTo>
                  <a:pt x="30974" y="639"/>
                </a:lnTo>
                <a:close/>
                <a:moveTo>
                  <a:pt x="36293" y="0"/>
                </a:moveTo>
                <a:cubicBezTo>
                  <a:pt x="36172" y="31"/>
                  <a:pt x="36081" y="31"/>
                  <a:pt x="35989" y="31"/>
                </a:cubicBezTo>
                <a:lnTo>
                  <a:pt x="1" y="36019"/>
                </a:lnTo>
                <a:lnTo>
                  <a:pt x="1" y="36293"/>
                </a:lnTo>
                <a:lnTo>
                  <a:pt x="36293" y="0"/>
                </a:lnTo>
                <a:close/>
                <a:moveTo>
                  <a:pt x="40579" y="91"/>
                </a:moveTo>
                <a:lnTo>
                  <a:pt x="62" y="40670"/>
                </a:lnTo>
                <a:cubicBezTo>
                  <a:pt x="62" y="40730"/>
                  <a:pt x="62" y="40822"/>
                  <a:pt x="92" y="40943"/>
                </a:cubicBezTo>
                <a:lnTo>
                  <a:pt x="40853" y="152"/>
                </a:lnTo>
                <a:cubicBezTo>
                  <a:pt x="40792" y="122"/>
                  <a:pt x="40701" y="91"/>
                  <a:pt x="40579" y="91"/>
                </a:cubicBezTo>
                <a:close/>
                <a:moveTo>
                  <a:pt x="44743" y="608"/>
                </a:moveTo>
                <a:lnTo>
                  <a:pt x="578" y="44773"/>
                </a:lnTo>
                <a:cubicBezTo>
                  <a:pt x="578" y="44834"/>
                  <a:pt x="609" y="44925"/>
                  <a:pt x="609" y="44986"/>
                </a:cubicBezTo>
                <a:lnTo>
                  <a:pt x="44956" y="639"/>
                </a:lnTo>
                <a:cubicBezTo>
                  <a:pt x="44895" y="639"/>
                  <a:pt x="44804" y="608"/>
                  <a:pt x="44743" y="608"/>
                </a:cubicBezTo>
                <a:close/>
                <a:moveTo>
                  <a:pt x="48543" y="1520"/>
                </a:moveTo>
                <a:lnTo>
                  <a:pt x="1460" y="48572"/>
                </a:lnTo>
                <a:cubicBezTo>
                  <a:pt x="1490" y="48633"/>
                  <a:pt x="1490" y="48724"/>
                  <a:pt x="1521" y="48755"/>
                </a:cubicBezTo>
                <a:lnTo>
                  <a:pt x="48725" y="1550"/>
                </a:lnTo>
                <a:cubicBezTo>
                  <a:pt x="48634" y="1550"/>
                  <a:pt x="48604" y="1520"/>
                  <a:pt x="48543" y="1520"/>
                </a:cubicBezTo>
                <a:close/>
                <a:moveTo>
                  <a:pt x="51978" y="2706"/>
                </a:moveTo>
                <a:lnTo>
                  <a:pt x="2676" y="52038"/>
                </a:lnTo>
                <a:cubicBezTo>
                  <a:pt x="2706" y="52098"/>
                  <a:pt x="2706" y="52129"/>
                  <a:pt x="2737" y="52220"/>
                </a:cubicBezTo>
                <a:lnTo>
                  <a:pt x="52190" y="2766"/>
                </a:lnTo>
                <a:cubicBezTo>
                  <a:pt x="52099" y="2736"/>
                  <a:pt x="52069" y="2736"/>
                  <a:pt x="51978" y="2706"/>
                </a:cubicBezTo>
                <a:close/>
                <a:moveTo>
                  <a:pt x="55169" y="4134"/>
                </a:moveTo>
                <a:lnTo>
                  <a:pt x="4104" y="55259"/>
                </a:lnTo>
                <a:cubicBezTo>
                  <a:pt x="4165" y="55320"/>
                  <a:pt x="4196" y="55381"/>
                  <a:pt x="4196" y="55442"/>
                </a:cubicBezTo>
                <a:lnTo>
                  <a:pt x="55382" y="4256"/>
                </a:lnTo>
                <a:cubicBezTo>
                  <a:pt x="55321" y="4225"/>
                  <a:pt x="55260" y="4195"/>
                  <a:pt x="55169" y="4134"/>
                </a:cubicBezTo>
                <a:close/>
                <a:moveTo>
                  <a:pt x="58178" y="5867"/>
                </a:moveTo>
                <a:lnTo>
                  <a:pt x="5837" y="58208"/>
                </a:lnTo>
                <a:cubicBezTo>
                  <a:pt x="5867" y="58269"/>
                  <a:pt x="5898" y="58329"/>
                  <a:pt x="5928" y="58360"/>
                </a:cubicBezTo>
                <a:lnTo>
                  <a:pt x="58330" y="5958"/>
                </a:lnTo>
                <a:cubicBezTo>
                  <a:pt x="58270" y="5927"/>
                  <a:pt x="58209" y="5897"/>
                  <a:pt x="58178" y="5867"/>
                </a:cubicBezTo>
                <a:close/>
                <a:moveTo>
                  <a:pt x="60914" y="7751"/>
                </a:moveTo>
                <a:lnTo>
                  <a:pt x="7721" y="60943"/>
                </a:lnTo>
                <a:cubicBezTo>
                  <a:pt x="7752" y="61004"/>
                  <a:pt x="7813" y="61065"/>
                  <a:pt x="7843" y="61095"/>
                </a:cubicBezTo>
                <a:lnTo>
                  <a:pt x="61036" y="7903"/>
                </a:lnTo>
                <a:cubicBezTo>
                  <a:pt x="61036" y="7842"/>
                  <a:pt x="60944" y="7842"/>
                  <a:pt x="60914" y="7751"/>
                </a:cubicBezTo>
                <a:close/>
                <a:moveTo>
                  <a:pt x="63467" y="9879"/>
                </a:moveTo>
                <a:lnTo>
                  <a:pt x="9880" y="63466"/>
                </a:lnTo>
                <a:cubicBezTo>
                  <a:pt x="9940" y="63497"/>
                  <a:pt x="9971" y="63527"/>
                  <a:pt x="10001" y="63618"/>
                </a:cubicBezTo>
                <a:lnTo>
                  <a:pt x="63589" y="10031"/>
                </a:lnTo>
                <a:cubicBezTo>
                  <a:pt x="63528" y="10000"/>
                  <a:pt x="63498" y="9970"/>
                  <a:pt x="63467" y="9879"/>
                </a:cubicBezTo>
                <a:close/>
                <a:moveTo>
                  <a:pt x="65777" y="12250"/>
                </a:moveTo>
                <a:lnTo>
                  <a:pt x="12220" y="65807"/>
                </a:lnTo>
                <a:cubicBezTo>
                  <a:pt x="12250" y="65837"/>
                  <a:pt x="12281" y="65928"/>
                  <a:pt x="12311" y="65959"/>
                </a:cubicBezTo>
                <a:lnTo>
                  <a:pt x="65899" y="12402"/>
                </a:lnTo>
                <a:cubicBezTo>
                  <a:pt x="65868" y="12371"/>
                  <a:pt x="65808" y="12311"/>
                  <a:pt x="65777" y="12250"/>
                </a:cubicBezTo>
                <a:close/>
                <a:moveTo>
                  <a:pt x="67935" y="14742"/>
                </a:moveTo>
                <a:lnTo>
                  <a:pt x="14743" y="67934"/>
                </a:lnTo>
                <a:cubicBezTo>
                  <a:pt x="14743" y="68026"/>
                  <a:pt x="14834" y="68056"/>
                  <a:pt x="14864" y="68086"/>
                </a:cubicBezTo>
                <a:lnTo>
                  <a:pt x="68057" y="14894"/>
                </a:lnTo>
                <a:cubicBezTo>
                  <a:pt x="68027" y="14864"/>
                  <a:pt x="67996" y="14773"/>
                  <a:pt x="67935" y="14742"/>
                </a:cubicBezTo>
                <a:close/>
                <a:moveTo>
                  <a:pt x="69850" y="17508"/>
                </a:moveTo>
                <a:lnTo>
                  <a:pt x="17448" y="69880"/>
                </a:lnTo>
                <a:cubicBezTo>
                  <a:pt x="17539" y="69910"/>
                  <a:pt x="17570" y="69971"/>
                  <a:pt x="17600" y="70001"/>
                </a:cubicBezTo>
                <a:lnTo>
                  <a:pt x="69972" y="17660"/>
                </a:lnTo>
                <a:cubicBezTo>
                  <a:pt x="69911" y="17630"/>
                  <a:pt x="69881" y="17569"/>
                  <a:pt x="69850" y="17508"/>
                </a:cubicBezTo>
                <a:close/>
                <a:moveTo>
                  <a:pt x="71583" y="20457"/>
                </a:moveTo>
                <a:lnTo>
                  <a:pt x="20427" y="71582"/>
                </a:lnTo>
                <a:cubicBezTo>
                  <a:pt x="20457" y="71643"/>
                  <a:pt x="20518" y="71673"/>
                  <a:pt x="20609" y="71703"/>
                </a:cubicBezTo>
                <a:lnTo>
                  <a:pt x="71674" y="20639"/>
                </a:lnTo>
                <a:cubicBezTo>
                  <a:pt x="71644" y="20548"/>
                  <a:pt x="71583" y="20517"/>
                  <a:pt x="71583" y="20457"/>
                </a:cubicBezTo>
                <a:close/>
                <a:moveTo>
                  <a:pt x="72282" y="56931"/>
                </a:moveTo>
                <a:lnTo>
                  <a:pt x="57084" y="72129"/>
                </a:lnTo>
                <a:cubicBezTo>
                  <a:pt x="59729" y="69758"/>
                  <a:pt x="62403" y="67327"/>
                  <a:pt x="64957" y="64804"/>
                </a:cubicBezTo>
                <a:cubicBezTo>
                  <a:pt x="67479" y="62250"/>
                  <a:pt x="69972" y="59576"/>
                  <a:pt x="72282" y="56931"/>
                </a:cubicBezTo>
                <a:close/>
                <a:moveTo>
                  <a:pt x="73042" y="23648"/>
                </a:moveTo>
                <a:lnTo>
                  <a:pt x="23618" y="73071"/>
                </a:lnTo>
                <a:cubicBezTo>
                  <a:pt x="23679" y="73102"/>
                  <a:pt x="23710" y="73102"/>
                  <a:pt x="23801" y="73162"/>
                </a:cubicBezTo>
                <a:lnTo>
                  <a:pt x="73103" y="23830"/>
                </a:lnTo>
                <a:cubicBezTo>
                  <a:pt x="73072" y="23739"/>
                  <a:pt x="73072" y="23709"/>
                  <a:pt x="73042" y="23648"/>
                </a:cubicBezTo>
                <a:close/>
                <a:moveTo>
                  <a:pt x="73407" y="51217"/>
                </a:moveTo>
                <a:lnTo>
                  <a:pt x="51218" y="73406"/>
                </a:lnTo>
                <a:cubicBezTo>
                  <a:pt x="51339" y="73406"/>
                  <a:pt x="51491" y="73345"/>
                  <a:pt x="51643" y="73314"/>
                </a:cubicBezTo>
                <a:lnTo>
                  <a:pt x="73255" y="51673"/>
                </a:lnTo>
                <a:cubicBezTo>
                  <a:pt x="73315" y="51521"/>
                  <a:pt x="73376" y="51369"/>
                  <a:pt x="73407" y="51217"/>
                </a:cubicBezTo>
                <a:close/>
                <a:moveTo>
                  <a:pt x="74258" y="27083"/>
                </a:moveTo>
                <a:lnTo>
                  <a:pt x="27053" y="74287"/>
                </a:lnTo>
                <a:cubicBezTo>
                  <a:pt x="27144" y="74317"/>
                  <a:pt x="27175" y="74317"/>
                  <a:pt x="27266" y="74378"/>
                </a:cubicBezTo>
                <a:lnTo>
                  <a:pt x="74318" y="27296"/>
                </a:lnTo>
                <a:cubicBezTo>
                  <a:pt x="74288" y="27204"/>
                  <a:pt x="74288" y="27144"/>
                  <a:pt x="74258" y="27083"/>
                </a:cubicBezTo>
                <a:close/>
                <a:moveTo>
                  <a:pt x="75230" y="44773"/>
                </a:moveTo>
                <a:lnTo>
                  <a:pt x="44804" y="75199"/>
                </a:lnTo>
                <a:cubicBezTo>
                  <a:pt x="44895" y="75199"/>
                  <a:pt x="44987" y="75199"/>
                  <a:pt x="45108" y="75169"/>
                </a:cubicBezTo>
                <a:lnTo>
                  <a:pt x="75170" y="45107"/>
                </a:lnTo>
                <a:cubicBezTo>
                  <a:pt x="75200" y="44986"/>
                  <a:pt x="75200" y="44895"/>
                  <a:pt x="75230" y="44773"/>
                </a:cubicBezTo>
                <a:close/>
                <a:moveTo>
                  <a:pt x="75170" y="30852"/>
                </a:moveTo>
                <a:lnTo>
                  <a:pt x="30822" y="75199"/>
                </a:lnTo>
                <a:cubicBezTo>
                  <a:pt x="30913" y="75199"/>
                  <a:pt x="30974" y="75229"/>
                  <a:pt x="31065" y="75229"/>
                </a:cubicBezTo>
                <a:lnTo>
                  <a:pt x="75200" y="31095"/>
                </a:lnTo>
                <a:cubicBezTo>
                  <a:pt x="75200" y="31004"/>
                  <a:pt x="75170" y="30943"/>
                  <a:pt x="75170" y="30852"/>
                </a:cubicBezTo>
                <a:close/>
                <a:moveTo>
                  <a:pt x="75686" y="34955"/>
                </a:moveTo>
                <a:lnTo>
                  <a:pt x="34926" y="75746"/>
                </a:lnTo>
                <a:cubicBezTo>
                  <a:pt x="35017" y="75776"/>
                  <a:pt x="35078" y="75776"/>
                  <a:pt x="35199" y="75776"/>
                </a:cubicBezTo>
                <a:lnTo>
                  <a:pt x="75747" y="35229"/>
                </a:lnTo>
                <a:cubicBezTo>
                  <a:pt x="75747" y="35138"/>
                  <a:pt x="75747" y="35077"/>
                  <a:pt x="75686" y="34955"/>
                </a:cubicBezTo>
                <a:close/>
                <a:moveTo>
                  <a:pt x="75777" y="39545"/>
                </a:moveTo>
                <a:lnTo>
                  <a:pt x="39485" y="75837"/>
                </a:lnTo>
                <a:cubicBezTo>
                  <a:pt x="39607" y="75807"/>
                  <a:pt x="39728" y="75807"/>
                  <a:pt x="39789" y="75807"/>
                </a:cubicBezTo>
                <a:lnTo>
                  <a:pt x="75777" y="39819"/>
                </a:lnTo>
                <a:lnTo>
                  <a:pt x="75777" y="39545"/>
                </a:lnTo>
                <a:close/>
              </a:path>
            </a:pathLst>
          </a:custGeom>
          <a:solidFill>
            <a:schemeClr val="dk1"/>
          </a:solidFill>
          <a:ln cap="flat" cmpd="sng" w="6850">
            <a:solidFill>
              <a:schemeClr val="dk1"/>
            </a:solidFill>
            <a:prstDash val="solid"/>
            <a:miter lim="30395"/>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6" name="Google Shape;486;g2e9f2091a5e_3_394"/>
          <p:cNvSpPr/>
          <p:nvPr/>
        </p:nvSpPr>
        <p:spPr>
          <a:xfrm rot="5400000">
            <a:off x="1983515" y="3665408"/>
            <a:ext cx="1981266" cy="1805151"/>
          </a:xfrm>
          <a:custGeom>
            <a:rect b="b" l="l" r="r" t="t"/>
            <a:pathLst>
              <a:path extrusionOk="0" h="30852" w="33862">
                <a:moveTo>
                  <a:pt x="16931" y="0"/>
                </a:moveTo>
                <a:cubicBezTo>
                  <a:pt x="12980" y="0"/>
                  <a:pt x="9028" y="1505"/>
                  <a:pt x="6019" y="4514"/>
                </a:cubicBezTo>
                <a:cubicBezTo>
                  <a:pt x="1" y="10532"/>
                  <a:pt x="1" y="20289"/>
                  <a:pt x="6019" y="26338"/>
                </a:cubicBezTo>
                <a:cubicBezTo>
                  <a:pt x="9028" y="29347"/>
                  <a:pt x="12980" y="30852"/>
                  <a:pt x="16931" y="30852"/>
                </a:cubicBezTo>
                <a:cubicBezTo>
                  <a:pt x="20883" y="30852"/>
                  <a:pt x="24834" y="29347"/>
                  <a:pt x="27843" y="26338"/>
                </a:cubicBezTo>
                <a:cubicBezTo>
                  <a:pt x="33862" y="20289"/>
                  <a:pt x="33862" y="10532"/>
                  <a:pt x="27843" y="4514"/>
                </a:cubicBezTo>
                <a:cubicBezTo>
                  <a:pt x="24834" y="1505"/>
                  <a:pt x="20883" y="0"/>
                  <a:pt x="16931"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87" name="Google Shape;487;g2e9f2091a5e_3_394"/>
          <p:cNvGrpSpPr/>
          <p:nvPr/>
        </p:nvGrpSpPr>
        <p:grpSpPr>
          <a:xfrm rot="2699312">
            <a:off x="346221" y="-43605"/>
            <a:ext cx="11744136" cy="7196608"/>
            <a:chOff x="3436200" y="1599450"/>
            <a:chExt cx="6229515" cy="3889308"/>
          </a:xfrm>
        </p:grpSpPr>
        <p:sp>
          <p:nvSpPr>
            <p:cNvPr id="488" name="Google Shape;488;g2e9f2091a5e_3_394"/>
            <p:cNvSpPr/>
            <p:nvPr/>
          </p:nvSpPr>
          <p:spPr>
            <a:xfrm>
              <a:off x="3436200" y="1599450"/>
              <a:ext cx="6229515" cy="3889308"/>
            </a:xfrm>
            <a:custGeom>
              <a:rect b="b" l="l" r="r" t="t"/>
              <a:pathLst>
                <a:path extrusionOk="0" h="203682" w="326238">
                  <a:moveTo>
                    <a:pt x="11551" y="203681"/>
                  </a:moveTo>
                  <a:lnTo>
                    <a:pt x="1" y="192131"/>
                  </a:lnTo>
                  <a:lnTo>
                    <a:pt x="29333" y="162769"/>
                  </a:lnTo>
                  <a:cubicBezTo>
                    <a:pt x="36780" y="155322"/>
                    <a:pt x="46658" y="151218"/>
                    <a:pt x="57175" y="151218"/>
                  </a:cubicBezTo>
                  <a:lnTo>
                    <a:pt x="57449" y="151218"/>
                  </a:lnTo>
                  <a:cubicBezTo>
                    <a:pt x="68087" y="151310"/>
                    <a:pt x="77996" y="155504"/>
                    <a:pt x="85413" y="163164"/>
                  </a:cubicBezTo>
                  <a:cubicBezTo>
                    <a:pt x="88452" y="166295"/>
                    <a:pt x="92556" y="168058"/>
                    <a:pt x="96963" y="168058"/>
                  </a:cubicBezTo>
                  <a:lnTo>
                    <a:pt x="97085" y="168058"/>
                  </a:lnTo>
                  <a:cubicBezTo>
                    <a:pt x="101401" y="168058"/>
                    <a:pt x="105474" y="166386"/>
                    <a:pt x="108544" y="163285"/>
                  </a:cubicBezTo>
                  <a:cubicBezTo>
                    <a:pt x="114745" y="157115"/>
                    <a:pt x="114866" y="146902"/>
                    <a:pt x="108787" y="140550"/>
                  </a:cubicBezTo>
                  <a:lnTo>
                    <a:pt x="99668" y="131036"/>
                  </a:lnTo>
                  <a:cubicBezTo>
                    <a:pt x="87662" y="118969"/>
                    <a:pt x="87662" y="99303"/>
                    <a:pt x="99729" y="87266"/>
                  </a:cubicBezTo>
                  <a:cubicBezTo>
                    <a:pt x="105656" y="81339"/>
                    <a:pt x="113498" y="78117"/>
                    <a:pt x="121857" y="78208"/>
                  </a:cubicBezTo>
                  <a:cubicBezTo>
                    <a:pt x="130216" y="78239"/>
                    <a:pt x="138028" y="81582"/>
                    <a:pt x="143864" y="87570"/>
                  </a:cubicBezTo>
                  <a:cubicBezTo>
                    <a:pt x="154107" y="98087"/>
                    <a:pt x="167481" y="111856"/>
                    <a:pt x="178515" y="123133"/>
                  </a:cubicBezTo>
                  <a:cubicBezTo>
                    <a:pt x="186722" y="131583"/>
                    <a:pt x="200309" y="131796"/>
                    <a:pt x="208819" y="123619"/>
                  </a:cubicBezTo>
                  <a:lnTo>
                    <a:pt x="209397" y="123103"/>
                  </a:lnTo>
                  <a:cubicBezTo>
                    <a:pt x="213835" y="118847"/>
                    <a:pt x="216297" y="113102"/>
                    <a:pt x="216388" y="107023"/>
                  </a:cubicBezTo>
                  <a:cubicBezTo>
                    <a:pt x="216449" y="101005"/>
                    <a:pt x="214108" y="95291"/>
                    <a:pt x="209822" y="91005"/>
                  </a:cubicBezTo>
                  <a:lnTo>
                    <a:pt x="199397" y="80549"/>
                  </a:lnTo>
                  <a:cubicBezTo>
                    <a:pt x="193470" y="74622"/>
                    <a:pt x="190217" y="66749"/>
                    <a:pt x="190217" y="58390"/>
                  </a:cubicBezTo>
                  <a:cubicBezTo>
                    <a:pt x="190217" y="50032"/>
                    <a:pt x="193470" y="42159"/>
                    <a:pt x="199366" y="36262"/>
                  </a:cubicBezTo>
                  <a:lnTo>
                    <a:pt x="200309" y="35350"/>
                  </a:lnTo>
                  <a:cubicBezTo>
                    <a:pt x="206266" y="29363"/>
                    <a:pt x="214139" y="26110"/>
                    <a:pt x="222467" y="26080"/>
                  </a:cubicBezTo>
                  <a:lnTo>
                    <a:pt x="222558" y="26080"/>
                  </a:lnTo>
                  <a:cubicBezTo>
                    <a:pt x="230856" y="26080"/>
                    <a:pt x="238668" y="29302"/>
                    <a:pt x="244534" y="35199"/>
                  </a:cubicBezTo>
                  <a:lnTo>
                    <a:pt x="245112" y="35746"/>
                  </a:lnTo>
                  <a:cubicBezTo>
                    <a:pt x="249610" y="40275"/>
                    <a:pt x="255629" y="42737"/>
                    <a:pt x="261982" y="42737"/>
                  </a:cubicBezTo>
                  <a:lnTo>
                    <a:pt x="261982" y="42737"/>
                  </a:lnTo>
                  <a:cubicBezTo>
                    <a:pt x="268365" y="42737"/>
                    <a:pt x="274353" y="40275"/>
                    <a:pt x="278851" y="35746"/>
                  </a:cubicBezTo>
                  <a:lnTo>
                    <a:pt x="314688" y="0"/>
                  </a:lnTo>
                  <a:lnTo>
                    <a:pt x="326238" y="11551"/>
                  </a:lnTo>
                  <a:lnTo>
                    <a:pt x="290462" y="47296"/>
                  </a:lnTo>
                  <a:cubicBezTo>
                    <a:pt x="282863" y="54895"/>
                    <a:pt x="272772" y="59089"/>
                    <a:pt x="262042" y="59089"/>
                  </a:cubicBezTo>
                  <a:lnTo>
                    <a:pt x="262042" y="59089"/>
                  </a:lnTo>
                  <a:cubicBezTo>
                    <a:pt x="251313" y="59089"/>
                    <a:pt x="241191" y="54895"/>
                    <a:pt x="233592" y="47296"/>
                  </a:cubicBezTo>
                  <a:lnTo>
                    <a:pt x="233014" y="46749"/>
                  </a:lnTo>
                  <a:cubicBezTo>
                    <a:pt x="230248" y="43952"/>
                    <a:pt x="226570" y="42402"/>
                    <a:pt x="222619" y="42402"/>
                  </a:cubicBezTo>
                  <a:lnTo>
                    <a:pt x="222589" y="42402"/>
                  </a:lnTo>
                  <a:cubicBezTo>
                    <a:pt x="218576" y="42402"/>
                    <a:pt x="214777" y="44013"/>
                    <a:pt x="211889" y="46901"/>
                  </a:cubicBezTo>
                  <a:lnTo>
                    <a:pt x="210947" y="47843"/>
                  </a:lnTo>
                  <a:cubicBezTo>
                    <a:pt x="208151" y="50639"/>
                    <a:pt x="206570" y="54409"/>
                    <a:pt x="206570" y="58421"/>
                  </a:cubicBezTo>
                  <a:cubicBezTo>
                    <a:pt x="206570" y="62433"/>
                    <a:pt x="208151" y="66202"/>
                    <a:pt x="210978" y="69029"/>
                  </a:cubicBezTo>
                  <a:lnTo>
                    <a:pt x="221434" y="79454"/>
                  </a:lnTo>
                  <a:cubicBezTo>
                    <a:pt x="228881" y="86871"/>
                    <a:pt x="232923" y="96750"/>
                    <a:pt x="232802" y="107236"/>
                  </a:cubicBezTo>
                  <a:cubicBezTo>
                    <a:pt x="232680" y="117753"/>
                    <a:pt x="228425" y="127601"/>
                    <a:pt x="220795" y="134957"/>
                  </a:cubicBezTo>
                  <a:lnTo>
                    <a:pt x="220218" y="135504"/>
                  </a:lnTo>
                  <a:cubicBezTo>
                    <a:pt x="212953" y="142434"/>
                    <a:pt x="203409" y="146173"/>
                    <a:pt x="193378" y="146021"/>
                  </a:cubicBezTo>
                  <a:cubicBezTo>
                    <a:pt x="183317" y="145869"/>
                    <a:pt x="173956" y="141796"/>
                    <a:pt x="166904" y="134562"/>
                  </a:cubicBezTo>
                  <a:cubicBezTo>
                    <a:pt x="155900" y="123255"/>
                    <a:pt x="142526" y="109546"/>
                    <a:pt x="132253" y="98999"/>
                  </a:cubicBezTo>
                  <a:cubicBezTo>
                    <a:pt x="129487" y="96172"/>
                    <a:pt x="125809" y="94591"/>
                    <a:pt x="121857" y="94561"/>
                  </a:cubicBezTo>
                  <a:cubicBezTo>
                    <a:pt x="117906" y="94561"/>
                    <a:pt x="114167" y="96050"/>
                    <a:pt x="111371" y="98847"/>
                  </a:cubicBezTo>
                  <a:cubicBezTo>
                    <a:pt x="108574" y="101643"/>
                    <a:pt x="107055" y="105321"/>
                    <a:pt x="107055" y="109242"/>
                  </a:cubicBezTo>
                  <a:cubicBezTo>
                    <a:pt x="107055" y="113133"/>
                    <a:pt x="108574" y="116841"/>
                    <a:pt x="111371" y="119607"/>
                  </a:cubicBezTo>
                  <a:lnTo>
                    <a:pt x="111492" y="119729"/>
                  </a:lnTo>
                  <a:lnTo>
                    <a:pt x="120672" y="129303"/>
                  </a:lnTo>
                  <a:cubicBezTo>
                    <a:pt x="126599" y="135504"/>
                    <a:pt x="129821" y="143620"/>
                    <a:pt x="129760" y="152221"/>
                  </a:cubicBezTo>
                  <a:cubicBezTo>
                    <a:pt x="129669" y="160793"/>
                    <a:pt x="126265" y="168848"/>
                    <a:pt x="120216" y="174927"/>
                  </a:cubicBezTo>
                  <a:cubicBezTo>
                    <a:pt x="114046" y="181097"/>
                    <a:pt x="105900" y="184471"/>
                    <a:pt x="97176" y="184471"/>
                  </a:cubicBezTo>
                  <a:lnTo>
                    <a:pt x="96963" y="184471"/>
                  </a:lnTo>
                  <a:cubicBezTo>
                    <a:pt x="88179" y="184380"/>
                    <a:pt x="79942" y="180885"/>
                    <a:pt x="73832" y="174593"/>
                  </a:cubicBezTo>
                  <a:cubicBezTo>
                    <a:pt x="69486" y="170155"/>
                    <a:pt x="63680" y="167632"/>
                    <a:pt x="57449" y="167602"/>
                  </a:cubicBezTo>
                  <a:lnTo>
                    <a:pt x="57297" y="167602"/>
                  </a:lnTo>
                  <a:cubicBezTo>
                    <a:pt x="51126" y="167602"/>
                    <a:pt x="45321" y="170003"/>
                    <a:pt x="41005" y="174349"/>
                  </a:cubicBezTo>
                  <a:close/>
                </a:path>
              </a:pathLst>
            </a:custGeom>
            <a:solidFill>
              <a:schemeClr val="accen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highlight>
                  <a:schemeClr val="dk2"/>
                </a:highlight>
              </a:endParaRPr>
            </a:p>
          </p:txBody>
        </p:sp>
        <p:sp>
          <p:nvSpPr>
            <p:cNvPr id="489" name="Google Shape;489;g2e9f2091a5e_3_394"/>
            <p:cNvSpPr/>
            <p:nvPr/>
          </p:nvSpPr>
          <p:spPr>
            <a:xfrm>
              <a:off x="3630635" y="1795623"/>
              <a:ext cx="5838907" cy="3498681"/>
            </a:xfrm>
            <a:custGeom>
              <a:rect b="b" l="l" r="r" t="t"/>
              <a:pathLst>
                <a:path extrusionOk="0" h="183225" w="305782">
                  <a:moveTo>
                    <a:pt x="304991" y="0"/>
                  </a:moveTo>
                  <a:lnTo>
                    <a:pt x="301799" y="3192"/>
                  </a:lnTo>
                  <a:lnTo>
                    <a:pt x="302590" y="3982"/>
                  </a:lnTo>
                  <a:lnTo>
                    <a:pt x="305781" y="790"/>
                  </a:lnTo>
                  <a:lnTo>
                    <a:pt x="304991" y="0"/>
                  </a:lnTo>
                  <a:close/>
                  <a:moveTo>
                    <a:pt x="298608" y="6414"/>
                  </a:moveTo>
                  <a:lnTo>
                    <a:pt x="295416" y="9605"/>
                  </a:lnTo>
                  <a:lnTo>
                    <a:pt x="296207" y="10395"/>
                  </a:lnTo>
                  <a:lnTo>
                    <a:pt x="299398" y="7204"/>
                  </a:lnTo>
                  <a:lnTo>
                    <a:pt x="298608" y="6414"/>
                  </a:lnTo>
                  <a:close/>
                  <a:moveTo>
                    <a:pt x="292164" y="12797"/>
                  </a:moveTo>
                  <a:lnTo>
                    <a:pt x="289003" y="15988"/>
                  </a:lnTo>
                  <a:lnTo>
                    <a:pt x="289793" y="16779"/>
                  </a:lnTo>
                  <a:lnTo>
                    <a:pt x="292985" y="13587"/>
                  </a:lnTo>
                  <a:lnTo>
                    <a:pt x="292164" y="12797"/>
                  </a:lnTo>
                  <a:close/>
                  <a:moveTo>
                    <a:pt x="285750" y="19210"/>
                  </a:moveTo>
                  <a:lnTo>
                    <a:pt x="282559" y="22402"/>
                  </a:lnTo>
                  <a:lnTo>
                    <a:pt x="283380" y="23192"/>
                  </a:lnTo>
                  <a:lnTo>
                    <a:pt x="286571" y="20000"/>
                  </a:lnTo>
                  <a:lnTo>
                    <a:pt x="285750" y="19210"/>
                  </a:lnTo>
                  <a:close/>
                  <a:moveTo>
                    <a:pt x="212011" y="23374"/>
                  </a:moveTo>
                  <a:lnTo>
                    <a:pt x="212041" y="24529"/>
                  </a:lnTo>
                  <a:lnTo>
                    <a:pt x="212436" y="24529"/>
                  </a:lnTo>
                  <a:cubicBezTo>
                    <a:pt x="213773" y="24529"/>
                    <a:pt x="215080" y="24651"/>
                    <a:pt x="216418" y="24864"/>
                  </a:cubicBezTo>
                  <a:lnTo>
                    <a:pt x="216661" y="23769"/>
                  </a:lnTo>
                  <a:cubicBezTo>
                    <a:pt x="215232" y="23496"/>
                    <a:pt x="213834" y="23374"/>
                    <a:pt x="212436" y="23374"/>
                  </a:cubicBezTo>
                  <a:close/>
                  <a:moveTo>
                    <a:pt x="207390" y="23921"/>
                  </a:moveTo>
                  <a:cubicBezTo>
                    <a:pt x="205871" y="24225"/>
                    <a:pt x="204381" y="24712"/>
                    <a:pt x="202953" y="25320"/>
                  </a:cubicBezTo>
                  <a:lnTo>
                    <a:pt x="203439" y="26384"/>
                  </a:lnTo>
                  <a:cubicBezTo>
                    <a:pt x="204807" y="25776"/>
                    <a:pt x="206205" y="25320"/>
                    <a:pt x="207603" y="25016"/>
                  </a:cubicBezTo>
                  <a:lnTo>
                    <a:pt x="207390" y="23921"/>
                  </a:lnTo>
                  <a:close/>
                  <a:moveTo>
                    <a:pt x="221068" y="25016"/>
                  </a:moveTo>
                  <a:lnTo>
                    <a:pt x="220643" y="26080"/>
                  </a:lnTo>
                  <a:cubicBezTo>
                    <a:pt x="222011" y="26627"/>
                    <a:pt x="223348" y="27295"/>
                    <a:pt x="224564" y="28116"/>
                  </a:cubicBezTo>
                  <a:lnTo>
                    <a:pt x="225172" y="27143"/>
                  </a:lnTo>
                  <a:cubicBezTo>
                    <a:pt x="223865" y="26323"/>
                    <a:pt x="222497" y="25593"/>
                    <a:pt x="221068" y="25016"/>
                  </a:cubicBezTo>
                  <a:close/>
                  <a:moveTo>
                    <a:pt x="279367" y="25624"/>
                  </a:moveTo>
                  <a:lnTo>
                    <a:pt x="276176" y="28815"/>
                  </a:lnTo>
                  <a:lnTo>
                    <a:pt x="276997" y="29636"/>
                  </a:lnTo>
                  <a:lnTo>
                    <a:pt x="280188" y="26444"/>
                  </a:lnTo>
                  <a:lnTo>
                    <a:pt x="279367" y="25624"/>
                  </a:lnTo>
                  <a:close/>
                  <a:moveTo>
                    <a:pt x="198940" y="27599"/>
                  </a:moveTo>
                  <a:cubicBezTo>
                    <a:pt x="197725" y="28450"/>
                    <a:pt x="196570" y="29393"/>
                    <a:pt x="195506" y="30457"/>
                  </a:cubicBezTo>
                  <a:lnTo>
                    <a:pt x="195414" y="30578"/>
                  </a:lnTo>
                  <a:lnTo>
                    <a:pt x="196205" y="31368"/>
                  </a:lnTo>
                  <a:lnTo>
                    <a:pt x="196326" y="31247"/>
                  </a:lnTo>
                  <a:cubicBezTo>
                    <a:pt x="197360" y="30274"/>
                    <a:pt x="198454" y="29362"/>
                    <a:pt x="199579" y="28572"/>
                  </a:cubicBezTo>
                  <a:lnTo>
                    <a:pt x="198940" y="27599"/>
                  </a:lnTo>
                  <a:close/>
                  <a:moveTo>
                    <a:pt x="228819" y="30092"/>
                  </a:moveTo>
                  <a:lnTo>
                    <a:pt x="227999" y="30882"/>
                  </a:lnTo>
                  <a:lnTo>
                    <a:pt x="228759" y="31642"/>
                  </a:lnTo>
                  <a:cubicBezTo>
                    <a:pt x="229549" y="32463"/>
                    <a:pt x="230430" y="33283"/>
                    <a:pt x="231342" y="33982"/>
                  </a:cubicBezTo>
                  <a:lnTo>
                    <a:pt x="232072" y="33071"/>
                  </a:lnTo>
                  <a:cubicBezTo>
                    <a:pt x="231190" y="32402"/>
                    <a:pt x="230370" y="31642"/>
                    <a:pt x="229579" y="30852"/>
                  </a:cubicBezTo>
                  <a:lnTo>
                    <a:pt x="228819" y="30092"/>
                  </a:lnTo>
                  <a:close/>
                  <a:moveTo>
                    <a:pt x="272954" y="31946"/>
                  </a:moveTo>
                  <a:cubicBezTo>
                    <a:pt x="271860" y="32919"/>
                    <a:pt x="270674" y="33830"/>
                    <a:pt x="269458" y="34681"/>
                  </a:cubicBezTo>
                  <a:lnTo>
                    <a:pt x="270097" y="35624"/>
                  </a:lnTo>
                  <a:cubicBezTo>
                    <a:pt x="271373" y="34803"/>
                    <a:pt x="272589" y="33830"/>
                    <a:pt x="273714" y="32767"/>
                  </a:cubicBezTo>
                  <a:lnTo>
                    <a:pt x="272954" y="31946"/>
                  </a:lnTo>
                  <a:close/>
                  <a:moveTo>
                    <a:pt x="192344" y="33952"/>
                  </a:moveTo>
                  <a:cubicBezTo>
                    <a:pt x="191433" y="35198"/>
                    <a:pt x="190582" y="36536"/>
                    <a:pt x="189943" y="37934"/>
                  </a:cubicBezTo>
                  <a:lnTo>
                    <a:pt x="190977" y="38451"/>
                  </a:lnTo>
                  <a:cubicBezTo>
                    <a:pt x="191554" y="37113"/>
                    <a:pt x="192314" y="35867"/>
                    <a:pt x="193256" y="34651"/>
                  </a:cubicBezTo>
                  <a:lnTo>
                    <a:pt x="192344" y="33952"/>
                  </a:lnTo>
                  <a:close/>
                  <a:moveTo>
                    <a:pt x="235719" y="35624"/>
                  </a:moveTo>
                  <a:lnTo>
                    <a:pt x="235142" y="36627"/>
                  </a:lnTo>
                  <a:cubicBezTo>
                    <a:pt x="236449" y="37417"/>
                    <a:pt x="237847" y="38086"/>
                    <a:pt x="239245" y="38694"/>
                  </a:cubicBezTo>
                  <a:lnTo>
                    <a:pt x="239671" y="37630"/>
                  </a:lnTo>
                  <a:cubicBezTo>
                    <a:pt x="238333" y="37083"/>
                    <a:pt x="236965" y="36384"/>
                    <a:pt x="235719" y="35624"/>
                  </a:cubicBezTo>
                  <a:close/>
                  <a:moveTo>
                    <a:pt x="265629" y="36870"/>
                  </a:moveTo>
                  <a:cubicBezTo>
                    <a:pt x="264291" y="37539"/>
                    <a:pt x="262893" y="38086"/>
                    <a:pt x="261495" y="38542"/>
                  </a:cubicBezTo>
                  <a:lnTo>
                    <a:pt x="261829" y="39666"/>
                  </a:lnTo>
                  <a:cubicBezTo>
                    <a:pt x="263258" y="39210"/>
                    <a:pt x="264717" y="38633"/>
                    <a:pt x="266115" y="37903"/>
                  </a:cubicBezTo>
                  <a:lnTo>
                    <a:pt x="265629" y="36870"/>
                  </a:lnTo>
                  <a:close/>
                  <a:moveTo>
                    <a:pt x="243926" y="39089"/>
                  </a:moveTo>
                  <a:lnTo>
                    <a:pt x="243622" y="40183"/>
                  </a:lnTo>
                  <a:cubicBezTo>
                    <a:pt x="245111" y="40578"/>
                    <a:pt x="246631" y="40821"/>
                    <a:pt x="248151" y="41034"/>
                  </a:cubicBezTo>
                  <a:lnTo>
                    <a:pt x="248303" y="39879"/>
                  </a:lnTo>
                  <a:cubicBezTo>
                    <a:pt x="246814" y="39727"/>
                    <a:pt x="245385" y="39454"/>
                    <a:pt x="243926" y="39089"/>
                  </a:cubicBezTo>
                  <a:close/>
                  <a:moveTo>
                    <a:pt x="257148" y="39666"/>
                  </a:moveTo>
                  <a:cubicBezTo>
                    <a:pt x="255689" y="39879"/>
                    <a:pt x="254230" y="40031"/>
                    <a:pt x="252741" y="40062"/>
                  </a:cubicBezTo>
                  <a:lnTo>
                    <a:pt x="252771" y="41217"/>
                  </a:lnTo>
                  <a:cubicBezTo>
                    <a:pt x="254291" y="41186"/>
                    <a:pt x="255811" y="41034"/>
                    <a:pt x="257331" y="40791"/>
                  </a:cubicBezTo>
                  <a:lnTo>
                    <a:pt x="257148" y="39666"/>
                  </a:lnTo>
                  <a:close/>
                  <a:moveTo>
                    <a:pt x="188332" y="42280"/>
                  </a:moveTo>
                  <a:cubicBezTo>
                    <a:pt x="187968" y="43800"/>
                    <a:pt x="187724" y="45320"/>
                    <a:pt x="187664" y="46870"/>
                  </a:cubicBezTo>
                  <a:lnTo>
                    <a:pt x="188788" y="46961"/>
                  </a:lnTo>
                  <a:cubicBezTo>
                    <a:pt x="188879" y="45502"/>
                    <a:pt x="189092" y="44013"/>
                    <a:pt x="189457" y="42554"/>
                  </a:cubicBezTo>
                  <a:lnTo>
                    <a:pt x="188332" y="42280"/>
                  </a:lnTo>
                  <a:close/>
                  <a:moveTo>
                    <a:pt x="189031" y="51399"/>
                  </a:moveTo>
                  <a:lnTo>
                    <a:pt x="187876" y="51551"/>
                  </a:lnTo>
                  <a:cubicBezTo>
                    <a:pt x="188119" y="53071"/>
                    <a:pt x="188454" y="54591"/>
                    <a:pt x="189001" y="56019"/>
                  </a:cubicBezTo>
                  <a:lnTo>
                    <a:pt x="190095" y="55685"/>
                  </a:lnTo>
                  <a:cubicBezTo>
                    <a:pt x="189609" y="54287"/>
                    <a:pt x="189244" y="52828"/>
                    <a:pt x="189031" y="51399"/>
                  </a:cubicBezTo>
                  <a:close/>
                  <a:moveTo>
                    <a:pt x="191949" y="59667"/>
                  </a:moveTo>
                  <a:lnTo>
                    <a:pt x="190946" y="60244"/>
                  </a:lnTo>
                  <a:cubicBezTo>
                    <a:pt x="191706" y="61582"/>
                    <a:pt x="192679" y="62828"/>
                    <a:pt x="193712" y="63983"/>
                  </a:cubicBezTo>
                  <a:lnTo>
                    <a:pt x="194563" y="63253"/>
                  </a:lnTo>
                  <a:cubicBezTo>
                    <a:pt x="193591" y="62159"/>
                    <a:pt x="192709" y="60943"/>
                    <a:pt x="191949" y="59667"/>
                  </a:cubicBezTo>
                  <a:close/>
                  <a:moveTo>
                    <a:pt x="197725" y="66445"/>
                  </a:moveTo>
                  <a:lnTo>
                    <a:pt x="196934" y="67235"/>
                  </a:lnTo>
                  <a:lnTo>
                    <a:pt x="200126" y="70427"/>
                  </a:lnTo>
                  <a:lnTo>
                    <a:pt x="200916" y="69636"/>
                  </a:lnTo>
                  <a:lnTo>
                    <a:pt x="197725" y="66445"/>
                  </a:lnTo>
                  <a:close/>
                  <a:moveTo>
                    <a:pt x="204108" y="72828"/>
                  </a:moveTo>
                  <a:lnTo>
                    <a:pt x="203317" y="73618"/>
                  </a:lnTo>
                  <a:lnTo>
                    <a:pt x="205020" y="75320"/>
                  </a:lnTo>
                  <a:cubicBezTo>
                    <a:pt x="205506" y="75837"/>
                    <a:pt x="205962" y="76323"/>
                    <a:pt x="206418" y="76840"/>
                  </a:cubicBezTo>
                  <a:lnTo>
                    <a:pt x="207299" y="76080"/>
                  </a:lnTo>
                  <a:cubicBezTo>
                    <a:pt x="206813" y="75564"/>
                    <a:pt x="206296" y="75016"/>
                    <a:pt x="205810" y="74530"/>
                  </a:cubicBezTo>
                  <a:lnTo>
                    <a:pt x="204108" y="72828"/>
                  </a:lnTo>
                  <a:close/>
                  <a:moveTo>
                    <a:pt x="111549" y="75523"/>
                  </a:moveTo>
                  <a:cubicBezTo>
                    <a:pt x="111085" y="75523"/>
                    <a:pt x="110620" y="75536"/>
                    <a:pt x="110155" y="75564"/>
                  </a:cubicBezTo>
                  <a:lnTo>
                    <a:pt x="110215" y="76688"/>
                  </a:lnTo>
                  <a:cubicBezTo>
                    <a:pt x="110577" y="76673"/>
                    <a:pt x="110938" y="76666"/>
                    <a:pt x="111299" y="76666"/>
                  </a:cubicBezTo>
                  <a:cubicBezTo>
                    <a:pt x="112424" y="76666"/>
                    <a:pt x="113541" y="76740"/>
                    <a:pt x="114623" y="76901"/>
                  </a:cubicBezTo>
                  <a:lnTo>
                    <a:pt x="114775" y="75746"/>
                  </a:lnTo>
                  <a:cubicBezTo>
                    <a:pt x="113711" y="75597"/>
                    <a:pt x="112632" y="75523"/>
                    <a:pt x="111549" y="75523"/>
                  </a:cubicBezTo>
                  <a:close/>
                  <a:moveTo>
                    <a:pt x="105595" y="76323"/>
                  </a:moveTo>
                  <a:cubicBezTo>
                    <a:pt x="104106" y="76688"/>
                    <a:pt x="102647" y="77235"/>
                    <a:pt x="101249" y="77904"/>
                  </a:cubicBezTo>
                  <a:lnTo>
                    <a:pt x="101735" y="78937"/>
                  </a:lnTo>
                  <a:cubicBezTo>
                    <a:pt x="103042" y="78299"/>
                    <a:pt x="104440" y="77752"/>
                    <a:pt x="105899" y="77418"/>
                  </a:cubicBezTo>
                  <a:lnTo>
                    <a:pt x="105595" y="76323"/>
                  </a:lnTo>
                  <a:close/>
                  <a:moveTo>
                    <a:pt x="119304" y="76871"/>
                  </a:moveTo>
                  <a:lnTo>
                    <a:pt x="118939" y="77965"/>
                  </a:lnTo>
                  <a:cubicBezTo>
                    <a:pt x="120307" y="78451"/>
                    <a:pt x="121674" y="79059"/>
                    <a:pt x="122921" y="79819"/>
                  </a:cubicBezTo>
                  <a:lnTo>
                    <a:pt x="123498" y="78846"/>
                  </a:lnTo>
                  <a:cubicBezTo>
                    <a:pt x="122191" y="78056"/>
                    <a:pt x="120763" y="77418"/>
                    <a:pt x="119304" y="76871"/>
                  </a:cubicBezTo>
                  <a:close/>
                  <a:moveTo>
                    <a:pt x="97267" y="80336"/>
                  </a:moveTo>
                  <a:cubicBezTo>
                    <a:pt x="96476" y="81004"/>
                    <a:pt x="95656" y="81673"/>
                    <a:pt x="94957" y="82403"/>
                  </a:cubicBezTo>
                  <a:cubicBezTo>
                    <a:pt x="94562" y="82737"/>
                    <a:pt x="94227" y="83132"/>
                    <a:pt x="93893" y="83497"/>
                  </a:cubicBezTo>
                  <a:lnTo>
                    <a:pt x="94774" y="84257"/>
                  </a:lnTo>
                  <a:cubicBezTo>
                    <a:pt x="95078" y="83892"/>
                    <a:pt x="95413" y="83527"/>
                    <a:pt x="95747" y="83193"/>
                  </a:cubicBezTo>
                  <a:cubicBezTo>
                    <a:pt x="96446" y="82524"/>
                    <a:pt x="97206" y="81855"/>
                    <a:pt x="97966" y="81248"/>
                  </a:cubicBezTo>
                  <a:lnTo>
                    <a:pt x="97267" y="80336"/>
                  </a:lnTo>
                  <a:close/>
                  <a:moveTo>
                    <a:pt x="210035" y="79789"/>
                  </a:moveTo>
                  <a:lnTo>
                    <a:pt x="209093" y="80396"/>
                  </a:lnTo>
                  <a:cubicBezTo>
                    <a:pt x="209883" y="81643"/>
                    <a:pt x="210612" y="82980"/>
                    <a:pt x="211220" y="84287"/>
                  </a:cubicBezTo>
                  <a:lnTo>
                    <a:pt x="212223" y="83831"/>
                  </a:lnTo>
                  <a:cubicBezTo>
                    <a:pt x="211585" y="82433"/>
                    <a:pt x="210886" y="81065"/>
                    <a:pt x="210035" y="79789"/>
                  </a:cubicBezTo>
                  <a:close/>
                  <a:moveTo>
                    <a:pt x="127237" y="81612"/>
                  </a:moveTo>
                  <a:lnTo>
                    <a:pt x="126477" y="82433"/>
                  </a:lnTo>
                  <a:lnTo>
                    <a:pt x="127480" y="83436"/>
                  </a:lnTo>
                  <a:lnTo>
                    <a:pt x="129638" y="85624"/>
                  </a:lnTo>
                  <a:lnTo>
                    <a:pt x="130489" y="84834"/>
                  </a:lnTo>
                  <a:lnTo>
                    <a:pt x="128301" y="82615"/>
                  </a:lnTo>
                  <a:cubicBezTo>
                    <a:pt x="127966" y="82281"/>
                    <a:pt x="127602" y="81947"/>
                    <a:pt x="127237" y="81612"/>
                  </a:cubicBezTo>
                  <a:close/>
                  <a:moveTo>
                    <a:pt x="91218" y="87266"/>
                  </a:moveTo>
                  <a:cubicBezTo>
                    <a:pt x="90458" y="88603"/>
                    <a:pt x="89820" y="90001"/>
                    <a:pt x="89333" y="91491"/>
                  </a:cubicBezTo>
                  <a:lnTo>
                    <a:pt x="90397" y="91856"/>
                  </a:lnTo>
                  <a:cubicBezTo>
                    <a:pt x="90853" y="90457"/>
                    <a:pt x="91461" y="89120"/>
                    <a:pt x="92221" y="87843"/>
                  </a:cubicBezTo>
                  <a:lnTo>
                    <a:pt x="91218" y="87266"/>
                  </a:lnTo>
                  <a:close/>
                  <a:moveTo>
                    <a:pt x="133590" y="88087"/>
                  </a:moveTo>
                  <a:lnTo>
                    <a:pt x="132799" y="88907"/>
                  </a:lnTo>
                  <a:lnTo>
                    <a:pt x="135960" y="92129"/>
                  </a:lnTo>
                  <a:lnTo>
                    <a:pt x="136751" y="91308"/>
                  </a:lnTo>
                  <a:lnTo>
                    <a:pt x="133590" y="88087"/>
                  </a:lnTo>
                  <a:close/>
                  <a:moveTo>
                    <a:pt x="213834" y="88147"/>
                  </a:moveTo>
                  <a:lnTo>
                    <a:pt x="212740" y="88451"/>
                  </a:lnTo>
                  <a:cubicBezTo>
                    <a:pt x="213135" y="89880"/>
                    <a:pt x="213409" y="91339"/>
                    <a:pt x="213591" y="92798"/>
                  </a:cubicBezTo>
                  <a:lnTo>
                    <a:pt x="214746" y="92646"/>
                  </a:lnTo>
                  <a:cubicBezTo>
                    <a:pt x="214564" y="91126"/>
                    <a:pt x="214260" y="89606"/>
                    <a:pt x="213834" y="88147"/>
                  </a:cubicBezTo>
                  <a:close/>
                  <a:moveTo>
                    <a:pt x="139912" y="94561"/>
                  </a:moveTo>
                  <a:lnTo>
                    <a:pt x="139091" y="95351"/>
                  </a:lnTo>
                  <a:lnTo>
                    <a:pt x="142252" y="98573"/>
                  </a:lnTo>
                  <a:lnTo>
                    <a:pt x="143043" y="97783"/>
                  </a:lnTo>
                  <a:lnTo>
                    <a:pt x="139912" y="94561"/>
                  </a:lnTo>
                  <a:close/>
                  <a:moveTo>
                    <a:pt x="88270" y="96050"/>
                  </a:moveTo>
                  <a:cubicBezTo>
                    <a:pt x="88148" y="97023"/>
                    <a:pt x="88087" y="97965"/>
                    <a:pt x="88087" y="98968"/>
                  </a:cubicBezTo>
                  <a:cubicBezTo>
                    <a:pt x="88087" y="99546"/>
                    <a:pt x="88118" y="100093"/>
                    <a:pt x="88148" y="100670"/>
                  </a:cubicBezTo>
                  <a:lnTo>
                    <a:pt x="89303" y="100610"/>
                  </a:lnTo>
                  <a:cubicBezTo>
                    <a:pt x="89242" y="100062"/>
                    <a:pt x="89212" y="99485"/>
                    <a:pt x="89212" y="98968"/>
                  </a:cubicBezTo>
                  <a:cubicBezTo>
                    <a:pt x="89212" y="98056"/>
                    <a:pt x="89303" y="97084"/>
                    <a:pt x="89394" y="96202"/>
                  </a:cubicBezTo>
                  <a:lnTo>
                    <a:pt x="88270" y="96050"/>
                  </a:lnTo>
                  <a:close/>
                  <a:moveTo>
                    <a:pt x="213804" y="97296"/>
                  </a:moveTo>
                  <a:cubicBezTo>
                    <a:pt x="213804" y="98786"/>
                    <a:pt x="213652" y="100245"/>
                    <a:pt x="213378" y="101704"/>
                  </a:cubicBezTo>
                  <a:lnTo>
                    <a:pt x="214533" y="101886"/>
                  </a:lnTo>
                  <a:cubicBezTo>
                    <a:pt x="214777" y="100366"/>
                    <a:pt x="214929" y="98816"/>
                    <a:pt x="214929" y="97327"/>
                  </a:cubicBezTo>
                  <a:lnTo>
                    <a:pt x="213804" y="97296"/>
                  </a:lnTo>
                  <a:close/>
                  <a:moveTo>
                    <a:pt x="146234" y="101065"/>
                  </a:moveTo>
                  <a:lnTo>
                    <a:pt x="145444" y="101856"/>
                  </a:lnTo>
                  <a:lnTo>
                    <a:pt x="148605" y="105078"/>
                  </a:lnTo>
                  <a:lnTo>
                    <a:pt x="149395" y="104287"/>
                  </a:lnTo>
                  <a:lnTo>
                    <a:pt x="146234" y="101065"/>
                  </a:lnTo>
                  <a:close/>
                  <a:moveTo>
                    <a:pt x="90093" y="104926"/>
                  </a:moveTo>
                  <a:lnTo>
                    <a:pt x="88999" y="105230"/>
                  </a:lnTo>
                  <a:cubicBezTo>
                    <a:pt x="89394" y="106719"/>
                    <a:pt x="89972" y="108178"/>
                    <a:pt x="90671" y="109546"/>
                  </a:cubicBezTo>
                  <a:lnTo>
                    <a:pt x="91674" y="109029"/>
                  </a:lnTo>
                  <a:cubicBezTo>
                    <a:pt x="91036" y="107722"/>
                    <a:pt x="90458" y="106324"/>
                    <a:pt x="90093" y="104926"/>
                  </a:cubicBezTo>
                  <a:close/>
                  <a:moveTo>
                    <a:pt x="212314" y="105990"/>
                  </a:moveTo>
                  <a:cubicBezTo>
                    <a:pt x="211859" y="107388"/>
                    <a:pt x="211281" y="108756"/>
                    <a:pt x="210612" y="110093"/>
                  </a:cubicBezTo>
                  <a:lnTo>
                    <a:pt x="211646" y="110640"/>
                  </a:lnTo>
                  <a:cubicBezTo>
                    <a:pt x="212314" y="109211"/>
                    <a:pt x="212892" y="107813"/>
                    <a:pt x="213378" y="106324"/>
                  </a:cubicBezTo>
                  <a:lnTo>
                    <a:pt x="212314" y="105990"/>
                  </a:lnTo>
                  <a:close/>
                  <a:moveTo>
                    <a:pt x="152587" y="107540"/>
                  </a:moveTo>
                  <a:lnTo>
                    <a:pt x="151797" y="108360"/>
                  </a:lnTo>
                  <a:lnTo>
                    <a:pt x="154958" y="111582"/>
                  </a:lnTo>
                  <a:lnTo>
                    <a:pt x="155748" y="110762"/>
                  </a:lnTo>
                  <a:lnTo>
                    <a:pt x="152587" y="107540"/>
                  </a:lnTo>
                  <a:close/>
                  <a:moveTo>
                    <a:pt x="94045" y="112768"/>
                  </a:moveTo>
                  <a:lnTo>
                    <a:pt x="93133" y="113467"/>
                  </a:lnTo>
                  <a:cubicBezTo>
                    <a:pt x="93710" y="114166"/>
                    <a:pt x="94318" y="114835"/>
                    <a:pt x="94957" y="115503"/>
                  </a:cubicBezTo>
                  <a:lnTo>
                    <a:pt x="96233" y="116810"/>
                  </a:lnTo>
                  <a:lnTo>
                    <a:pt x="97024" y="116050"/>
                  </a:lnTo>
                  <a:lnTo>
                    <a:pt x="95747" y="114683"/>
                  </a:lnTo>
                  <a:cubicBezTo>
                    <a:pt x="95139" y="114075"/>
                    <a:pt x="94562" y="113436"/>
                    <a:pt x="94045" y="112768"/>
                  </a:cubicBezTo>
                  <a:close/>
                  <a:moveTo>
                    <a:pt x="158909" y="114044"/>
                  </a:moveTo>
                  <a:lnTo>
                    <a:pt x="158089" y="114835"/>
                  </a:lnTo>
                  <a:lnTo>
                    <a:pt x="161250" y="118087"/>
                  </a:lnTo>
                  <a:lnTo>
                    <a:pt x="162040" y="117266"/>
                  </a:lnTo>
                  <a:lnTo>
                    <a:pt x="158909" y="114044"/>
                  </a:lnTo>
                  <a:close/>
                  <a:moveTo>
                    <a:pt x="208272" y="113892"/>
                  </a:moveTo>
                  <a:cubicBezTo>
                    <a:pt x="207451" y="115078"/>
                    <a:pt x="206509" y="116233"/>
                    <a:pt x="205475" y="117297"/>
                  </a:cubicBezTo>
                  <a:lnTo>
                    <a:pt x="206327" y="118117"/>
                  </a:lnTo>
                  <a:cubicBezTo>
                    <a:pt x="207390" y="117023"/>
                    <a:pt x="208363" y="115807"/>
                    <a:pt x="209184" y="114531"/>
                  </a:cubicBezTo>
                  <a:lnTo>
                    <a:pt x="208272" y="113892"/>
                  </a:lnTo>
                  <a:close/>
                  <a:moveTo>
                    <a:pt x="100185" y="119272"/>
                  </a:moveTo>
                  <a:lnTo>
                    <a:pt x="99364" y="120093"/>
                  </a:lnTo>
                  <a:lnTo>
                    <a:pt x="102495" y="123345"/>
                  </a:lnTo>
                  <a:lnTo>
                    <a:pt x="103346" y="122555"/>
                  </a:lnTo>
                  <a:lnTo>
                    <a:pt x="100185" y="119272"/>
                  </a:lnTo>
                  <a:close/>
                  <a:moveTo>
                    <a:pt x="165323" y="120367"/>
                  </a:moveTo>
                  <a:lnTo>
                    <a:pt x="164593" y="121218"/>
                  </a:lnTo>
                  <a:cubicBezTo>
                    <a:pt x="165779" y="122221"/>
                    <a:pt x="167025" y="123102"/>
                    <a:pt x="168362" y="123893"/>
                  </a:cubicBezTo>
                  <a:lnTo>
                    <a:pt x="168970" y="122889"/>
                  </a:lnTo>
                  <a:cubicBezTo>
                    <a:pt x="167663" y="122130"/>
                    <a:pt x="166447" y="121309"/>
                    <a:pt x="165323" y="120367"/>
                  </a:cubicBezTo>
                  <a:close/>
                  <a:moveTo>
                    <a:pt x="202253" y="120367"/>
                  </a:moveTo>
                  <a:cubicBezTo>
                    <a:pt x="201098" y="121309"/>
                    <a:pt x="199852" y="122130"/>
                    <a:pt x="198606" y="122889"/>
                  </a:cubicBezTo>
                  <a:lnTo>
                    <a:pt x="199153" y="123893"/>
                  </a:lnTo>
                  <a:cubicBezTo>
                    <a:pt x="200491" y="123133"/>
                    <a:pt x="201767" y="122221"/>
                    <a:pt x="202953" y="121218"/>
                  </a:cubicBezTo>
                  <a:lnTo>
                    <a:pt x="202253" y="120367"/>
                  </a:lnTo>
                  <a:close/>
                  <a:moveTo>
                    <a:pt x="172922" y="124865"/>
                  </a:moveTo>
                  <a:lnTo>
                    <a:pt x="172496" y="125929"/>
                  </a:lnTo>
                  <a:cubicBezTo>
                    <a:pt x="173955" y="126507"/>
                    <a:pt x="175414" y="126962"/>
                    <a:pt x="176903" y="127297"/>
                  </a:cubicBezTo>
                  <a:lnTo>
                    <a:pt x="177147" y="126203"/>
                  </a:lnTo>
                  <a:cubicBezTo>
                    <a:pt x="175718" y="125868"/>
                    <a:pt x="174289" y="125412"/>
                    <a:pt x="172922" y="124865"/>
                  </a:cubicBezTo>
                  <a:close/>
                  <a:moveTo>
                    <a:pt x="194563" y="124865"/>
                  </a:moveTo>
                  <a:cubicBezTo>
                    <a:pt x="193196" y="125412"/>
                    <a:pt x="191797" y="125868"/>
                    <a:pt x="190369" y="126203"/>
                  </a:cubicBezTo>
                  <a:lnTo>
                    <a:pt x="190612" y="127297"/>
                  </a:lnTo>
                  <a:cubicBezTo>
                    <a:pt x="192132" y="126962"/>
                    <a:pt x="193621" y="126507"/>
                    <a:pt x="194989" y="125929"/>
                  </a:cubicBezTo>
                  <a:lnTo>
                    <a:pt x="194563" y="124865"/>
                  </a:lnTo>
                  <a:close/>
                  <a:moveTo>
                    <a:pt x="181554" y="126902"/>
                  </a:moveTo>
                  <a:lnTo>
                    <a:pt x="181463" y="128026"/>
                  </a:lnTo>
                  <a:cubicBezTo>
                    <a:pt x="182223" y="128057"/>
                    <a:pt x="183013" y="128118"/>
                    <a:pt x="183773" y="128118"/>
                  </a:cubicBezTo>
                  <a:cubicBezTo>
                    <a:pt x="184533" y="128118"/>
                    <a:pt x="185293" y="128057"/>
                    <a:pt x="186053" y="128026"/>
                  </a:cubicBezTo>
                  <a:lnTo>
                    <a:pt x="185992" y="126902"/>
                  </a:lnTo>
                  <a:cubicBezTo>
                    <a:pt x="185247" y="126947"/>
                    <a:pt x="184502" y="126970"/>
                    <a:pt x="183762" y="126970"/>
                  </a:cubicBezTo>
                  <a:cubicBezTo>
                    <a:pt x="183021" y="126970"/>
                    <a:pt x="182284" y="126947"/>
                    <a:pt x="181554" y="126902"/>
                  </a:cubicBezTo>
                  <a:close/>
                  <a:moveTo>
                    <a:pt x="106416" y="125929"/>
                  </a:moveTo>
                  <a:lnTo>
                    <a:pt x="105565" y="126659"/>
                  </a:lnTo>
                  <a:cubicBezTo>
                    <a:pt x="106477" y="127814"/>
                    <a:pt x="107297" y="129060"/>
                    <a:pt x="107996" y="130336"/>
                  </a:cubicBezTo>
                  <a:lnTo>
                    <a:pt x="108969" y="129820"/>
                  </a:lnTo>
                  <a:cubicBezTo>
                    <a:pt x="108240" y="128452"/>
                    <a:pt x="107389" y="127145"/>
                    <a:pt x="106416" y="125929"/>
                  </a:cubicBezTo>
                  <a:close/>
                  <a:moveTo>
                    <a:pt x="110793" y="134075"/>
                  </a:moveTo>
                  <a:lnTo>
                    <a:pt x="109699" y="134409"/>
                  </a:lnTo>
                  <a:cubicBezTo>
                    <a:pt x="110094" y="135808"/>
                    <a:pt x="110428" y="137267"/>
                    <a:pt x="110610" y="138756"/>
                  </a:cubicBezTo>
                  <a:lnTo>
                    <a:pt x="111735" y="138604"/>
                  </a:lnTo>
                  <a:cubicBezTo>
                    <a:pt x="111583" y="137084"/>
                    <a:pt x="111249" y="135564"/>
                    <a:pt x="110793" y="134075"/>
                  </a:cubicBezTo>
                  <a:close/>
                  <a:moveTo>
                    <a:pt x="110732" y="143194"/>
                  </a:moveTo>
                  <a:cubicBezTo>
                    <a:pt x="110641" y="144683"/>
                    <a:pt x="110428" y="146142"/>
                    <a:pt x="110033" y="147571"/>
                  </a:cubicBezTo>
                  <a:lnTo>
                    <a:pt x="111127" y="147814"/>
                  </a:lnTo>
                  <a:cubicBezTo>
                    <a:pt x="111522" y="146294"/>
                    <a:pt x="111735" y="144774"/>
                    <a:pt x="111857" y="143254"/>
                  </a:cubicBezTo>
                  <a:lnTo>
                    <a:pt x="110732" y="143194"/>
                  </a:lnTo>
                  <a:close/>
                  <a:moveTo>
                    <a:pt x="46658" y="148543"/>
                  </a:moveTo>
                  <a:cubicBezTo>
                    <a:pt x="45108" y="148543"/>
                    <a:pt x="43588" y="148695"/>
                    <a:pt x="42068" y="148938"/>
                  </a:cubicBezTo>
                  <a:lnTo>
                    <a:pt x="42251" y="150063"/>
                  </a:lnTo>
                  <a:cubicBezTo>
                    <a:pt x="43740" y="149850"/>
                    <a:pt x="45229" y="149729"/>
                    <a:pt x="46658" y="149698"/>
                  </a:cubicBezTo>
                  <a:lnTo>
                    <a:pt x="46658" y="148543"/>
                  </a:lnTo>
                  <a:close/>
                  <a:moveTo>
                    <a:pt x="51308" y="148847"/>
                  </a:moveTo>
                  <a:lnTo>
                    <a:pt x="51126" y="150002"/>
                  </a:lnTo>
                  <a:cubicBezTo>
                    <a:pt x="52585" y="150185"/>
                    <a:pt x="54074" y="150489"/>
                    <a:pt x="55473" y="150914"/>
                  </a:cubicBezTo>
                  <a:lnTo>
                    <a:pt x="55807" y="149790"/>
                  </a:lnTo>
                  <a:cubicBezTo>
                    <a:pt x="54348" y="149394"/>
                    <a:pt x="52828" y="149030"/>
                    <a:pt x="51308" y="148847"/>
                  </a:cubicBezTo>
                  <a:close/>
                  <a:moveTo>
                    <a:pt x="37570" y="150002"/>
                  </a:moveTo>
                  <a:cubicBezTo>
                    <a:pt x="36111" y="150458"/>
                    <a:pt x="34652" y="151005"/>
                    <a:pt x="33284" y="151674"/>
                  </a:cubicBezTo>
                  <a:lnTo>
                    <a:pt x="33770" y="152677"/>
                  </a:lnTo>
                  <a:cubicBezTo>
                    <a:pt x="35138" y="152039"/>
                    <a:pt x="36506" y="151522"/>
                    <a:pt x="37934" y="151097"/>
                  </a:cubicBezTo>
                  <a:lnTo>
                    <a:pt x="37570" y="150002"/>
                  </a:lnTo>
                  <a:close/>
                  <a:moveTo>
                    <a:pt x="60123" y="151370"/>
                  </a:moveTo>
                  <a:lnTo>
                    <a:pt x="59667" y="152373"/>
                  </a:lnTo>
                  <a:cubicBezTo>
                    <a:pt x="61035" y="152981"/>
                    <a:pt x="62312" y="153711"/>
                    <a:pt x="63558" y="154501"/>
                  </a:cubicBezTo>
                  <a:lnTo>
                    <a:pt x="64166" y="153559"/>
                  </a:lnTo>
                  <a:cubicBezTo>
                    <a:pt x="62889" y="152738"/>
                    <a:pt x="61521" y="152008"/>
                    <a:pt x="60123" y="151370"/>
                  </a:cubicBezTo>
                  <a:close/>
                  <a:moveTo>
                    <a:pt x="108544" y="151674"/>
                  </a:moveTo>
                  <a:cubicBezTo>
                    <a:pt x="107936" y="152981"/>
                    <a:pt x="107176" y="154288"/>
                    <a:pt x="106325" y="155474"/>
                  </a:cubicBezTo>
                  <a:lnTo>
                    <a:pt x="107237" y="156142"/>
                  </a:lnTo>
                  <a:cubicBezTo>
                    <a:pt x="108088" y="154896"/>
                    <a:pt x="108908" y="153559"/>
                    <a:pt x="109577" y="152160"/>
                  </a:cubicBezTo>
                  <a:lnTo>
                    <a:pt x="108544" y="151674"/>
                  </a:lnTo>
                  <a:close/>
                  <a:moveTo>
                    <a:pt x="29332" y="153954"/>
                  </a:moveTo>
                  <a:cubicBezTo>
                    <a:pt x="28056" y="154805"/>
                    <a:pt x="26840" y="155777"/>
                    <a:pt x="25685" y="156781"/>
                  </a:cubicBezTo>
                  <a:lnTo>
                    <a:pt x="26445" y="157632"/>
                  </a:lnTo>
                  <a:cubicBezTo>
                    <a:pt x="27539" y="156629"/>
                    <a:pt x="28724" y="155717"/>
                    <a:pt x="29971" y="154896"/>
                  </a:cubicBezTo>
                  <a:lnTo>
                    <a:pt x="29332" y="153954"/>
                  </a:lnTo>
                  <a:close/>
                  <a:moveTo>
                    <a:pt x="67904" y="156294"/>
                  </a:moveTo>
                  <a:lnTo>
                    <a:pt x="67145" y="157176"/>
                  </a:lnTo>
                  <a:cubicBezTo>
                    <a:pt x="67783" y="157753"/>
                    <a:pt x="68421" y="158331"/>
                    <a:pt x="69029" y="158969"/>
                  </a:cubicBezTo>
                  <a:cubicBezTo>
                    <a:pt x="69455" y="159425"/>
                    <a:pt x="69941" y="159850"/>
                    <a:pt x="70397" y="160276"/>
                  </a:cubicBezTo>
                  <a:lnTo>
                    <a:pt x="71218" y="159425"/>
                  </a:lnTo>
                  <a:cubicBezTo>
                    <a:pt x="70762" y="159030"/>
                    <a:pt x="70306" y="158574"/>
                    <a:pt x="69880" y="158148"/>
                  </a:cubicBezTo>
                  <a:cubicBezTo>
                    <a:pt x="69242" y="157510"/>
                    <a:pt x="68573" y="156872"/>
                    <a:pt x="67904" y="156294"/>
                  </a:cubicBezTo>
                  <a:close/>
                  <a:moveTo>
                    <a:pt x="103376" y="158847"/>
                  </a:moveTo>
                  <a:cubicBezTo>
                    <a:pt x="102312" y="159881"/>
                    <a:pt x="101127" y="160793"/>
                    <a:pt x="99911" y="161583"/>
                  </a:cubicBezTo>
                  <a:lnTo>
                    <a:pt x="100549" y="162525"/>
                  </a:lnTo>
                  <a:cubicBezTo>
                    <a:pt x="101826" y="161705"/>
                    <a:pt x="103042" y="160702"/>
                    <a:pt x="104197" y="159668"/>
                  </a:cubicBezTo>
                  <a:lnTo>
                    <a:pt x="103376" y="158847"/>
                  </a:lnTo>
                  <a:close/>
                  <a:moveTo>
                    <a:pt x="22402" y="160033"/>
                  </a:moveTo>
                  <a:lnTo>
                    <a:pt x="19241" y="163224"/>
                  </a:lnTo>
                  <a:lnTo>
                    <a:pt x="20031" y="164015"/>
                  </a:lnTo>
                  <a:lnTo>
                    <a:pt x="23223" y="160823"/>
                  </a:lnTo>
                  <a:lnTo>
                    <a:pt x="22402" y="160033"/>
                  </a:lnTo>
                  <a:close/>
                  <a:moveTo>
                    <a:pt x="74713" y="162069"/>
                  </a:moveTo>
                  <a:lnTo>
                    <a:pt x="74136" y="163072"/>
                  </a:lnTo>
                  <a:cubicBezTo>
                    <a:pt x="75473" y="163832"/>
                    <a:pt x="76871" y="164501"/>
                    <a:pt x="78300" y="165048"/>
                  </a:cubicBezTo>
                  <a:lnTo>
                    <a:pt x="78695" y="163984"/>
                  </a:lnTo>
                  <a:cubicBezTo>
                    <a:pt x="77327" y="163468"/>
                    <a:pt x="75959" y="162829"/>
                    <a:pt x="74713" y="162069"/>
                  </a:cubicBezTo>
                  <a:close/>
                  <a:moveTo>
                    <a:pt x="96021" y="163620"/>
                  </a:moveTo>
                  <a:cubicBezTo>
                    <a:pt x="94653" y="164197"/>
                    <a:pt x="93255" y="164623"/>
                    <a:pt x="91796" y="164927"/>
                  </a:cubicBezTo>
                  <a:lnTo>
                    <a:pt x="92039" y="166021"/>
                  </a:lnTo>
                  <a:cubicBezTo>
                    <a:pt x="93498" y="165717"/>
                    <a:pt x="95017" y="165261"/>
                    <a:pt x="96446" y="164683"/>
                  </a:cubicBezTo>
                  <a:lnTo>
                    <a:pt x="96021" y="163620"/>
                  </a:lnTo>
                  <a:close/>
                  <a:moveTo>
                    <a:pt x="82981" y="165079"/>
                  </a:moveTo>
                  <a:lnTo>
                    <a:pt x="82798" y="166203"/>
                  </a:lnTo>
                  <a:cubicBezTo>
                    <a:pt x="84166" y="166446"/>
                    <a:pt x="85564" y="166568"/>
                    <a:pt x="86932" y="166568"/>
                  </a:cubicBezTo>
                  <a:cubicBezTo>
                    <a:pt x="87084" y="166568"/>
                    <a:pt x="87236" y="166568"/>
                    <a:pt x="87419" y="166507"/>
                  </a:cubicBezTo>
                  <a:lnTo>
                    <a:pt x="87388" y="165382"/>
                  </a:lnTo>
                  <a:cubicBezTo>
                    <a:pt x="87236" y="165386"/>
                    <a:pt x="87084" y="165387"/>
                    <a:pt x="86933" y="165387"/>
                  </a:cubicBezTo>
                  <a:cubicBezTo>
                    <a:pt x="85601" y="165387"/>
                    <a:pt x="84291" y="165270"/>
                    <a:pt x="82981" y="165079"/>
                  </a:cubicBezTo>
                  <a:close/>
                  <a:moveTo>
                    <a:pt x="15989" y="166416"/>
                  </a:moveTo>
                  <a:lnTo>
                    <a:pt x="12797" y="169607"/>
                  </a:lnTo>
                  <a:lnTo>
                    <a:pt x="13618" y="170398"/>
                  </a:lnTo>
                  <a:lnTo>
                    <a:pt x="16809" y="167206"/>
                  </a:lnTo>
                  <a:lnTo>
                    <a:pt x="15989" y="166416"/>
                  </a:lnTo>
                  <a:close/>
                  <a:moveTo>
                    <a:pt x="9606" y="172829"/>
                  </a:moveTo>
                  <a:lnTo>
                    <a:pt x="6414" y="176021"/>
                  </a:lnTo>
                  <a:lnTo>
                    <a:pt x="7235" y="176811"/>
                  </a:lnTo>
                  <a:lnTo>
                    <a:pt x="10426" y="173620"/>
                  </a:lnTo>
                  <a:lnTo>
                    <a:pt x="9606" y="172829"/>
                  </a:lnTo>
                  <a:close/>
                  <a:moveTo>
                    <a:pt x="3192" y="179243"/>
                  </a:moveTo>
                  <a:lnTo>
                    <a:pt x="0" y="182434"/>
                  </a:lnTo>
                  <a:lnTo>
                    <a:pt x="791" y="183225"/>
                  </a:lnTo>
                  <a:lnTo>
                    <a:pt x="3982" y="180033"/>
                  </a:lnTo>
                  <a:lnTo>
                    <a:pt x="3192" y="179243"/>
                  </a:lnTo>
                  <a:close/>
                </a:path>
              </a:pathLst>
            </a:custGeom>
            <a:solidFill>
              <a:srgbClr val="FFFFFF"/>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highlight>
                  <a:schemeClr val="dk2"/>
                </a:highlight>
              </a:endParaRPr>
            </a:p>
          </p:txBody>
        </p:sp>
      </p:grpSp>
      <p:sp>
        <p:nvSpPr>
          <p:cNvPr id="490" name="Google Shape;490;g2e9f2091a5e_3_394"/>
          <p:cNvSpPr/>
          <p:nvPr/>
        </p:nvSpPr>
        <p:spPr>
          <a:xfrm flipH="1">
            <a:off x="10769602" y="5723017"/>
            <a:ext cx="737656" cy="737632"/>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1" name="Google Shape;491;g2e9f2091a5e_3_394"/>
          <p:cNvSpPr/>
          <p:nvPr/>
        </p:nvSpPr>
        <p:spPr>
          <a:xfrm flipH="1">
            <a:off x="1601086" y="-145033"/>
            <a:ext cx="917298" cy="917269"/>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rgbClr val="98D4A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2" name="Google Shape;492;g2e9f2091a5e_3_394"/>
          <p:cNvSpPr txBox="1"/>
          <p:nvPr>
            <p:ph type="title"/>
          </p:nvPr>
        </p:nvSpPr>
        <p:spPr>
          <a:xfrm>
            <a:off x="5845069" y="249600"/>
            <a:ext cx="3636400" cy="737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But</a:t>
            </a:r>
            <a:r>
              <a:rPr lang="en-US"/>
              <a:t> </a:t>
            </a:r>
            <a:r>
              <a:rPr lang="en-US">
                <a:solidFill>
                  <a:srgbClr val="212121"/>
                </a:solidFill>
              </a:rPr>
              <a:t>How?</a:t>
            </a:r>
            <a:endParaRPr>
              <a:solidFill>
                <a:srgbClr val="212121"/>
              </a:solidFill>
            </a:endParaRPr>
          </a:p>
        </p:txBody>
      </p:sp>
      <p:pic>
        <p:nvPicPr>
          <p:cNvPr id="493" name="Google Shape;493;g2e9f2091a5e_3_394"/>
          <p:cNvPicPr preferRelativeResize="0"/>
          <p:nvPr/>
        </p:nvPicPr>
        <p:blipFill>
          <a:blip r:embed="rId3">
            <a:alphaModFix/>
          </a:blip>
          <a:stretch>
            <a:fillRect/>
          </a:stretch>
        </p:blipFill>
        <p:spPr>
          <a:xfrm flipH="1">
            <a:off x="10409082" y="-230450"/>
            <a:ext cx="2506634" cy="2506634"/>
          </a:xfrm>
          <a:prstGeom prst="rect">
            <a:avLst/>
          </a:prstGeom>
          <a:noFill/>
          <a:ln>
            <a:noFill/>
          </a:ln>
        </p:spPr>
      </p:pic>
      <p:sp>
        <p:nvSpPr>
          <p:cNvPr id="494" name="Google Shape;494;g2e9f2091a5e_3_394"/>
          <p:cNvSpPr/>
          <p:nvPr/>
        </p:nvSpPr>
        <p:spPr>
          <a:xfrm flipH="1" rot="-2338211">
            <a:off x="9721746" y="583339"/>
            <a:ext cx="1504882" cy="1504882"/>
          </a:xfrm>
          <a:custGeom>
            <a:rect b="b" l="l" r="r" t="t"/>
            <a:pathLst>
              <a:path extrusionOk="0" h="36932" w="36932">
                <a:moveTo>
                  <a:pt x="18481" y="1"/>
                </a:moveTo>
                <a:cubicBezTo>
                  <a:pt x="8268" y="1"/>
                  <a:pt x="1" y="8268"/>
                  <a:pt x="1" y="18481"/>
                </a:cubicBezTo>
                <a:cubicBezTo>
                  <a:pt x="1" y="28664"/>
                  <a:pt x="8268" y="36931"/>
                  <a:pt x="18481" y="36931"/>
                </a:cubicBezTo>
                <a:cubicBezTo>
                  <a:pt x="28664" y="36931"/>
                  <a:pt x="36932" y="28664"/>
                  <a:pt x="36932" y="1848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5" name="Google Shape;495;g2e9f2091a5e_3_394"/>
          <p:cNvSpPr/>
          <p:nvPr/>
        </p:nvSpPr>
        <p:spPr>
          <a:xfrm rot="10800000">
            <a:off x="4748070" y="2459701"/>
            <a:ext cx="2085597" cy="1586130"/>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6" name="Google Shape;496;g2e9f2091a5e_3_394"/>
          <p:cNvSpPr/>
          <p:nvPr/>
        </p:nvSpPr>
        <p:spPr>
          <a:xfrm flipH="1">
            <a:off x="102154" y="304802"/>
            <a:ext cx="1971013" cy="1707899"/>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497" name="Google Shape;497;g2e9f2091a5e_3_394"/>
          <p:cNvSpPr/>
          <p:nvPr/>
        </p:nvSpPr>
        <p:spPr>
          <a:xfrm>
            <a:off x="2981667" y="304633"/>
            <a:ext cx="2445012" cy="2231014"/>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8" name="Google Shape;498;g2e9f2091a5e_3_394"/>
          <p:cNvSpPr/>
          <p:nvPr/>
        </p:nvSpPr>
        <p:spPr>
          <a:xfrm>
            <a:off x="10900290" y="5846923"/>
            <a:ext cx="472781" cy="471527"/>
          </a:xfrm>
          <a:custGeom>
            <a:rect b="b" l="l" r="r" t="t"/>
            <a:pathLst>
              <a:path extrusionOk="0" h="11658" w="11689">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9" name="Google Shape;499;g2e9f2091a5e_3_394"/>
          <p:cNvSpPr txBox="1"/>
          <p:nvPr/>
        </p:nvSpPr>
        <p:spPr>
          <a:xfrm>
            <a:off x="40467" y="267400"/>
            <a:ext cx="2116400" cy="11084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rgbClr val="191919"/>
                </a:solidFill>
                <a:latin typeface="Catamaran Medium"/>
                <a:ea typeface="Catamaran Medium"/>
                <a:cs typeface="Catamaran Medium"/>
                <a:sym typeface="Catamaran Medium"/>
              </a:rPr>
              <a:t>Users Sign up using their college credentials</a:t>
            </a:r>
            <a:endParaRPr sz="1900">
              <a:solidFill>
                <a:srgbClr val="191919"/>
              </a:solidFill>
              <a:latin typeface="Catamaran Medium"/>
              <a:ea typeface="Catamaran Medium"/>
              <a:cs typeface="Catamaran Medium"/>
              <a:sym typeface="Catamaran Medium"/>
            </a:endParaRPr>
          </a:p>
        </p:txBody>
      </p:sp>
      <p:sp>
        <p:nvSpPr>
          <p:cNvPr id="500" name="Google Shape;500;g2e9f2091a5e_3_394"/>
          <p:cNvSpPr/>
          <p:nvPr/>
        </p:nvSpPr>
        <p:spPr>
          <a:xfrm rot="10800000">
            <a:off x="1244633" y="2763174"/>
            <a:ext cx="2229033" cy="192132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1" name="Google Shape;501;g2e9f2091a5e_3_394"/>
          <p:cNvSpPr txBox="1"/>
          <p:nvPr/>
        </p:nvSpPr>
        <p:spPr>
          <a:xfrm>
            <a:off x="1205350" y="3199167"/>
            <a:ext cx="2307600" cy="1395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rgbClr val="191919"/>
                </a:solidFill>
                <a:latin typeface="Catamaran Medium"/>
                <a:ea typeface="Catamaran Medium"/>
                <a:cs typeface="Catamaran Medium"/>
                <a:sym typeface="Catamaran Medium"/>
              </a:rPr>
              <a:t>Students can search for specific classes based on class ID or major</a:t>
            </a:r>
            <a:endParaRPr sz="1600">
              <a:latin typeface="Catamaran Medium"/>
              <a:ea typeface="Catamaran Medium"/>
              <a:cs typeface="Catamaran Medium"/>
              <a:sym typeface="Catamaran Medium"/>
            </a:endParaRPr>
          </a:p>
        </p:txBody>
      </p:sp>
      <p:sp>
        <p:nvSpPr>
          <p:cNvPr id="502" name="Google Shape;502;g2e9f2091a5e_3_394"/>
          <p:cNvSpPr txBox="1"/>
          <p:nvPr/>
        </p:nvSpPr>
        <p:spPr>
          <a:xfrm>
            <a:off x="2942367" y="467433"/>
            <a:ext cx="2445200" cy="1395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rgbClr val="191919"/>
                </a:solidFill>
                <a:latin typeface="Catamaran Medium"/>
                <a:ea typeface="Catamaran Medium"/>
                <a:cs typeface="Catamaran Medium"/>
                <a:sym typeface="Catamaran Medium"/>
              </a:rPr>
              <a:t>Users view a list of classes at different times with differing professors</a:t>
            </a:r>
            <a:endParaRPr sz="1900">
              <a:latin typeface="Catamaran Medium"/>
              <a:ea typeface="Catamaran Medium"/>
              <a:cs typeface="Catamaran Medium"/>
              <a:sym typeface="Catamaran Medium"/>
            </a:endParaRPr>
          </a:p>
        </p:txBody>
      </p:sp>
      <p:sp>
        <p:nvSpPr>
          <p:cNvPr id="503" name="Google Shape;503;g2e9f2091a5e_3_394"/>
          <p:cNvSpPr txBox="1"/>
          <p:nvPr/>
        </p:nvSpPr>
        <p:spPr>
          <a:xfrm>
            <a:off x="4627667" y="2874783"/>
            <a:ext cx="2307600" cy="11084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1900">
                <a:solidFill>
                  <a:srgbClr val="191919"/>
                </a:solidFill>
                <a:latin typeface="Catamaran Medium"/>
                <a:ea typeface="Catamaran Medium"/>
                <a:cs typeface="Catamaran Medium"/>
                <a:sym typeface="Catamaran Medium"/>
              </a:rPr>
              <a:t>Users can click enroll on their selected courses</a:t>
            </a:r>
            <a:endParaRPr sz="1900">
              <a:solidFill>
                <a:srgbClr val="191919"/>
              </a:solidFill>
              <a:latin typeface="Catamaran Medium"/>
              <a:ea typeface="Catamaran Medium"/>
              <a:cs typeface="Catamaran Medium"/>
              <a:sym typeface="Catamaran Medium"/>
            </a:endParaRPr>
          </a:p>
        </p:txBody>
      </p:sp>
      <p:sp>
        <p:nvSpPr>
          <p:cNvPr id="504" name="Google Shape;504;g2e9f2091a5e_3_394"/>
          <p:cNvSpPr/>
          <p:nvPr/>
        </p:nvSpPr>
        <p:spPr>
          <a:xfrm rot="10800000">
            <a:off x="6718257" y="4040966"/>
            <a:ext cx="2445012" cy="1981222"/>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05" name="Google Shape;505;g2e9f2091a5e_3_394"/>
          <p:cNvSpPr txBox="1"/>
          <p:nvPr/>
        </p:nvSpPr>
        <p:spPr>
          <a:xfrm>
            <a:off x="6643567" y="4539567"/>
            <a:ext cx="2594400" cy="12312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2100">
                <a:solidFill>
                  <a:srgbClr val="191919"/>
                </a:solidFill>
                <a:latin typeface="Catamaran Medium"/>
                <a:ea typeface="Catamaran Medium"/>
                <a:cs typeface="Catamaran Medium"/>
                <a:sym typeface="Catamaran Medium"/>
              </a:rPr>
              <a:t>The software checks to ensure the classes are available</a:t>
            </a:r>
            <a:endParaRPr sz="2100">
              <a:solidFill>
                <a:srgbClr val="191919"/>
              </a:solidFill>
              <a:latin typeface="Catamaran Medium"/>
              <a:ea typeface="Catamaran Medium"/>
              <a:cs typeface="Catamaran Medium"/>
              <a:sym typeface="Catamaran Medium"/>
            </a:endParaRPr>
          </a:p>
        </p:txBody>
      </p:sp>
      <p:sp>
        <p:nvSpPr>
          <p:cNvPr id="506" name="Google Shape;506;g2e9f2091a5e_3_394"/>
          <p:cNvSpPr/>
          <p:nvPr/>
        </p:nvSpPr>
        <p:spPr>
          <a:xfrm flipH="1">
            <a:off x="8271276" y="1187100"/>
            <a:ext cx="2594425" cy="2231014"/>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07" name="Google Shape;507;g2e9f2091a5e_3_394"/>
          <p:cNvSpPr txBox="1"/>
          <p:nvPr/>
        </p:nvSpPr>
        <p:spPr>
          <a:xfrm>
            <a:off x="8298200" y="1301700"/>
            <a:ext cx="2594400" cy="1559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2100">
                <a:solidFill>
                  <a:srgbClr val="191919"/>
                </a:solidFill>
                <a:latin typeface="Catamaran Medium"/>
                <a:ea typeface="Catamaran Medium"/>
                <a:cs typeface="Catamaran Medium"/>
                <a:sym typeface="Catamaran Medium"/>
              </a:rPr>
              <a:t>If the classes are not available, user is prompted to select new classes</a:t>
            </a:r>
            <a:endParaRPr sz="2100">
              <a:solidFill>
                <a:srgbClr val="191919"/>
              </a:solidFill>
              <a:latin typeface="Catamaran Medium"/>
              <a:ea typeface="Catamaran Medium"/>
              <a:cs typeface="Catamaran Medium"/>
              <a:sym typeface="Catamaran Medium"/>
            </a:endParaRPr>
          </a:p>
        </p:txBody>
      </p:sp>
      <p:sp>
        <p:nvSpPr>
          <p:cNvPr id="508" name="Google Shape;508;g2e9f2091a5e_3_394"/>
          <p:cNvSpPr/>
          <p:nvPr/>
        </p:nvSpPr>
        <p:spPr>
          <a:xfrm>
            <a:off x="9887867" y="3082334"/>
            <a:ext cx="2307552" cy="2116403"/>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9" name="Google Shape;509;g2e9f2091a5e_3_394"/>
          <p:cNvSpPr txBox="1"/>
          <p:nvPr/>
        </p:nvSpPr>
        <p:spPr>
          <a:xfrm flipH="1">
            <a:off x="9922836" y="3076433"/>
            <a:ext cx="2307600" cy="1701200"/>
          </a:xfrm>
          <a:prstGeom prst="rect">
            <a:avLst/>
          </a:prstGeom>
          <a:noFill/>
          <a:ln>
            <a:noFill/>
          </a:ln>
        </p:spPr>
        <p:txBody>
          <a:bodyPr anchorCtr="0" anchor="t" bIns="162525" lIns="162525" spcFirstLastPara="1" rIns="162525" wrap="square" tIns="162525">
            <a:noAutofit/>
          </a:bodyPr>
          <a:lstStyle/>
          <a:p>
            <a:pPr indent="0" lvl="0" marL="0" marR="0" rtl="0" algn="ctr">
              <a:lnSpc>
                <a:spcPct val="100000"/>
              </a:lnSpc>
              <a:spcBef>
                <a:spcPts val="0"/>
              </a:spcBef>
              <a:spcAft>
                <a:spcPts val="0"/>
              </a:spcAft>
              <a:buClr>
                <a:srgbClr val="000000"/>
              </a:buClr>
              <a:buSzPts val="2100"/>
              <a:buFont typeface="Arial"/>
              <a:buNone/>
            </a:pPr>
            <a:r>
              <a:rPr lang="en-US" sz="2100">
                <a:solidFill>
                  <a:srgbClr val="191919"/>
                </a:solidFill>
                <a:latin typeface="Catamaran Medium"/>
                <a:ea typeface="Catamaran Medium"/>
                <a:cs typeface="Catamaran Medium"/>
                <a:sym typeface="Catamaran Medium"/>
              </a:rPr>
              <a:t>If the classes are available the user enrolls in said classes</a:t>
            </a:r>
            <a:endParaRPr i="0" sz="2100" u="none" cap="none" strike="noStrike">
              <a:solidFill>
                <a:srgbClr val="191919"/>
              </a:solidFill>
              <a:latin typeface="Catamaran Medium"/>
              <a:ea typeface="Catamaran Medium"/>
              <a:cs typeface="Catamaran Medium"/>
              <a:sym typeface="Catamaran Medium"/>
            </a:endParaRPr>
          </a:p>
        </p:txBody>
      </p:sp>
      <p:sp>
        <p:nvSpPr>
          <p:cNvPr id="510" name="Google Shape;510;g2e9f2091a5e_3_394"/>
          <p:cNvSpPr txBox="1"/>
          <p:nvPr>
            <p:ph type="title"/>
          </p:nvPr>
        </p:nvSpPr>
        <p:spPr>
          <a:xfrm>
            <a:off x="199567" y="5634400"/>
            <a:ext cx="6444000" cy="737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User</a:t>
            </a:r>
            <a:r>
              <a:rPr lang="en-US"/>
              <a:t> </a:t>
            </a:r>
            <a:r>
              <a:rPr lang="en-US">
                <a:solidFill>
                  <a:schemeClr val="dk1"/>
                </a:solidFill>
              </a:rPr>
              <a:t>Journey Map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g2e9f2091a5e_3_423"/>
          <p:cNvPicPr preferRelativeResize="0"/>
          <p:nvPr/>
        </p:nvPicPr>
        <p:blipFill>
          <a:blip r:embed="rId3">
            <a:alphaModFix/>
          </a:blip>
          <a:stretch>
            <a:fillRect/>
          </a:stretch>
        </p:blipFill>
        <p:spPr>
          <a:xfrm>
            <a:off x="353300" y="1219200"/>
            <a:ext cx="2506634" cy="2506634"/>
          </a:xfrm>
          <a:prstGeom prst="rect">
            <a:avLst/>
          </a:prstGeom>
          <a:noFill/>
          <a:ln>
            <a:noFill/>
          </a:ln>
        </p:spPr>
      </p:pic>
      <p:sp>
        <p:nvSpPr>
          <p:cNvPr id="516" name="Google Shape;516;g2e9f2091a5e_3_423"/>
          <p:cNvSpPr txBox="1"/>
          <p:nvPr>
            <p:ph type="title"/>
          </p:nvPr>
        </p:nvSpPr>
        <p:spPr>
          <a:xfrm rot="560">
            <a:off x="442700" y="1389631"/>
            <a:ext cx="4911200" cy="916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solidFill>
                  <a:srgbClr val="212121"/>
                </a:solidFill>
              </a:rPr>
              <a:t>Data </a:t>
            </a:r>
            <a:r>
              <a:rPr lang="en-US">
                <a:solidFill>
                  <a:srgbClr val="212121"/>
                </a:solidFill>
              </a:rPr>
              <a:t>Model</a:t>
            </a:r>
            <a:endParaRPr>
              <a:solidFill>
                <a:srgbClr val="212121"/>
              </a:solidFill>
              <a:latin typeface="Gilda Display"/>
              <a:ea typeface="Gilda Display"/>
              <a:cs typeface="Gilda Display"/>
              <a:sym typeface="Gilda Display"/>
            </a:endParaRPr>
          </a:p>
        </p:txBody>
      </p:sp>
      <p:pic>
        <p:nvPicPr>
          <p:cNvPr id="517" name="Google Shape;517;g2e9f2091a5e_3_423"/>
          <p:cNvPicPr preferRelativeResize="0"/>
          <p:nvPr/>
        </p:nvPicPr>
        <p:blipFill>
          <a:blip r:embed="rId4">
            <a:alphaModFix/>
          </a:blip>
          <a:stretch>
            <a:fillRect/>
          </a:stretch>
        </p:blipFill>
        <p:spPr>
          <a:xfrm>
            <a:off x="1632867" y="53533"/>
            <a:ext cx="10290902" cy="6857665"/>
          </a:xfrm>
          <a:prstGeom prst="rect">
            <a:avLst/>
          </a:prstGeom>
          <a:noFill/>
          <a:ln>
            <a:noFill/>
          </a:ln>
        </p:spPr>
      </p:pic>
      <p:grpSp>
        <p:nvGrpSpPr>
          <p:cNvPr id="518" name="Google Shape;518;g2e9f2091a5e_3_423"/>
          <p:cNvGrpSpPr/>
          <p:nvPr/>
        </p:nvGrpSpPr>
        <p:grpSpPr>
          <a:xfrm>
            <a:off x="1107327" y="4880327"/>
            <a:ext cx="1752591" cy="1193498"/>
            <a:chOff x="6598259" y="2078634"/>
            <a:chExt cx="868881" cy="684241"/>
          </a:xfrm>
        </p:grpSpPr>
        <p:sp>
          <p:nvSpPr>
            <p:cNvPr id="519" name="Google Shape;519;g2e9f2091a5e_3_423"/>
            <p:cNvSpPr/>
            <p:nvPr/>
          </p:nvSpPr>
          <p:spPr>
            <a:xfrm>
              <a:off x="7165957" y="2159753"/>
              <a:ext cx="286185" cy="107120"/>
            </a:xfrm>
            <a:custGeom>
              <a:rect b="b" l="l" r="r" t="t"/>
              <a:pathLst>
                <a:path extrusionOk="0" h="18156" w="48506">
                  <a:moveTo>
                    <a:pt x="1" y="1"/>
                  </a:moveTo>
                  <a:lnTo>
                    <a:pt x="1" y="18156"/>
                  </a:lnTo>
                  <a:lnTo>
                    <a:pt x="48506" y="18156"/>
                  </a:lnTo>
                  <a:lnTo>
                    <a:pt x="48506" y="1"/>
                  </a:lnTo>
                  <a:close/>
                </a:path>
              </a:pathLst>
            </a:custGeom>
            <a:solidFill>
              <a:srgbClr val="B3C3C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0" name="Google Shape;520;g2e9f2091a5e_3_423"/>
            <p:cNvSpPr/>
            <p:nvPr/>
          </p:nvSpPr>
          <p:spPr>
            <a:xfrm>
              <a:off x="7085764" y="2536793"/>
              <a:ext cx="349475" cy="107120"/>
            </a:xfrm>
            <a:custGeom>
              <a:rect b="b" l="l" r="r" t="t"/>
              <a:pathLst>
                <a:path extrusionOk="0" h="18156" w="59233">
                  <a:moveTo>
                    <a:pt x="1" y="1"/>
                  </a:moveTo>
                  <a:lnTo>
                    <a:pt x="1" y="18156"/>
                  </a:lnTo>
                  <a:lnTo>
                    <a:pt x="59233" y="18156"/>
                  </a:lnTo>
                  <a:lnTo>
                    <a:pt x="59233" y="1"/>
                  </a:lnTo>
                  <a:close/>
                </a:path>
              </a:pathLst>
            </a:custGeom>
            <a:solidFill>
              <a:srgbClr val="374F6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1" name="Google Shape;521;g2e9f2091a5e_3_423"/>
            <p:cNvSpPr/>
            <p:nvPr/>
          </p:nvSpPr>
          <p:spPr>
            <a:xfrm>
              <a:off x="6598259" y="2195183"/>
              <a:ext cx="271241" cy="107120"/>
            </a:xfrm>
            <a:custGeom>
              <a:rect b="b" l="l" r="r" t="t"/>
              <a:pathLst>
                <a:path extrusionOk="0" h="18156" w="45973">
                  <a:moveTo>
                    <a:pt x="1" y="0"/>
                  </a:moveTo>
                  <a:lnTo>
                    <a:pt x="1" y="18156"/>
                  </a:lnTo>
                  <a:lnTo>
                    <a:pt x="45972" y="18156"/>
                  </a:lnTo>
                  <a:lnTo>
                    <a:pt x="45972" y="0"/>
                  </a:lnTo>
                  <a:close/>
                </a:path>
              </a:pathLst>
            </a:custGeom>
            <a:solidFill>
              <a:srgbClr val="8FA1A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2" name="Google Shape;522;g2e9f2091a5e_3_423"/>
            <p:cNvSpPr/>
            <p:nvPr/>
          </p:nvSpPr>
          <p:spPr>
            <a:xfrm>
              <a:off x="6604064" y="2370778"/>
              <a:ext cx="358696" cy="107126"/>
            </a:xfrm>
            <a:custGeom>
              <a:rect b="b" l="l" r="r" t="t"/>
              <a:pathLst>
                <a:path extrusionOk="0" h="18157" w="60796">
                  <a:moveTo>
                    <a:pt x="0" y="1"/>
                  </a:moveTo>
                  <a:lnTo>
                    <a:pt x="0" y="18156"/>
                  </a:lnTo>
                  <a:lnTo>
                    <a:pt x="60796" y="18156"/>
                  </a:lnTo>
                  <a:lnTo>
                    <a:pt x="60796" y="1"/>
                  </a:lnTo>
                  <a:close/>
                </a:path>
              </a:pathLst>
            </a:custGeom>
            <a:solidFill>
              <a:srgbClr val="C9D4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3" name="Google Shape;523;g2e9f2091a5e_3_423"/>
            <p:cNvSpPr/>
            <p:nvPr/>
          </p:nvSpPr>
          <p:spPr>
            <a:xfrm>
              <a:off x="6645158" y="2545743"/>
              <a:ext cx="358696" cy="109044"/>
            </a:xfrm>
            <a:custGeom>
              <a:rect b="b" l="l" r="r" t="t"/>
              <a:pathLst>
                <a:path extrusionOk="0" h="18482" w="60796">
                  <a:moveTo>
                    <a:pt x="1" y="0"/>
                  </a:moveTo>
                  <a:lnTo>
                    <a:pt x="1" y="18482"/>
                  </a:lnTo>
                  <a:lnTo>
                    <a:pt x="60796" y="18482"/>
                  </a:lnTo>
                  <a:lnTo>
                    <a:pt x="60796" y="0"/>
                  </a:lnTo>
                  <a:close/>
                </a:path>
              </a:pathLst>
            </a:custGeom>
            <a:solidFill>
              <a:srgbClr val="DBE3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4" name="Google Shape;524;g2e9f2091a5e_3_423"/>
            <p:cNvSpPr/>
            <p:nvPr/>
          </p:nvSpPr>
          <p:spPr>
            <a:xfrm>
              <a:off x="7155838" y="2352960"/>
              <a:ext cx="311302" cy="107120"/>
            </a:xfrm>
            <a:custGeom>
              <a:rect b="b" l="l" r="r" t="t"/>
              <a:pathLst>
                <a:path extrusionOk="0" h="18156" w="52763">
                  <a:moveTo>
                    <a:pt x="0" y="0"/>
                  </a:moveTo>
                  <a:lnTo>
                    <a:pt x="0" y="18155"/>
                  </a:lnTo>
                  <a:lnTo>
                    <a:pt x="52763" y="18155"/>
                  </a:lnTo>
                  <a:lnTo>
                    <a:pt x="52763" y="0"/>
                  </a:lnTo>
                  <a:close/>
                </a:path>
              </a:pathLst>
            </a:custGeom>
            <a:solidFill>
              <a:srgbClr val="4F677B"/>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25" name="Google Shape;525;g2e9f2091a5e_3_423"/>
            <p:cNvGrpSpPr/>
            <p:nvPr/>
          </p:nvGrpSpPr>
          <p:grpSpPr>
            <a:xfrm>
              <a:off x="6808175" y="2078634"/>
              <a:ext cx="452229" cy="684241"/>
              <a:chOff x="6808175" y="2078634"/>
              <a:chExt cx="452229" cy="684241"/>
            </a:xfrm>
          </p:grpSpPr>
          <p:sp>
            <p:nvSpPr>
              <p:cNvPr id="526" name="Google Shape;526;g2e9f2091a5e_3_423"/>
              <p:cNvSpPr/>
              <p:nvPr/>
            </p:nvSpPr>
            <p:spPr>
              <a:xfrm>
                <a:off x="7165957" y="2159753"/>
                <a:ext cx="94447" cy="107120"/>
              </a:xfrm>
              <a:custGeom>
                <a:rect b="b" l="l" r="r" t="t"/>
                <a:pathLst>
                  <a:path extrusionOk="0" h="18156" w="16008">
                    <a:moveTo>
                      <a:pt x="1" y="1"/>
                    </a:moveTo>
                    <a:lnTo>
                      <a:pt x="1" y="18156"/>
                    </a:lnTo>
                    <a:lnTo>
                      <a:pt x="16007" y="18156"/>
                    </a:lnTo>
                    <a:cubicBezTo>
                      <a:pt x="15291" y="11568"/>
                      <a:pt x="12904" y="5350"/>
                      <a:pt x="9054" y="1"/>
                    </a:cubicBezTo>
                    <a:close/>
                  </a:path>
                </a:pathLst>
              </a:custGeom>
              <a:solidFill>
                <a:srgbClr val="869FB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7" name="Google Shape;527;g2e9f2091a5e_3_423"/>
              <p:cNvSpPr/>
              <p:nvPr/>
            </p:nvSpPr>
            <p:spPr>
              <a:xfrm>
                <a:off x="7085764" y="2536793"/>
                <a:ext cx="61100" cy="107120"/>
              </a:xfrm>
              <a:custGeom>
                <a:rect b="b" l="l" r="r" t="t"/>
                <a:pathLst>
                  <a:path extrusionOk="0" h="18156" w="10356">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8" name="Google Shape;528;g2e9f2091a5e_3_423"/>
              <p:cNvSpPr/>
              <p:nvPr/>
            </p:nvSpPr>
            <p:spPr>
              <a:xfrm>
                <a:off x="6808175" y="2195183"/>
                <a:ext cx="61325" cy="107120"/>
              </a:xfrm>
              <a:custGeom>
                <a:rect b="b" l="l" r="r" t="t"/>
                <a:pathLst>
                  <a:path extrusionOk="0" h="18156" w="10394">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9" name="Google Shape;529;g2e9f2091a5e_3_423"/>
              <p:cNvSpPr/>
              <p:nvPr/>
            </p:nvSpPr>
            <p:spPr>
              <a:xfrm>
                <a:off x="6820441" y="2370778"/>
                <a:ext cx="142320" cy="107126"/>
              </a:xfrm>
              <a:custGeom>
                <a:rect b="b" l="l" r="r" t="t"/>
                <a:pathLst>
                  <a:path extrusionOk="0" h="18157" w="24122">
                    <a:moveTo>
                      <a:pt x="0" y="1"/>
                    </a:moveTo>
                    <a:cubicBezTo>
                      <a:pt x="1532" y="5312"/>
                      <a:pt x="4200" y="11690"/>
                      <a:pt x="8823" y="18156"/>
                    </a:cubicBezTo>
                    <a:lnTo>
                      <a:pt x="24122" y="18156"/>
                    </a:lnTo>
                    <a:lnTo>
                      <a:pt x="24122" y="1"/>
                    </a:lnTo>
                    <a:close/>
                  </a:path>
                </a:pathLst>
              </a:custGeom>
              <a:solidFill>
                <a:srgbClr val="A5B7C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0" name="Google Shape;530;g2e9f2091a5e_3_423"/>
              <p:cNvSpPr/>
              <p:nvPr/>
            </p:nvSpPr>
            <p:spPr>
              <a:xfrm>
                <a:off x="6929774" y="2545743"/>
                <a:ext cx="74092" cy="109044"/>
              </a:xfrm>
              <a:custGeom>
                <a:rect b="b" l="l" r="r" t="t"/>
                <a:pathLst>
                  <a:path extrusionOk="0" h="18482" w="12558">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1" name="Google Shape;531;g2e9f2091a5e_3_423"/>
              <p:cNvSpPr/>
              <p:nvPr/>
            </p:nvSpPr>
            <p:spPr>
              <a:xfrm>
                <a:off x="7155838" y="2352960"/>
                <a:ext cx="98377" cy="107120"/>
              </a:xfrm>
              <a:custGeom>
                <a:rect b="b" l="l" r="r" t="t"/>
                <a:pathLst>
                  <a:path extrusionOk="0" h="18156" w="16674">
                    <a:moveTo>
                      <a:pt x="0" y="0"/>
                    </a:moveTo>
                    <a:lnTo>
                      <a:pt x="0" y="18155"/>
                    </a:lnTo>
                    <a:lnTo>
                      <a:pt x="9101" y="18155"/>
                    </a:lnTo>
                    <a:cubicBezTo>
                      <a:pt x="13299" y="11475"/>
                      <a:pt x="15509" y="5056"/>
                      <a:pt x="16674" y="0"/>
                    </a:cubicBezTo>
                    <a:close/>
                  </a:path>
                </a:pathLst>
              </a:custGeom>
              <a:solidFill>
                <a:srgbClr val="445D7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2" name="Google Shape;532;g2e9f2091a5e_3_423"/>
              <p:cNvGrpSpPr/>
              <p:nvPr/>
            </p:nvGrpSpPr>
            <p:grpSpPr>
              <a:xfrm>
                <a:off x="6821586" y="2078634"/>
                <a:ext cx="426871" cy="684241"/>
                <a:chOff x="6821586" y="2078634"/>
                <a:chExt cx="426871" cy="684241"/>
              </a:xfrm>
            </p:grpSpPr>
            <p:grpSp>
              <p:nvGrpSpPr>
                <p:cNvPr id="533" name="Google Shape;533;g2e9f2091a5e_3_423"/>
                <p:cNvGrpSpPr/>
                <p:nvPr/>
              </p:nvGrpSpPr>
              <p:grpSpPr>
                <a:xfrm>
                  <a:off x="6821586" y="2078634"/>
                  <a:ext cx="426871" cy="684241"/>
                  <a:chOff x="6821586" y="2078634"/>
                  <a:chExt cx="426871" cy="684241"/>
                </a:xfrm>
              </p:grpSpPr>
              <p:sp>
                <p:nvSpPr>
                  <p:cNvPr id="534" name="Google Shape;534;g2e9f2091a5e_3_423"/>
                  <p:cNvSpPr/>
                  <p:nvPr/>
                </p:nvSpPr>
                <p:spPr>
                  <a:xfrm>
                    <a:off x="6990036" y="2693797"/>
                    <a:ext cx="89963" cy="69077"/>
                  </a:xfrm>
                  <a:custGeom>
                    <a:rect b="b" l="l" r="r" t="t"/>
                    <a:pathLst>
                      <a:path extrusionOk="0" h="11708" w="15248">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5" name="Google Shape;535;g2e9f2091a5e_3_423"/>
                  <p:cNvSpPr/>
                  <p:nvPr/>
                </p:nvSpPr>
                <p:spPr>
                  <a:xfrm>
                    <a:off x="6968649" y="2671926"/>
                    <a:ext cx="132738" cy="72712"/>
                  </a:xfrm>
                  <a:custGeom>
                    <a:rect b="b" l="l" r="r" t="t"/>
                    <a:pathLst>
                      <a:path extrusionOk="0" h="12324" w="22498">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6" name="Google Shape;536;g2e9f2091a5e_3_423"/>
                  <p:cNvSpPr/>
                  <p:nvPr/>
                </p:nvSpPr>
                <p:spPr>
                  <a:xfrm>
                    <a:off x="6968649" y="2679891"/>
                    <a:ext cx="132738" cy="64747"/>
                  </a:xfrm>
                  <a:custGeom>
                    <a:rect b="b" l="l" r="r" t="t"/>
                    <a:pathLst>
                      <a:path extrusionOk="0" h="10974" w="22498">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7" name="Google Shape;537;g2e9f2091a5e_3_423"/>
                  <p:cNvSpPr/>
                  <p:nvPr/>
                </p:nvSpPr>
                <p:spPr>
                  <a:xfrm>
                    <a:off x="6969091" y="2693467"/>
                    <a:ext cx="131729" cy="11765"/>
                  </a:xfrm>
                  <a:custGeom>
                    <a:rect b="b" l="l" r="r" t="t"/>
                    <a:pathLst>
                      <a:path extrusionOk="0" h="1994" w="22327">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8" name="Google Shape;538;g2e9f2091a5e_3_423"/>
                  <p:cNvSpPr/>
                  <p:nvPr/>
                </p:nvSpPr>
                <p:spPr>
                  <a:xfrm>
                    <a:off x="6821586" y="2078634"/>
                    <a:ext cx="426871" cy="544694"/>
                  </a:xfrm>
                  <a:custGeom>
                    <a:rect b="b" l="l" r="r" t="t"/>
                    <a:pathLst>
                      <a:path extrusionOk="0" h="92321" w="72351">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9" name="Google Shape;539;g2e9f2091a5e_3_423"/>
                  <p:cNvSpPr/>
                  <p:nvPr/>
                </p:nvSpPr>
                <p:spPr>
                  <a:xfrm>
                    <a:off x="6984514" y="2448953"/>
                    <a:ext cx="101008" cy="164409"/>
                  </a:xfrm>
                  <a:custGeom>
                    <a:rect b="b" l="l" r="r" t="t"/>
                    <a:pathLst>
                      <a:path extrusionOk="0" h="27866" w="17120">
                        <a:moveTo>
                          <a:pt x="1" y="0"/>
                        </a:moveTo>
                        <a:lnTo>
                          <a:pt x="4920" y="27866"/>
                        </a:lnTo>
                        <a:lnTo>
                          <a:pt x="12200" y="27866"/>
                        </a:lnTo>
                        <a:lnTo>
                          <a:pt x="17120" y="0"/>
                        </a:lnTo>
                        <a:close/>
                      </a:path>
                    </a:pathLst>
                  </a:custGeom>
                  <a:solidFill>
                    <a:srgbClr val="EDF1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0" name="Google Shape;540;g2e9f2091a5e_3_423"/>
                  <p:cNvSpPr/>
                  <p:nvPr/>
                </p:nvSpPr>
                <p:spPr>
                  <a:xfrm>
                    <a:off x="6984514" y="2448953"/>
                    <a:ext cx="101008" cy="140963"/>
                  </a:xfrm>
                  <a:custGeom>
                    <a:rect b="b" l="l" r="r" t="t"/>
                    <a:pathLst>
                      <a:path extrusionOk="0" h="23892" w="17120">
                        <a:moveTo>
                          <a:pt x="1" y="0"/>
                        </a:moveTo>
                        <a:lnTo>
                          <a:pt x="4218" y="23891"/>
                        </a:lnTo>
                        <a:lnTo>
                          <a:pt x="12902" y="23891"/>
                        </a:lnTo>
                        <a:lnTo>
                          <a:pt x="17120" y="0"/>
                        </a:lnTo>
                        <a:close/>
                      </a:path>
                    </a:pathLst>
                  </a:custGeom>
                  <a:solidFill>
                    <a:srgbClr val="E3E9E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1" name="Google Shape;541;g2e9f2091a5e_3_423"/>
                  <p:cNvSpPr/>
                  <p:nvPr/>
                </p:nvSpPr>
                <p:spPr>
                  <a:xfrm>
                    <a:off x="7012451" y="2607162"/>
                    <a:ext cx="45141" cy="6201"/>
                  </a:xfrm>
                  <a:custGeom>
                    <a:rect b="b" l="l" r="r" t="t"/>
                    <a:pathLst>
                      <a:path extrusionOk="0" h="1051" w="7651">
                        <a:moveTo>
                          <a:pt x="0" y="1"/>
                        </a:moveTo>
                        <a:lnTo>
                          <a:pt x="185" y="1051"/>
                        </a:lnTo>
                        <a:lnTo>
                          <a:pt x="7465" y="1051"/>
                        </a:lnTo>
                        <a:lnTo>
                          <a:pt x="7650" y="1"/>
                        </a:lnTo>
                        <a:close/>
                      </a:path>
                    </a:pathLst>
                  </a:custGeom>
                  <a:solidFill>
                    <a:srgbClr val="E3E9E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2" name="Google Shape;542;g2e9f2091a5e_3_423"/>
                  <p:cNvSpPr/>
                  <p:nvPr/>
                </p:nvSpPr>
                <p:spPr>
                  <a:xfrm>
                    <a:off x="6968649" y="2664244"/>
                    <a:ext cx="132738" cy="25199"/>
                  </a:xfrm>
                  <a:custGeom>
                    <a:rect b="b" l="l" r="r" t="t"/>
                    <a:pathLst>
                      <a:path extrusionOk="0" h="4271" w="22498">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3" name="Google Shape;543;g2e9f2091a5e_3_423"/>
                  <p:cNvSpPr/>
                  <p:nvPr/>
                </p:nvSpPr>
                <p:spPr>
                  <a:xfrm>
                    <a:off x="6968649" y="2667389"/>
                    <a:ext cx="132738" cy="11776"/>
                  </a:xfrm>
                  <a:custGeom>
                    <a:rect b="b" l="l" r="r" t="t"/>
                    <a:pathLst>
                      <a:path extrusionOk="0" h="1996" w="22498">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4" name="Google Shape;544;g2e9f2091a5e_3_423"/>
                  <p:cNvSpPr/>
                  <p:nvPr/>
                </p:nvSpPr>
                <p:spPr>
                  <a:xfrm>
                    <a:off x="6963510" y="2683549"/>
                    <a:ext cx="143022" cy="11776"/>
                  </a:xfrm>
                  <a:custGeom>
                    <a:rect b="b" l="l" r="r" t="t"/>
                    <a:pathLst>
                      <a:path extrusionOk="0" h="1996" w="24241">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5" name="Google Shape;545;g2e9f2091a5e_3_423"/>
                  <p:cNvSpPr/>
                  <p:nvPr/>
                </p:nvSpPr>
                <p:spPr>
                  <a:xfrm>
                    <a:off x="6968649" y="2642639"/>
                    <a:ext cx="132738" cy="25199"/>
                  </a:xfrm>
                  <a:custGeom>
                    <a:rect b="b" l="l" r="r" t="t"/>
                    <a:pathLst>
                      <a:path extrusionOk="0" h="4271" w="22498">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6" name="Google Shape;546;g2e9f2091a5e_3_423"/>
                  <p:cNvSpPr/>
                  <p:nvPr/>
                </p:nvSpPr>
                <p:spPr>
                  <a:xfrm>
                    <a:off x="6968649" y="2643990"/>
                    <a:ext cx="132738" cy="11776"/>
                  </a:xfrm>
                  <a:custGeom>
                    <a:rect b="b" l="l" r="r" t="t"/>
                    <a:pathLst>
                      <a:path extrusionOk="0" h="1996" w="22498">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7" name="Google Shape;547;g2e9f2091a5e_3_423"/>
                  <p:cNvSpPr/>
                  <p:nvPr/>
                </p:nvSpPr>
                <p:spPr>
                  <a:xfrm>
                    <a:off x="6963510" y="2660156"/>
                    <a:ext cx="143022" cy="11776"/>
                  </a:xfrm>
                  <a:custGeom>
                    <a:rect b="b" l="l" r="r" t="t"/>
                    <a:pathLst>
                      <a:path extrusionOk="0" h="1996" w="24241">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8" name="Google Shape;548;g2e9f2091a5e_3_423"/>
                  <p:cNvSpPr/>
                  <p:nvPr/>
                </p:nvSpPr>
                <p:spPr>
                  <a:xfrm>
                    <a:off x="6968649" y="2617451"/>
                    <a:ext cx="132738" cy="25193"/>
                  </a:xfrm>
                  <a:custGeom>
                    <a:rect b="b" l="l" r="r" t="t"/>
                    <a:pathLst>
                      <a:path extrusionOk="0" h="4270" w="22498">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9" name="Google Shape;549;g2e9f2091a5e_3_423"/>
                  <p:cNvSpPr/>
                  <p:nvPr/>
                </p:nvSpPr>
                <p:spPr>
                  <a:xfrm>
                    <a:off x="6968649" y="2620590"/>
                    <a:ext cx="132738" cy="11782"/>
                  </a:xfrm>
                  <a:custGeom>
                    <a:rect b="b" l="l" r="r" t="t"/>
                    <a:pathLst>
                      <a:path extrusionOk="0" h="1997" w="22498">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0" name="Google Shape;550;g2e9f2091a5e_3_423"/>
                  <p:cNvSpPr/>
                  <p:nvPr/>
                </p:nvSpPr>
                <p:spPr>
                  <a:xfrm>
                    <a:off x="6963510" y="2613357"/>
                    <a:ext cx="143022" cy="11765"/>
                  </a:xfrm>
                  <a:custGeom>
                    <a:rect b="b" l="l" r="r" t="t"/>
                    <a:pathLst>
                      <a:path extrusionOk="0" h="1994" w="24241">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1" name="Google Shape;551;g2e9f2091a5e_3_423"/>
                  <p:cNvSpPr/>
                  <p:nvPr/>
                </p:nvSpPr>
                <p:spPr>
                  <a:xfrm>
                    <a:off x="6850372" y="2107302"/>
                    <a:ext cx="369293" cy="477399"/>
                  </a:xfrm>
                  <a:custGeom>
                    <a:rect b="b" l="l" r="r" t="t"/>
                    <a:pathLst>
                      <a:path extrusionOk="0" h="80915" w="62592">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2" name="Google Shape;552;g2e9f2091a5e_3_423"/>
                  <p:cNvSpPr/>
                  <p:nvPr/>
                </p:nvSpPr>
                <p:spPr>
                  <a:xfrm>
                    <a:off x="6963510" y="2636756"/>
                    <a:ext cx="143022" cy="11776"/>
                  </a:xfrm>
                  <a:custGeom>
                    <a:rect b="b" l="l" r="r" t="t"/>
                    <a:pathLst>
                      <a:path extrusionOk="0" h="1996" w="24241">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53" name="Google Shape;553;g2e9f2091a5e_3_423"/>
                <p:cNvSpPr/>
                <p:nvPr/>
              </p:nvSpPr>
              <p:spPr>
                <a:xfrm>
                  <a:off x="7046588" y="2275942"/>
                  <a:ext cx="173076" cy="113894"/>
                </a:xfrm>
                <a:custGeom>
                  <a:rect b="b" l="l" r="r" t="t"/>
                  <a:pathLst>
                    <a:path extrusionOk="0" h="19304" w="29335">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rgbClr val="4F677B"/>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4" name="Google Shape;554;g2e9f2091a5e_3_423"/>
                <p:cNvSpPr/>
                <p:nvPr/>
              </p:nvSpPr>
              <p:spPr>
                <a:xfrm>
                  <a:off x="7046588" y="2107680"/>
                  <a:ext cx="168811" cy="145128"/>
                </a:xfrm>
                <a:custGeom>
                  <a:rect b="b" l="l" r="r" t="t"/>
                  <a:pathLst>
                    <a:path extrusionOk="0" h="24598" w="28612">
                      <a:moveTo>
                        <a:pt x="0" y="1"/>
                      </a:moveTo>
                      <a:lnTo>
                        <a:pt x="0" y="24597"/>
                      </a:lnTo>
                      <a:lnTo>
                        <a:pt x="28612" y="24597"/>
                      </a:lnTo>
                      <a:cubicBezTo>
                        <a:pt x="25701" y="11138"/>
                        <a:pt x="14102" y="876"/>
                        <a:pt x="0" y="1"/>
                      </a:cubicBezTo>
                      <a:close/>
                    </a:path>
                  </a:pathLst>
                </a:custGeom>
                <a:solidFill>
                  <a:srgbClr val="B3C3C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5" name="Google Shape;555;g2e9f2091a5e_3_423"/>
                <p:cNvSpPr/>
                <p:nvPr/>
              </p:nvSpPr>
              <p:spPr>
                <a:xfrm>
                  <a:off x="6850372" y="2275942"/>
                  <a:ext cx="173082" cy="113894"/>
                </a:xfrm>
                <a:custGeom>
                  <a:rect b="b" l="l" r="r" t="t"/>
                  <a:pathLst>
                    <a:path extrusionOk="0" h="19304" w="29336">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rgbClr val="C9D4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6" name="Google Shape;556;g2e9f2091a5e_3_423"/>
                <p:cNvSpPr/>
                <p:nvPr/>
              </p:nvSpPr>
              <p:spPr>
                <a:xfrm>
                  <a:off x="6882243" y="2412957"/>
                  <a:ext cx="141211" cy="171743"/>
                </a:xfrm>
                <a:custGeom>
                  <a:rect b="b" l="l" r="r" t="t"/>
                  <a:pathLst>
                    <a:path extrusionOk="0" h="29109" w="23934">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7" name="Google Shape;557;g2e9f2091a5e_3_423"/>
                <p:cNvSpPr/>
                <p:nvPr/>
              </p:nvSpPr>
              <p:spPr>
                <a:xfrm>
                  <a:off x="6854637" y="2107680"/>
                  <a:ext cx="168817" cy="145128"/>
                </a:xfrm>
                <a:custGeom>
                  <a:rect b="b" l="l" r="r" t="t"/>
                  <a:pathLst>
                    <a:path extrusionOk="0" h="24598" w="28613">
                      <a:moveTo>
                        <a:pt x="28612" y="1"/>
                      </a:moveTo>
                      <a:cubicBezTo>
                        <a:pt x="14512" y="876"/>
                        <a:pt x="2911" y="11138"/>
                        <a:pt x="1" y="24597"/>
                      </a:cubicBezTo>
                      <a:lnTo>
                        <a:pt x="28612" y="24597"/>
                      </a:lnTo>
                      <a:lnTo>
                        <a:pt x="28612" y="1"/>
                      </a:lnTo>
                      <a:close/>
                    </a:path>
                  </a:pathLst>
                </a:custGeom>
                <a:solidFill>
                  <a:srgbClr val="8FA1A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8" name="Google Shape;558;g2e9f2091a5e_3_423"/>
                <p:cNvSpPr/>
                <p:nvPr/>
              </p:nvSpPr>
              <p:spPr>
                <a:xfrm>
                  <a:off x="7046588" y="2412957"/>
                  <a:ext cx="141205" cy="171743"/>
                </a:xfrm>
                <a:custGeom>
                  <a:rect b="b" l="l" r="r" t="t"/>
                  <a:pathLst>
                    <a:path extrusionOk="0" h="29109" w="23933">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rgbClr val="374F66"/>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g2e9f2091a5e_3_470"/>
          <p:cNvPicPr preferRelativeResize="0"/>
          <p:nvPr/>
        </p:nvPicPr>
        <p:blipFill>
          <a:blip r:embed="rId3">
            <a:alphaModFix/>
          </a:blip>
          <a:stretch>
            <a:fillRect/>
          </a:stretch>
        </p:blipFill>
        <p:spPr>
          <a:xfrm>
            <a:off x="2474700" y="428667"/>
            <a:ext cx="2246967" cy="2246967"/>
          </a:xfrm>
          <a:prstGeom prst="rect">
            <a:avLst/>
          </a:prstGeom>
          <a:noFill/>
          <a:ln>
            <a:noFill/>
          </a:ln>
        </p:spPr>
      </p:pic>
      <p:pic>
        <p:nvPicPr>
          <p:cNvPr id="564" name="Google Shape;564;g2e9f2091a5e_3_470"/>
          <p:cNvPicPr preferRelativeResize="0"/>
          <p:nvPr/>
        </p:nvPicPr>
        <p:blipFill>
          <a:blip r:embed="rId4">
            <a:alphaModFix/>
          </a:blip>
          <a:stretch>
            <a:fillRect/>
          </a:stretch>
        </p:blipFill>
        <p:spPr>
          <a:xfrm>
            <a:off x="540817" y="-101617"/>
            <a:ext cx="2506634" cy="2506634"/>
          </a:xfrm>
          <a:prstGeom prst="rect">
            <a:avLst/>
          </a:prstGeom>
          <a:noFill/>
          <a:ln>
            <a:noFill/>
          </a:ln>
        </p:spPr>
      </p:pic>
      <p:sp>
        <p:nvSpPr>
          <p:cNvPr id="565" name="Google Shape;565;g2e9f2091a5e_3_470"/>
          <p:cNvSpPr/>
          <p:nvPr/>
        </p:nvSpPr>
        <p:spPr>
          <a:xfrm flipH="1">
            <a:off x="3465427" y="5318568"/>
            <a:ext cx="1127353" cy="1127317"/>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6" name="Google Shape;566;g2e9f2091a5e_3_470"/>
          <p:cNvSpPr/>
          <p:nvPr/>
        </p:nvSpPr>
        <p:spPr>
          <a:xfrm flipH="1">
            <a:off x="5823840" y="194113"/>
            <a:ext cx="699323" cy="700363"/>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7" name="Google Shape;567;g2e9f2091a5e_3_470"/>
          <p:cNvSpPr/>
          <p:nvPr/>
        </p:nvSpPr>
        <p:spPr>
          <a:xfrm flipH="1">
            <a:off x="455147" y="720015"/>
            <a:ext cx="1323397" cy="1323397"/>
          </a:xfrm>
          <a:custGeom>
            <a:rect b="b" l="l" r="r" t="t"/>
            <a:pathLst>
              <a:path extrusionOk="0" h="36932" w="36932">
                <a:moveTo>
                  <a:pt x="18481" y="1"/>
                </a:moveTo>
                <a:cubicBezTo>
                  <a:pt x="8268" y="1"/>
                  <a:pt x="1" y="8268"/>
                  <a:pt x="1" y="18451"/>
                </a:cubicBezTo>
                <a:cubicBezTo>
                  <a:pt x="1" y="28664"/>
                  <a:pt x="8268" y="36931"/>
                  <a:pt x="18481" y="36931"/>
                </a:cubicBezTo>
                <a:cubicBezTo>
                  <a:pt x="28664" y="36931"/>
                  <a:pt x="36932" y="28664"/>
                  <a:pt x="36932" y="18451"/>
                </a:cubicBezTo>
                <a:cubicBezTo>
                  <a:pt x="36932" y="8268"/>
                  <a:pt x="28664" y="1"/>
                  <a:pt x="18481"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68" name="Google Shape;568;g2e9f2091a5e_3_470"/>
          <p:cNvGrpSpPr/>
          <p:nvPr/>
        </p:nvGrpSpPr>
        <p:grpSpPr>
          <a:xfrm rot="-7309428">
            <a:off x="-2586909" y="1605767"/>
            <a:ext cx="13049298" cy="5452155"/>
            <a:chOff x="-350050" y="1207000"/>
            <a:chExt cx="8506275" cy="3554025"/>
          </a:xfrm>
        </p:grpSpPr>
        <p:sp>
          <p:nvSpPr>
            <p:cNvPr id="569" name="Google Shape;569;g2e9f2091a5e_3_470"/>
            <p:cNvSpPr/>
            <p:nvPr/>
          </p:nvSpPr>
          <p:spPr>
            <a:xfrm>
              <a:off x="-350050" y="1207000"/>
              <a:ext cx="8506275" cy="3554025"/>
            </a:xfrm>
            <a:custGeom>
              <a:rect b="b" l="l" r="r" t="t"/>
              <a:pathLst>
                <a:path extrusionOk="0" h="142161" w="340251">
                  <a:moveTo>
                    <a:pt x="180156" y="0"/>
                  </a:moveTo>
                  <a:cubicBezTo>
                    <a:pt x="158970" y="0"/>
                    <a:pt x="141766" y="17204"/>
                    <a:pt x="141766" y="38360"/>
                  </a:cubicBezTo>
                  <a:lnTo>
                    <a:pt x="141766" y="47235"/>
                  </a:lnTo>
                  <a:cubicBezTo>
                    <a:pt x="141766" y="53405"/>
                    <a:pt x="136721" y="58481"/>
                    <a:pt x="130520" y="58481"/>
                  </a:cubicBezTo>
                  <a:lnTo>
                    <a:pt x="112161" y="58481"/>
                  </a:lnTo>
                  <a:cubicBezTo>
                    <a:pt x="96750" y="58481"/>
                    <a:pt x="84197" y="71004"/>
                    <a:pt x="84197" y="86445"/>
                  </a:cubicBezTo>
                  <a:cubicBezTo>
                    <a:pt x="84197" y="99090"/>
                    <a:pt x="73923" y="109424"/>
                    <a:pt x="61218" y="109424"/>
                  </a:cubicBezTo>
                  <a:lnTo>
                    <a:pt x="1" y="109424"/>
                  </a:lnTo>
                  <a:lnTo>
                    <a:pt x="1" y="126142"/>
                  </a:lnTo>
                  <a:lnTo>
                    <a:pt x="61248" y="126142"/>
                  </a:lnTo>
                  <a:cubicBezTo>
                    <a:pt x="83133" y="126142"/>
                    <a:pt x="100975" y="108330"/>
                    <a:pt x="100975" y="86445"/>
                  </a:cubicBezTo>
                  <a:cubicBezTo>
                    <a:pt x="100975" y="80245"/>
                    <a:pt x="106021" y="75169"/>
                    <a:pt x="112222" y="75169"/>
                  </a:cubicBezTo>
                  <a:lnTo>
                    <a:pt x="130550" y="75169"/>
                  </a:lnTo>
                  <a:cubicBezTo>
                    <a:pt x="145991" y="75169"/>
                    <a:pt x="158514" y="62646"/>
                    <a:pt x="158514" y="47235"/>
                  </a:cubicBezTo>
                  <a:lnTo>
                    <a:pt x="158514" y="38360"/>
                  </a:lnTo>
                  <a:cubicBezTo>
                    <a:pt x="158514" y="26444"/>
                    <a:pt x="168241" y="16718"/>
                    <a:pt x="180186" y="16718"/>
                  </a:cubicBezTo>
                  <a:cubicBezTo>
                    <a:pt x="192102" y="16718"/>
                    <a:pt x="201828" y="26444"/>
                    <a:pt x="201828" y="38360"/>
                  </a:cubicBezTo>
                  <a:lnTo>
                    <a:pt x="201828" y="105382"/>
                  </a:lnTo>
                  <a:cubicBezTo>
                    <a:pt x="201828" y="125686"/>
                    <a:pt x="218333" y="142160"/>
                    <a:pt x="238607" y="142160"/>
                  </a:cubicBezTo>
                  <a:cubicBezTo>
                    <a:pt x="258881" y="142160"/>
                    <a:pt x="275386" y="125686"/>
                    <a:pt x="275386" y="105443"/>
                  </a:cubicBezTo>
                  <a:lnTo>
                    <a:pt x="275386" y="74925"/>
                  </a:lnTo>
                  <a:cubicBezTo>
                    <a:pt x="275386" y="68725"/>
                    <a:pt x="280462" y="63679"/>
                    <a:pt x="286632" y="63679"/>
                  </a:cubicBezTo>
                  <a:lnTo>
                    <a:pt x="340250" y="63679"/>
                  </a:lnTo>
                  <a:lnTo>
                    <a:pt x="340250" y="46961"/>
                  </a:lnTo>
                  <a:lnTo>
                    <a:pt x="286602" y="46961"/>
                  </a:lnTo>
                  <a:cubicBezTo>
                    <a:pt x="271161" y="46961"/>
                    <a:pt x="258638" y="59484"/>
                    <a:pt x="258638" y="74925"/>
                  </a:cubicBezTo>
                  <a:lnTo>
                    <a:pt x="258638" y="105443"/>
                  </a:lnTo>
                  <a:cubicBezTo>
                    <a:pt x="258638" y="116476"/>
                    <a:pt x="249641" y="125504"/>
                    <a:pt x="238577" y="125504"/>
                  </a:cubicBezTo>
                  <a:cubicBezTo>
                    <a:pt x="227513" y="125504"/>
                    <a:pt x="218515" y="116476"/>
                    <a:pt x="218515" y="105443"/>
                  </a:cubicBezTo>
                  <a:lnTo>
                    <a:pt x="218515" y="38360"/>
                  </a:lnTo>
                  <a:cubicBezTo>
                    <a:pt x="218515" y="17204"/>
                    <a:pt x="201311" y="0"/>
                    <a:pt x="180156" y="0"/>
                  </a:cubicBezTo>
                  <a:close/>
                </a:path>
              </a:pathLst>
            </a:cu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0" name="Google Shape;570;g2e9f2091a5e_3_470"/>
            <p:cNvSpPr/>
            <p:nvPr/>
          </p:nvSpPr>
          <p:spPr>
            <a:xfrm>
              <a:off x="-350050" y="1249550"/>
              <a:ext cx="8506275" cy="3468925"/>
            </a:xfrm>
            <a:custGeom>
              <a:rect b="b" l="l" r="r" t="t"/>
              <a:pathLst>
                <a:path extrusionOk="0" h="138757" w="340251">
                  <a:moveTo>
                    <a:pt x="180156" y="0"/>
                  </a:moveTo>
                  <a:cubicBezTo>
                    <a:pt x="159943" y="0"/>
                    <a:pt x="143468" y="16444"/>
                    <a:pt x="143468" y="36658"/>
                  </a:cubicBezTo>
                  <a:lnTo>
                    <a:pt x="143468" y="45533"/>
                  </a:lnTo>
                  <a:cubicBezTo>
                    <a:pt x="143468" y="52676"/>
                    <a:pt x="137663" y="58482"/>
                    <a:pt x="130520" y="58482"/>
                  </a:cubicBezTo>
                  <a:lnTo>
                    <a:pt x="112161" y="58482"/>
                  </a:lnTo>
                  <a:cubicBezTo>
                    <a:pt x="97693" y="58482"/>
                    <a:pt x="85929" y="70245"/>
                    <a:pt x="85929" y="84743"/>
                  </a:cubicBezTo>
                  <a:cubicBezTo>
                    <a:pt x="85929" y="98330"/>
                    <a:pt x="74865" y="109425"/>
                    <a:pt x="61218" y="109425"/>
                  </a:cubicBezTo>
                  <a:lnTo>
                    <a:pt x="1" y="109425"/>
                  </a:lnTo>
                  <a:lnTo>
                    <a:pt x="1" y="122738"/>
                  </a:lnTo>
                  <a:lnTo>
                    <a:pt x="61248" y="122738"/>
                  </a:lnTo>
                  <a:cubicBezTo>
                    <a:pt x="82191" y="122738"/>
                    <a:pt x="99243" y="105716"/>
                    <a:pt x="99243" y="84743"/>
                  </a:cubicBezTo>
                  <a:cubicBezTo>
                    <a:pt x="99243" y="77600"/>
                    <a:pt x="105079" y="71764"/>
                    <a:pt x="112222" y="71764"/>
                  </a:cubicBezTo>
                  <a:lnTo>
                    <a:pt x="130550" y="71764"/>
                  </a:lnTo>
                  <a:cubicBezTo>
                    <a:pt x="145049" y="71764"/>
                    <a:pt x="156812" y="60001"/>
                    <a:pt x="156812" y="45533"/>
                  </a:cubicBezTo>
                  <a:lnTo>
                    <a:pt x="156812" y="36658"/>
                  </a:lnTo>
                  <a:cubicBezTo>
                    <a:pt x="156812" y="23800"/>
                    <a:pt x="167299" y="13314"/>
                    <a:pt x="180186" y="13314"/>
                  </a:cubicBezTo>
                  <a:cubicBezTo>
                    <a:pt x="193074" y="13314"/>
                    <a:pt x="203561" y="23800"/>
                    <a:pt x="203561" y="36658"/>
                  </a:cubicBezTo>
                  <a:lnTo>
                    <a:pt x="203561" y="103680"/>
                  </a:lnTo>
                  <a:cubicBezTo>
                    <a:pt x="203561" y="123042"/>
                    <a:pt x="219275" y="138756"/>
                    <a:pt x="238607" y="138756"/>
                  </a:cubicBezTo>
                  <a:cubicBezTo>
                    <a:pt x="257969" y="138756"/>
                    <a:pt x="273684" y="123042"/>
                    <a:pt x="273684" y="103741"/>
                  </a:cubicBezTo>
                  <a:lnTo>
                    <a:pt x="273684" y="73223"/>
                  </a:lnTo>
                  <a:cubicBezTo>
                    <a:pt x="273684" y="66080"/>
                    <a:pt x="279489" y="60275"/>
                    <a:pt x="286632" y="60275"/>
                  </a:cubicBezTo>
                  <a:lnTo>
                    <a:pt x="340250" y="60275"/>
                  </a:lnTo>
                  <a:lnTo>
                    <a:pt x="340250" y="46962"/>
                  </a:lnTo>
                  <a:lnTo>
                    <a:pt x="286602" y="46962"/>
                  </a:lnTo>
                  <a:cubicBezTo>
                    <a:pt x="272133" y="46962"/>
                    <a:pt x="260340" y="58755"/>
                    <a:pt x="260340" y="73223"/>
                  </a:cubicBezTo>
                  <a:lnTo>
                    <a:pt x="260340" y="103741"/>
                  </a:lnTo>
                  <a:cubicBezTo>
                    <a:pt x="260340" y="115747"/>
                    <a:pt x="250583" y="125504"/>
                    <a:pt x="238577" y="125504"/>
                  </a:cubicBezTo>
                  <a:cubicBezTo>
                    <a:pt x="226570" y="125504"/>
                    <a:pt x="216813" y="115747"/>
                    <a:pt x="216813" y="103741"/>
                  </a:cubicBezTo>
                  <a:lnTo>
                    <a:pt x="216813" y="36658"/>
                  </a:lnTo>
                  <a:cubicBezTo>
                    <a:pt x="216813" y="16444"/>
                    <a:pt x="200369" y="0"/>
                    <a:pt x="180156"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pic>
        <p:nvPicPr>
          <p:cNvPr id="571" name="Google Shape;571;g2e9f2091a5e_3_470"/>
          <p:cNvPicPr preferRelativeResize="0"/>
          <p:nvPr/>
        </p:nvPicPr>
        <p:blipFill>
          <a:blip r:embed="rId5">
            <a:alphaModFix/>
          </a:blip>
          <a:stretch>
            <a:fillRect/>
          </a:stretch>
        </p:blipFill>
        <p:spPr>
          <a:xfrm>
            <a:off x="187600" y="203200"/>
            <a:ext cx="2246966" cy="2246966"/>
          </a:xfrm>
          <a:prstGeom prst="rect">
            <a:avLst/>
          </a:prstGeom>
          <a:noFill/>
          <a:ln>
            <a:noFill/>
          </a:ln>
        </p:spPr>
      </p:pic>
      <p:pic>
        <p:nvPicPr>
          <p:cNvPr id="572" name="Google Shape;572;g2e9f2091a5e_3_470"/>
          <p:cNvPicPr preferRelativeResize="0"/>
          <p:nvPr/>
        </p:nvPicPr>
        <p:blipFill>
          <a:blip r:embed="rId6">
            <a:alphaModFix/>
          </a:blip>
          <a:stretch>
            <a:fillRect/>
          </a:stretch>
        </p:blipFill>
        <p:spPr>
          <a:xfrm>
            <a:off x="189550" y="3999567"/>
            <a:ext cx="3619500" cy="2070100"/>
          </a:xfrm>
          <a:prstGeom prst="rect">
            <a:avLst/>
          </a:prstGeom>
          <a:noFill/>
          <a:ln>
            <a:noFill/>
          </a:ln>
        </p:spPr>
      </p:pic>
      <p:pic>
        <p:nvPicPr>
          <p:cNvPr id="573" name="Google Shape;573;g2e9f2091a5e_3_470"/>
          <p:cNvPicPr preferRelativeResize="0"/>
          <p:nvPr/>
        </p:nvPicPr>
        <p:blipFill>
          <a:blip r:embed="rId7">
            <a:alphaModFix/>
          </a:blip>
          <a:stretch>
            <a:fillRect/>
          </a:stretch>
        </p:blipFill>
        <p:spPr>
          <a:xfrm>
            <a:off x="4694350" y="4299229"/>
            <a:ext cx="2413600" cy="2413634"/>
          </a:xfrm>
          <a:prstGeom prst="rect">
            <a:avLst/>
          </a:prstGeom>
          <a:noFill/>
          <a:ln>
            <a:noFill/>
          </a:ln>
        </p:spPr>
      </p:pic>
      <p:sp>
        <p:nvSpPr>
          <p:cNvPr id="574" name="Google Shape;574;g2e9f2091a5e_3_470"/>
          <p:cNvSpPr txBox="1"/>
          <p:nvPr/>
        </p:nvSpPr>
        <p:spPr>
          <a:xfrm>
            <a:off x="6667767" y="831667"/>
            <a:ext cx="3156400" cy="5542800"/>
          </a:xfrm>
          <a:prstGeom prst="rect">
            <a:avLst/>
          </a:prstGeom>
          <a:noFill/>
          <a:ln>
            <a:noFill/>
          </a:ln>
        </p:spPr>
        <p:txBody>
          <a:bodyPr anchorCtr="0" anchor="t" bIns="60925" lIns="121900" spcFirstLastPara="1" rIns="121900" wrap="square" tIns="60925">
            <a:noAutofit/>
          </a:bodyPr>
          <a:lstStyle/>
          <a:p>
            <a:pPr indent="0" lvl="0" marL="0" rtl="0" algn="l">
              <a:lnSpc>
                <a:spcPct val="90000"/>
              </a:lnSpc>
              <a:spcBef>
                <a:spcPts val="1300"/>
              </a:spcBef>
              <a:spcAft>
                <a:spcPts val="0"/>
              </a:spcAft>
              <a:buNone/>
            </a:pPr>
            <a:r>
              <a:rPr lang="en-US" sz="2800">
                <a:solidFill>
                  <a:srgbClr val="1E2D31"/>
                </a:solidFill>
                <a:latin typeface="Catamaran Medium"/>
                <a:ea typeface="Catamaran Medium"/>
                <a:cs typeface="Catamaran Medium"/>
                <a:sym typeface="Catamaran Medium"/>
              </a:rPr>
              <a:t>Frontend:</a:t>
            </a:r>
            <a:endParaRPr sz="2800">
              <a:solidFill>
                <a:srgbClr val="1E2D31"/>
              </a:solidFill>
              <a:latin typeface="Catamaran Medium"/>
              <a:ea typeface="Catamaran Medium"/>
              <a:cs typeface="Catamaran Medium"/>
              <a:sym typeface="Catamaran Medium"/>
            </a:endParaRPr>
          </a:p>
          <a:p>
            <a:pPr indent="-482600" lvl="0" marL="609600" rtl="0" algn="l">
              <a:lnSpc>
                <a:spcPct val="90000"/>
              </a:lnSpc>
              <a:spcBef>
                <a:spcPts val="0"/>
              </a:spcBef>
              <a:spcAft>
                <a:spcPts val="0"/>
              </a:spcAft>
              <a:buClr>
                <a:srgbClr val="F55E61"/>
              </a:buClr>
              <a:buSzPts val="2800"/>
              <a:buFont typeface="Catamaran Medium"/>
              <a:buChar char="-"/>
            </a:pPr>
            <a:r>
              <a:rPr lang="en-US" sz="2800">
                <a:solidFill>
                  <a:srgbClr val="5E696C"/>
                </a:solidFill>
                <a:latin typeface="Catamaran Medium"/>
                <a:ea typeface="Catamaran Medium"/>
                <a:cs typeface="Catamaran Medium"/>
                <a:sym typeface="Catamaran Medium"/>
              </a:rPr>
              <a:t>Next.JS</a:t>
            </a:r>
            <a:endParaRPr sz="2800">
              <a:solidFill>
                <a:srgbClr val="5E696C"/>
              </a:solidFill>
              <a:latin typeface="Catamaran Medium"/>
              <a:ea typeface="Catamaran Medium"/>
              <a:cs typeface="Catamaran Medium"/>
              <a:sym typeface="Catamaran Medium"/>
            </a:endParaRPr>
          </a:p>
          <a:p>
            <a:pPr indent="-482600" lvl="0" marL="609600" rtl="0" algn="l">
              <a:lnSpc>
                <a:spcPct val="90000"/>
              </a:lnSpc>
              <a:spcBef>
                <a:spcPts val="0"/>
              </a:spcBef>
              <a:spcAft>
                <a:spcPts val="0"/>
              </a:spcAft>
              <a:buClr>
                <a:srgbClr val="5E696C"/>
              </a:buClr>
              <a:buSzPts val="2800"/>
              <a:buFont typeface="Catamaran Medium"/>
              <a:buChar char="-"/>
            </a:pPr>
            <a:r>
              <a:rPr lang="en-US" sz="2800">
                <a:solidFill>
                  <a:srgbClr val="5E696C"/>
                </a:solidFill>
                <a:latin typeface="Catamaran Medium"/>
                <a:ea typeface="Catamaran Medium"/>
                <a:cs typeface="Catamaran Medium"/>
                <a:sym typeface="Catamaran Medium"/>
              </a:rPr>
              <a:t>Tailwind CSS</a:t>
            </a:r>
            <a:endParaRPr sz="2800">
              <a:solidFill>
                <a:srgbClr val="5E696C"/>
              </a:solidFill>
              <a:latin typeface="Catamaran Medium"/>
              <a:ea typeface="Catamaran Medium"/>
              <a:cs typeface="Catamaran Medium"/>
              <a:sym typeface="Catamaran Medium"/>
            </a:endParaRPr>
          </a:p>
          <a:p>
            <a:pPr indent="0" lvl="0" marL="0" rtl="0" algn="l">
              <a:lnSpc>
                <a:spcPct val="90000"/>
              </a:lnSpc>
              <a:spcBef>
                <a:spcPts val="1300"/>
              </a:spcBef>
              <a:spcAft>
                <a:spcPts val="0"/>
              </a:spcAft>
              <a:buNone/>
            </a:pPr>
            <a:r>
              <a:rPr lang="en-US" sz="2800">
                <a:solidFill>
                  <a:srgbClr val="1E2D31"/>
                </a:solidFill>
                <a:latin typeface="Catamaran Medium"/>
                <a:ea typeface="Catamaran Medium"/>
                <a:cs typeface="Catamaran Medium"/>
                <a:sym typeface="Catamaran Medium"/>
              </a:rPr>
              <a:t>Backend:</a:t>
            </a:r>
            <a:endParaRPr sz="2800">
              <a:solidFill>
                <a:srgbClr val="1E2D31"/>
              </a:solidFill>
              <a:latin typeface="Catamaran Medium"/>
              <a:ea typeface="Catamaran Medium"/>
              <a:cs typeface="Catamaran Medium"/>
              <a:sym typeface="Catamaran Medium"/>
            </a:endParaRPr>
          </a:p>
          <a:p>
            <a:pPr indent="-482600" lvl="0" marL="609600" rtl="0" algn="l">
              <a:lnSpc>
                <a:spcPct val="90000"/>
              </a:lnSpc>
              <a:spcBef>
                <a:spcPts val="0"/>
              </a:spcBef>
              <a:spcAft>
                <a:spcPts val="0"/>
              </a:spcAft>
              <a:buClr>
                <a:srgbClr val="F55E61"/>
              </a:buClr>
              <a:buSzPts val="2800"/>
              <a:buFont typeface="Catamaran Medium"/>
              <a:buChar char="-"/>
            </a:pPr>
            <a:r>
              <a:rPr lang="en-US" sz="2800">
                <a:solidFill>
                  <a:srgbClr val="5E696C"/>
                </a:solidFill>
                <a:latin typeface="Catamaran Medium"/>
                <a:ea typeface="Catamaran Medium"/>
                <a:cs typeface="Catamaran Medium"/>
                <a:sym typeface="Catamaran Medium"/>
              </a:rPr>
              <a:t>Node.JS</a:t>
            </a:r>
            <a:endParaRPr sz="2800">
              <a:solidFill>
                <a:srgbClr val="5E696C"/>
              </a:solidFill>
              <a:latin typeface="Catamaran Medium"/>
              <a:ea typeface="Catamaran Medium"/>
              <a:cs typeface="Catamaran Medium"/>
              <a:sym typeface="Catamaran Medium"/>
            </a:endParaRPr>
          </a:p>
          <a:p>
            <a:pPr indent="0" lvl="0" marL="0" rtl="0" algn="l">
              <a:lnSpc>
                <a:spcPct val="90000"/>
              </a:lnSpc>
              <a:spcBef>
                <a:spcPts val="1300"/>
              </a:spcBef>
              <a:spcAft>
                <a:spcPts val="0"/>
              </a:spcAft>
              <a:buNone/>
            </a:pPr>
            <a:r>
              <a:rPr lang="en-US" sz="2800">
                <a:solidFill>
                  <a:srgbClr val="1E2D31"/>
                </a:solidFill>
                <a:latin typeface="Catamaran Medium"/>
                <a:ea typeface="Catamaran Medium"/>
                <a:cs typeface="Catamaran Medium"/>
                <a:sym typeface="Catamaran Medium"/>
              </a:rPr>
              <a:t>Database:</a:t>
            </a:r>
            <a:endParaRPr sz="2800">
              <a:solidFill>
                <a:srgbClr val="1E2D31"/>
              </a:solidFill>
              <a:latin typeface="Catamaran Medium"/>
              <a:ea typeface="Catamaran Medium"/>
              <a:cs typeface="Catamaran Medium"/>
              <a:sym typeface="Catamaran Medium"/>
            </a:endParaRPr>
          </a:p>
          <a:p>
            <a:pPr indent="-482600" lvl="0" marL="609600" rtl="0" algn="l">
              <a:lnSpc>
                <a:spcPct val="90000"/>
              </a:lnSpc>
              <a:spcBef>
                <a:spcPts val="1300"/>
              </a:spcBef>
              <a:spcAft>
                <a:spcPts val="0"/>
              </a:spcAft>
              <a:buClr>
                <a:srgbClr val="F55E61"/>
              </a:buClr>
              <a:buSzPts val="2800"/>
              <a:buFont typeface="Catamaran Medium"/>
              <a:buChar char="-"/>
            </a:pPr>
            <a:r>
              <a:rPr lang="en-US" sz="2800">
                <a:solidFill>
                  <a:srgbClr val="5E696C"/>
                </a:solidFill>
                <a:latin typeface="Catamaran Medium"/>
                <a:ea typeface="Catamaran Medium"/>
                <a:cs typeface="Catamaran Medium"/>
                <a:sym typeface="Catamaran Medium"/>
              </a:rPr>
              <a:t>MySQL</a:t>
            </a:r>
            <a:endParaRPr sz="2800">
              <a:solidFill>
                <a:srgbClr val="5E696C"/>
              </a:solidFill>
              <a:latin typeface="Catamaran Medium"/>
              <a:ea typeface="Catamaran Medium"/>
              <a:cs typeface="Catamaran Medium"/>
              <a:sym typeface="Catamaran Medium"/>
            </a:endParaRPr>
          </a:p>
          <a:p>
            <a:pPr indent="0" lvl="0" marL="0" rtl="0" algn="l">
              <a:lnSpc>
                <a:spcPct val="90000"/>
              </a:lnSpc>
              <a:spcBef>
                <a:spcPts val="1300"/>
              </a:spcBef>
              <a:spcAft>
                <a:spcPts val="0"/>
              </a:spcAft>
              <a:buNone/>
            </a:pPr>
            <a:r>
              <a:rPr lang="en-US" sz="2800">
                <a:solidFill>
                  <a:srgbClr val="1E2D31"/>
                </a:solidFill>
                <a:latin typeface="Catamaran Medium"/>
                <a:ea typeface="Catamaran Medium"/>
                <a:cs typeface="Catamaran Medium"/>
                <a:sym typeface="Catamaran Medium"/>
              </a:rPr>
              <a:t>Repository &amp; Deployment:</a:t>
            </a:r>
            <a:endParaRPr sz="2800">
              <a:solidFill>
                <a:srgbClr val="1E2D31"/>
              </a:solidFill>
              <a:latin typeface="Catamaran Medium"/>
              <a:ea typeface="Catamaran Medium"/>
              <a:cs typeface="Catamaran Medium"/>
              <a:sym typeface="Catamaran Medium"/>
            </a:endParaRPr>
          </a:p>
          <a:p>
            <a:pPr indent="-482600" lvl="0" marL="609600" rtl="0" algn="l">
              <a:lnSpc>
                <a:spcPct val="90000"/>
              </a:lnSpc>
              <a:spcBef>
                <a:spcPts val="1300"/>
              </a:spcBef>
              <a:spcAft>
                <a:spcPts val="0"/>
              </a:spcAft>
              <a:buClr>
                <a:srgbClr val="F55E61"/>
              </a:buClr>
              <a:buSzPts val="2800"/>
              <a:buFont typeface="Catamaran Medium"/>
              <a:buChar char="-"/>
            </a:pPr>
            <a:r>
              <a:rPr lang="en-US" sz="2800">
                <a:solidFill>
                  <a:srgbClr val="5E696C"/>
                </a:solidFill>
                <a:latin typeface="Catamaran Medium"/>
                <a:ea typeface="Catamaran Medium"/>
                <a:cs typeface="Catamaran Medium"/>
                <a:sym typeface="Catamaran Medium"/>
              </a:rPr>
              <a:t>Github </a:t>
            </a:r>
            <a:endParaRPr sz="2800">
              <a:solidFill>
                <a:srgbClr val="5E696C"/>
              </a:solidFill>
              <a:latin typeface="Catamaran Medium"/>
              <a:ea typeface="Catamaran Medium"/>
              <a:cs typeface="Catamaran Medium"/>
              <a:sym typeface="Catamaran Medium"/>
            </a:endParaRPr>
          </a:p>
          <a:p>
            <a:pPr indent="-482600" lvl="0" marL="609600" rtl="0" algn="l">
              <a:lnSpc>
                <a:spcPct val="90000"/>
              </a:lnSpc>
              <a:spcBef>
                <a:spcPts val="0"/>
              </a:spcBef>
              <a:spcAft>
                <a:spcPts val="0"/>
              </a:spcAft>
              <a:buClr>
                <a:srgbClr val="F55E61"/>
              </a:buClr>
              <a:buSzPts val="2800"/>
              <a:buFont typeface="Catamaran Medium"/>
              <a:buChar char="-"/>
            </a:pPr>
            <a:r>
              <a:rPr lang="en-US" sz="2800">
                <a:solidFill>
                  <a:srgbClr val="5E696C"/>
                </a:solidFill>
                <a:latin typeface="Catamaran Medium"/>
                <a:ea typeface="Catamaran Medium"/>
                <a:cs typeface="Catamaran Medium"/>
                <a:sym typeface="Catamaran Medium"/>
              </a:rPr>
              <a:t>Docker</a:t>
            </a:r>
            <a:endParaRPr sz="2800">
              <a:solidFill>
                <a:srgbClr val="5E696C"/>
              </a:solidFill>
              <a:latin typeface="Catamaran Medium"/>
              <a:ea typeface="Catamaran Medium"/>
              <a:cs typeface="Catamaran Medium"/>
              <a:sym typeface="Catamaran Medium"/>
            </a:endParaRPr>
          </a:p>
        </p:txBody>
      </p:sp>
      <p:sp>
        <p:nvSpPr>
          <p:cNvPr id="575" name="Google Shape;575;g2e9f2091a5e_3_470"/>
          <p:cNvSpPr txBox="1"/>
          <p:nvPr>
            <p:ph type="title"/>
          </p:nvPr>
        </p:nvSpPr>
        <p:spPr>
          <a:xfrm>
            <a:off x="885167" y="2530267"/>
            <a:ext cx="6273200" cy="165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7300">
                <a:solidFill>
                  <a:srgbClr val="212121"/>
                </a:solidFill>
              </a:rPr>
              <a:t>The Stack</a:t>
            </a:r>
            <a:endParaRPr sz="7300">
              <a:solidFill>
                <a:srgbClr val="21212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2e9f2091a5e_3_486"/>
          <p:cNvSpPr/>
          <p:nvPr/>
        </p:nvSpPr>
        <p:spPr>
          <a:xfrm flipH="1" rot="10800000">
            <a:off x="7059578" y="2946442"/>
            <a:ext cx="699323" cy="700363"/>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g2e9f2091a5e_3_486"/>
          <p:cNvSpPr/>
          <p:nvPr/>
        </p:nvSpPr>
        <p:spPr>
          <a:xfrm flipH="1" rot="-5400000">
            <a:off x="714293" y="3107625"/>
            <a:ext cx="1127352" cy="1127317"/>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82" name="Google Shape;582;g2e9f2091a5e_3_486"/>
          <p:cNvGrpSpPr/>
          <p:nvPr/>
        </p:nvGrpSpPr>
        <p:grpSpPr>
          <a:xfrm>
            <a:off x="-124523" y="4635549"/>
            <a:ext cx="12462000" cy="524800"/>
            <a:chOff x="-126748" y="2571750"/>
            <a:chExt cx="9346500" cy="393600"/>
          </a:xfrm>
        </p:grpSpPr>
        <p:sp>
          <p:nvSpPr>
            <p:cNvPr id="583" name="Google Shape;583;g2e9f2091a5e_3_486"/>
            <p:cNvSpPr/>
            <p:nvPr/>
          </p:nvSpPr>
          <p:spPr>
            <a:xfrm>
              <a:off x="-126748" y="2571750"/>
              <a:ext cx="9346500" cy="393600"/>
            </a:xfrm>
            <a:prstGeom prst="rect">
              <a:avLst/>
            </a:prstGeom>
            <a:solidFill>
              <a:schemeClr val="accent2"/>
            </a:solidFill>
            <a:ln cap="flat" cmpd="sng" w="2857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84" name="Google Shape;584;g2e9f2091a5e_3_486"/>
            <p:cNvCxnSpPr>
              <a:stCxn id="583" idx="1"/>
              <a:endCxn id="583" idx="3"/>
            </p:cNvCxnSpPr>
            <p:nvPr/>
          </p:nvCxnSpPr>
          <p:spPr>
            <a:xfrm>
              <a:off x="-126748" y="2768550"/>
              <a:ext cx="9346500" cy="0"/>
            </a:xfrm>
            <a:prstGeom prst="straightConnector1">
              <a:avLst/>
            </a:prstGeom>
            <a:noFill/>
            <a:ln cap="flat" cmpd="sng" w="19050">
              <a:solidFill>
                <a:schemeClr val="lt1"/>
              </a:solidFill>
              <a:prstDash val="lgDash"/>
              <a:round/>
              <a:headEnd len="med" w="med" type="none"/>
              <a:tailEnd len="med" w="med" type="none"/>
            </a:ln>
          </p:spPr>
        </p:cxnSp>
      </p:grpSp>
      <p:sp>
        <p:nvSpPr>
          <p:cNvPr id="585" name="Google Shape;585;g2e9f2091a5e_3_486"/>
          <p:cNvSpPr txBox="1"/>
          <p:nvPr>
            <p:ph type="title"/>
          </p:nvPr>
        </p:nvSpPr>
        <p:spPr>
          <a:xfrm>
            <a:off x="960000" y="720000"/>
            <a:ext cx="10272000" cy="763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solidFill>
                  <a:srgbClr val="212121"/>
                </a:solidFill>
              </a:rPr>
              <a:t>Member Roles</a:t>
            </a:r>
            <a:endParaRPr>
              <a:solidFill>
                <a:srgbClr val="212121"/>
              </a:solidFill>
            </a:endParaRPr>
          </a:p>
        </p:txBody>
      </p:sp>
      <p:sp>
        <p:nvSpPr>
          <p:cNvPr id="586" name="Google Shape;586;g2e9f2091a5e_3_486"/>
          <p:cNvSpPr txBox="1"/>
          <p:nvPr>
            <p:ph idx="2" type="title"/>
          </p:nvPr>
        </p:nvSpPr>
        <p:spPr>
          <a:xfrm>
            <a:off x="1207946" y="5452500"/>
            <a:ext cx="2976000" cy="487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solidFill>
                  <a:srgbClr val="212121"/>
                </a:solidFill>
              </a:rPr>
              <a:t>F</a:t>
            </a:r>
            <a:r>
              <a:rPr lang="en-US">
                <a:solidFill>
                  <a:srgbClr val="212121"/>
                </a:solidFill>
              </a:rPr>
              <a:t>ront-End</a:t>
            </a:r>
            <a:endParaRPr>
              <a:solidFill>
                <a:srgbClr val="212121"/>
              </a:solidFill>
            </a:endParaRPr>
          </a:p>
        </p:txBody>
      </p:sp>
      <p:sp>
        <p:nvSpPr>
          <p:cNvPr id="587" name="Google Shape;587;g2e9f2091a5e_3_486"/>
          <p:cNvSpPr txBox="1"/>
          <p:nvPr>
            <p:ph idx="3" type="title"/>
          </p:nvPr>
        </p:nvSpPr>
        <p:spPr>
          <a:xfrm>
            <a:off x="4608000" y="5452500"/>
            <a:ext cx="2976000" cy="487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solidFill>
                  <a:srgbClr val="212121"/>
                </a:solidFill>
              </a:rPr>
              <a:t>UI/ UX</a:t>
            </a:r>
            <a:endParaRPr>
              <a:solidFill>
                <a:srgbClr val="212121"/>
              </a:solidFill>
            </a:endParaRPr>
          </a:p>
        </p:txBody>
      </p:sp>
      <p:sp>
        <p:nvSpPr>
          <p:cNvPr id="588" name="Google Shape;588;g2e9f2091a5e_3_486"/>
          <p:cNvSpPr txBox="1"/>
          <p:nvPr>
            <p:ph idx="5" type="title"/>
          </p:nvPr>
        </p:nvSpPr>
        <p:spPr>
          <a:xfrm>
            <a:off x="8006128" y="5468033"/>
            <a:ext cx="2976000" cy="487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solidFill>
                  <a:srgbClr val="212121"/>
                </a:solidFill>
              </a:rPr>
              <a:t>Back-End</a:t>
            </a:r>
            <a:endParaRPr>
              <a:solidFill>
                <a:srgbClr val="212121"/>
              </a:solidFill>
            </a:endParaRPr>
          </a:p>
        </p:txBody>
      </p:sp>
      <p:grpSp>
        <p:nvGrpSpPr>
          <p:cNvPr id="589" name="Google Shape;589;g2e9f2091a5e_3_486"/>
          <p:cNvGrpSpPr/>
          <p:nvPr/>
        </p:nvGrpSpPr>
        <p:grpSpPr>
          <a:xfrm>
            <a:off x="8243471" y="2514207"/>
            <a:ext cx="2506333" cy="2194352"/>
            <a:chOff x="5113875" y="1705179"/>
            <a:chExt cx="2521800" cy="1749696"/>
          </a:xfrm>
        </p:grpSpPr>
        <p:sp>
          <p:nvSpPr>
            <p:cNvPr id="590" name="Google Shape;590;g2e9f2091a5e_3_486"/>
            <p:cNvSpPr/>
            <p:nvPr/>
          </p:nvSpPr>
          <p:spPr>
            <a:xfrm>
              <a:off x="5605600" y="2837800"/>
              <a:ext cx="1545650"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1" name="Google Shape;591;g2e9f2091a5e_3_486"/>
            <p:cNvSpPr/>
            <p:nvPr/>
          </p:nvSpPr>
          <p:spPr>
            <a:xfrm>
              <a:off x="5113875" y="1705179"/>
              <a:ext cx="2521800" cy="1598700"/>
            </a:xfrm>
            <a:prstGeom prst="roundRect">
              <a:avLst>
                <a:gd fmla="val 8787" name="adj"/>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grpSp>
        <p:nvGrpSpPr>
          <p:cNvPr id="592" name="Google Shape;592;g2e9f2091a5e_3_486"/>
          <p:cNvGrpSpPr/>
          <p:nvPr/>
        </p:nvGrpSpPr>
        <p:grpSpPr>
          <a:xfrm>
            <a:off x="4841701" y="2514207"/>
            <a:ext cx="2506333" cy="2194352"/>
            <a:chOff x="5113875" y="1705179"/>
            <a:chExt cx="2521800" cy="1749696"/>
          </a:xfrm>
        </p:grpSpPr>
        <p:sp>
          <p:nvSpPr>
            <p:cNvPr id="593" name="Google Shape;593;g2e9f2091a5e_3_486"/>
            <p:cNvSpPr/>
            <p:nvPr/>
          </p:nvSpPr>
          <p:spPr>
            <a:xfrm>
              <a:off x="5605600" y="2837800"/>
              <a:ext cx="1545650"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4" name="Google Shape;594;g2e9f2091a5e_3_486"/>
            <p:cNvSpPr/>
            <p:nvPr/>
          </p:nvSpPr>
          <p:spPr>
            <a:xfrm>
              <a:off x="5113875" y="1705179"/>
              <a:ext cx="2521800" cy="1598700"/>
            </a:xfrm>
            <a:prstGeom prst="roundRect">
              <a:avLst>
                <a:gd fmla="val 8787" name="adj"/>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400">
                  <a:solidFill>
                    <a:schemeClr val="dk1"/>
                  </a:solidFill>
                  <a:latin typeface="Catamaran"/>
                  <a:ea typeface="Catamaran"/>
                  <a:cs typeface="Catamaran"/>
                  <a:sym typeface="Catamaran"/>
                </a:rPr>
                <a:t>Jinder</a:t>
              </a:r>
              <a:endParaRPr sz="1900"/>
            </a:p>
          </p:txBody>
        </p:sp>
      </p:grpSp>
      <p:grpSp>
        <p:nvGrpSpPr>
          <p:cNvPr id="595" name="Google Shape;595;g2e9f2091a5e_3_486"/>
          <p:cNvGrpSpPr/>
          <p:nvPr/>
        </p:nvGrpSpPr>
        <p:grpSpPr>
          <a:xfrm>
            <a:off x="1440270" y="2514207"/>
            <a:ext cx="2506333" cy="2194352"/>
            <a:chOff x="5113875" y="1705179"/>
            <a:chExt cx="2521800" cy="1749696"/>
          </a:xfrm>
        </p:grpSpPr>
        <p:sp>
          <p:nvSpPr>
            <p:cNvPr id="596" name="Google Shape;596;g2e9f2091a5e_3_486"/>
            <p:cNvSpPr/>
            <p:nvPr/>
          </p:nvSpPr>
          <p:spPr>
            <a:xfrm>
              <a:off x="5605600" y="2837800"/>
              <a:ext cx="1545650"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7" name="Google Shape;597;g2e9f2091a5e_3_486"/>
            <p:cNvSpPr/>
            <p:nvPr/>
          </p:nvSpPr>
          <p:spPr>
            <a:xfrm>
              <a:off x="5113875" y="1705179"/>
              <a:ext cx="2521800" cy="1598700"/>
            </a:xfrm>
            <a:prstGeom prst="roundRect">
              <a:avLst>
                <a:gd fmla="val 8787" name="adj"/>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sp>
        <p:nvSpPr>
          <p:cNvPr id="598" name="Google Shape;598;g2e9f2091a5e_3_486"/>
          <p:cNvSpPr txBox="1"/>
          <p:nvPr/>
        </p:nvSpPr>
        <p:spPr>
          <a:xfrm>
            <a:off x="2017833" y="2975450"/>
            <a:ext cx="1351200" cy="9852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400">
                <a:solidFill>
                  <a:schemeClr val="dk1"/>
                </a:solidFill>
                <a:latin typeface="Catamaran"/>
                <a:ea typeface="Catamaran"/>
                <a:cs typeface="Catamaran"/>
                <a:sym typeface="Catamaran"/>
              </a:rPr>
              <a:t>Matthew</a:t>
            </a:r>
            <a:endParaRPr sz="2400">
              <a:solidFill>
                <a:schemeClr val="dk1"/>
              </a:solidFill>
              <a:latin typeface="Catamaran"/>
              <a:ea typeface="Catamaran"/>
              <a:cs typeface="Catamaran"/>
              <a:sym typeface="Catamaran"/>
            </a:endParaRPr>
          </a:p>
          <a:p>
            <a:pPr indent="0" lvl="0" marL="0" rtl="0" algn="l">
              <a:spcBef>
                <a:spcPts val="0"/>
              </a:spcBef>
              <a:spcAft>
                <a:spcPts val="0"/>
              </a:spcAft>
              <a:buNone/>
            </a:pPr>
            <a:r>
              <a:rPr lang="en-US" sz="2400">
                <a:solidFill>
                  <a:schemeClr val="dk1"/>
                </a:solidFill>
                <a:latin typeface="Catamaran"/>
                <a:ea typeface="Catamaran"/>
                <a:cs typeface="Catamaran"/>
                <a:sym typeface="Catamaran"/>
              </a:rPr>
              <a:t>William</a:t>
            </a:r>
            <a:endParaRPr sz="2400">
              <a:solidFill>
                <a:schemeClr val="dk1"/>
              </a:solidFill>
              <a:latin typeface="Catamaran"/>
              <a:ea typeface="Catamaran"/>
              <a:cs typeface="Catamaran"/>
              <a:sym typeface="Catamaran"/>
            </a:endParaRPr>
          </a:p>
        </p:txBody>
      </p:sp>
      <p:sp>
        <p:nvSpPr>
          <p:cNvPr id="599" name="Google Shape;599;g2e9f2091a5e_3_486"/>
          <p:cNvSpPr txBox="1"/>
          <p:nvPr/>
        </p:nvSpPr>
        <p:spPr>
          <a:xfrm>
            <a:off x="8674933" y="2983217"/>
            <a:ext cx="1638400" cy="9852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2400">
                <a:solidFill>
                  <a:schemeClr val="dk1"/>
                </a:solidFill>
                <a:latin typeface="Catamaran"/>
                <a:ea typeface="Catamaran"/>
                <a:cs typeface="Catamaran"/>
                <a:sym typeface="Catamaran"/>
              </a:rPr>
              <a:t>Jay</a:t>
            </a:r>
            <a:endParaRPr sz="2400">
              <a:solidFill>
                <a:schemeClr val="dk1"/>
              </a:solidFill>
              <a:latin typeface="Catamaran"/>
              <a:ea typeface="Catamaran"/>
              <a:cs typeface="Catamaran"/>
              <a:sym typeface="Catamaran"/>
            </a:endParaRPr>
          </a:p>
          <a:p>
            <a:pPr indent="0" lvl="0" marL="0" rtl="0" algn="ctr">
              <a:spcBef>
                <a:spcPts val="0"/>
              </a:spcBef>
              <a:spcAft>
                <a:spcPts val="0"/>
              </a:spcAft>
              <a:buNone/>
            </a:pPr>
            <a:r>
              <a:rPr lang="en-US" sz="2400">
                <a:solidFill>
                  <a:schemeClr val="dk1"/>
                </a:solidFill>
                <a:latin typeface="Catamaran"/>
                <a:ea typeface="Catamaran"/>
                <a:cs typeface="Catamaran"/>
                <a:sym typeface="Catamaran"/>
              </a:rPr>
              <a:t>Baljinder</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2e9f2091a5e_3_509"/>
          <p:cNvSpPr/>
          <p:nvPr/>
        </p:nvSpPr>
        <p:spPr>
          <a:xfrm>
            <a:off x="527533" y="2885333"/>
            <a:ext cx="726015" cy="725992"/>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5" name="Google Shape;605;g2e9f2091a5e_3_509"/>
          <p:cNvSpPr/>
          <p:nvPr/>
        </p:nvSpPr>
        <p:spPr>
          <a:xfrm flipH="1" rot="10800000">
            <a:off x="4283794" y="387516"/>
            <a:ext cx="1127353" cy="1127317"/>
          </a:xfrm>
          <a:custGeom>
            <a:rect b="b" l="l" r="r" t="t"/>
            <a:pathLst>
              <a:path extrusionOk="0" h="31460" w="31461">
                <a:moveTo>
                  <a:pt x="15715" y="4165"/>
                </a:moveTo>
                <a:cubicBezTo>
                  <a:pt x="22098" y="4165"/>
                  <a:pt x="27266" y="9332"/>
                  <a:pt x="27266" y="15715"/>
                </a:cubicBezTo>
                <a:cubicBezTo>
                  <a:pt x="27266" y="22098"/>
                  <a:pt x="22098" y="27265"/>
                  <a:pt x="15715" y="27265"/>
                </a:cubicBezTo>
                <a:cubicBezTo>
                  <a:pt x="9332" y="27265"/>
                  <a:pt x="4165" y="22098"/>
                  <a:pt x="4165" y="15715"/>
                </a:cubicBezTo>
                <a:cubicBezTo>
                  <a:pt x="4165" y="9332"/>
                  <a:pt x="9393" y="4165"/>
                  <a:pt x="15715" y="4165"/>
                </a:cubicBezTo>
                <a:close/>
                <a:moveTo>
                  <a:pt x="15715" y="0"/>
                </a:moveTo>
                <a:cubicBezTo>
                  <a:pt x="7022" y="0"/>
                  <a:pt x="1" y="7022"/>
                  <a:pt x="1" y="15715"/>
                </a:cubicBezTo>
                <a:cubicBezTo>
                  <a:pt x="1" y="24408"/>
                  <a:pt x="7022" y="31460"/>
                  <a:pt x="15715" y="31460"/>
                </a:cubicBezTo>
                <a:cubicBezTo>
                  <a:pt x="24439" y="31460"/>
                  <a:pt x="31460" y="24408"/>
                  <a:pt x="31460" y="15715"/>
                </a:cubicBezTo>
                <a:cubicBezTo>
                  <a:pt x="31460" y="7022"/>
                  <a:pt x="24439" y="0"/>
                  <a:pt x="15715" y="0"/>
                </a:cubicBezTo>
                <a:close/>
              </a:path>
            </a:pathLst>
          </a:custGeom>
          <a:solidFill>
            <a:srgbClr val="98D4A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6" name="Google Shape;606;g2e9f2091a5e_3_509"/>
          <p:cNvSpPr/>
          <p:nvPr/>
        </p:nvSpPr>
        <p:spPr>
          <a:xfrm flipH="1" rot="10800000">
            <a:off x="3910778" y="3034859"/>
            <a:ext cx="699323" cy="700363"/>
          </a:xfrm>
          <a:custGeom>
            <a:rect b="b" l="l" r="r" t="t"/>
            <a:pathLst>
              <a:path extrusionOk="0" h="19545" w="19516">
                <a:moveTo>
                  <a:pt x="9758" y="4195"/>
                </a:moveTo>
                <a:cubicBezTo>
                  <a:pt x="12828" y="4195"/>
                  <a:pt x="15351" y="6687"/>
                  <a:pt x="15351" y="9757"/>
                </a:cubicBezTo>
                <a:cubicBezTo>
                  <a:pt x="15351" y="12827"/>
                  <a:pt x="12828" y="15350"/>
                  <a:pt x="9758" y="15350"/>
                </a:cubicBezTo>
                <a:cubicBezTo>
                  <a:pt x="6688" y="15350"/>
                  <a:pt x="4165" y="12858"/>
                  <a:pt x="4165" y="9757"/>
                </a:cubicBezTo>
                <a:cubicBezTo>
                  <a:pt x="4165" y="6687"/>
                  <a:pt x="6688" y="4195"/>
                  <a:pt x="9758" y="4195"/>
                </a:cubicBezTo>
                <a:close/>
                <a:moveTo>
                  <a:pt x="9758" y="0"/>
                </a:moveTo>
                <a:cubicBezTo>
                  <a:pt x="4348" y="0"/>
                  <a:pt x="1" y="4377"/>
                  <a:pt x="1" y="9757"/>
                </a:cubicBezTo>
                <a:cubicBezTo>
                  <a:pt x="1" y="15168"/>
                  <a:pt x="4348" y="19545"/>
                  <a:pt x="9758" y="19545"/>
                </a:cubicBezTo>
                <a:cubicBezTo>
                  <a:pt x="15138" y="19545"/>
                  <a:pt x="19515" y="15168"/>
                  <a:pt x="19515" y="9757"/>
                </a:cubicBezTo>
                <a:cubicBezTo>
                  <a:pt x="19515" y="4377"/>
                  <a:pt x="15138" y="0"/>
                  <a:pt x="9758"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07" name="Google Shape;607;g2e9f2091a5e_3_509"/>
          <p:cNvGrpSpPr/>
          <p:nvPr/>
        </p:nvGrpSpPr>
        <p:grpSpPr>
          <a:xfrm rot="-1251183">
            <a:off x="-3033695" y="-2153113"/>
            <a:ext cx="13774545" cy="8599939"/>
            <a:chOff x="-1012700" y="0"/>
            <a:chExt cx="8155950" cy="5092050"/>
          </a:xfrm>
        </p:grpSpPr>
        <p:sp>
          <p:nvSpPr>
            <p:cNvPr id="608" name="Google Shape;608;g2e9f2091a5e_3_509"/>
            <p:cNvSpPr/>
            <p:nvPr/>
          </p:nvSpPr>
          <p:spPr>
            <a:xfrm>
              <a:off x="-1012700" y="0"/>
              <a:ext cx="8155950" cy="5092050"/>
            </a:xfrm>
            <a:custGeom>
              <a:rect b="b" l="l" r="r" t="t"/>
              <a:pathLst>
                <a:path extrusionOk="0" h="203682" w="326238">
                  <a:moveTo>
                    <a:pt x="11551" y="203681"/>
                  </a:moveTo>
                  <a:lnTo>
                    <a:pt x="1" y="192131"/>
                  </a:lnTo>
                  <a:lnTo>
                    <a:pt x="29333" y="162769"/>
                  </a:lnTo>
                  <a:cubicBezTo>
                    <a:pt x="36780" y="155322"/>
                    <a:pt x="46658" y="151218"/>
                    <a:pt x="57175" y="151218"/>
                  </a:cubicBezTo>
                  <a:lnTo>
                    <a:pt x="57449" y="151218"/>
                  </a:lnTo>
                  <a:cubicBezTo>
                    <a:pt x="68087" y="151310"/>
                    <a:pt x="77996" y="155504"/>
                    <a:pt x="85413" y="163164"/>
                  </a:cubicBezTo>
                  <a:cubicBezTo>
                    <a:pt x="88452" y="166295"/>
                    <a:pt x="92556" y="168058"/>
                    <a:pt x="96963" y="168058"/>
                  </a:cubicBezTo>
                  <a:lnTo>
                    <a:pt x="97085" y="168058"/>
                  </a:lnTo>
                  <a:cubicBezTo>
                    <a:pt x="101401" y="168058"/>
                    <a:pt x="105474" y="166386"/>
                    <a:pt x="108544" y="163285"/>
                  </a:cubicBezTo>
                  <a:cubicBezTo>
                    <a:pt x="114745" y="157115"/>
                    <a:pt x="114866" y="146902"/>
                    <a:pt x="108787" y="140550"/>
                  </a:cubicBezTo>
                  <a:lnTo>
                    <a:pt x="99668" y="131036"/>
                  </a:lnTo>
                  <a:cubicBezTo>
                    <a:pt x="87662" y="118969"/>
                    <a:pt x="87662" y="99303"/>
                    <a:pt x="99729" y="87266"/>
                  </a:cubicBezTo>
                  <a:cubicBezTo>
                    <a:pt x="105656" y="81339"/>
                    <a:pt x="113498" y="78117"/>
                    <a:pt x="121857" y="78208"/>
                  </a:cubicBezTo>
                  <a:cubicBezTo>
                    <a:pt x="130216" y="78239"/>
                    <a:pt x="138028" y="81582"/>
                    <a:pt x="143864" y="87570"/>
                  </a:cubicBezTo>
                  <a:cubicBezTo>
                    <a:pt x="154107" y="98087"/>
                    <a:pt x="167481" y="111856"/>
                    <a:pt x="178515" y="123133"/>
                  </a:cubicBezTo>
                  <a:cubicBezTo>
                    <a:pt x="186722" y="131583"/>
                    <a:pt x="200309" y="131796"/>
                    <a:pt x="208819" y="123619"/>
                  </a:cubicBezTo>
                  <a:lnTo>
                    <a:pt x="209397" y="123103"/>
                  </a:lnTo>
                  <a:cubicBezTo>
                    <a:pt x="213835" y="118847"/>
                    <a:pt x="216297" y="113102"/>
                    <a:pt x="216388" y="107023"/>
                  </a:cubicBezTo>
                  <a:cubicBezTo>
                    <a:pt x="216449" y="101005"/>
                    <a:pt x="214108" y="95291"/>
                    <a:pt x="209822" y="91005"/>
                  </a:cubicBezTo>
                  <a:lnTo>
                    <a:pt x="199397" y="80549"/>
                  </a:lnTo>
                  <a:cubicBezTo>
                    <a:pt x="193470" y="74622"/>
                    <a:pt x="190217" y="66749"/>
                    <a:pt x="190217" y="58390"/>
                  </a:cubicBezTo>
                  <a:cubicBezTo>
                    <a:pt x="190217" y="50032"/>
                    <a:pt x="193470" y="42159"/>
                    <a:pt x="199366" y="36262"/>
                  </a:cubicBezTo>
                  <a:lnTo>
                    <a:pt x="200309" y="35350"/>
                  </a:lnTo>
                  <a:cubicBezTo>
                    <a:pt x="206266" y="29363"/>
                    <a:pt x="214139" y="26110"/>
                    <a:pt x="222467" y="26080"/>
                  </a:cubicBezTo>
                  <a:lnTo>
                    <a:pt x="222558" y="26080"/>
                  </a:lnTo>
                  <a:cubicBezTo>
                    <a:pt x="230856" y="26080"/>
                    <a:pt x="238668" y="29302"/>
                    <a:pt x="244534" y="35199"/>
                  </a:cubicBezTo>
                  <a:lnTo>
                    <a:pt x="245112" y="35746"/>
                  </a:lnTo>
                  <a:cubicBezTo>
                    <a:pt x="249610" y="40275"/>
                    <a:pt x="255629" y="42737"/>
                    <a:pt x="261982" y="42737"/>
                  </a:cubicBezTo>
                  <a:lnTo>
                    <a:pt x="261982" y="42737"/>
                  </a:lnTo>
                  <a:cubicBezTo>
                    <a:pt x="268365" y="42737"/>
                    <a:pt x="274353" y="40275"/>
                    <a:pt x="278851" y="35746"/>
                  </a:cubicBezTo>
                  <a:lnTo>
                    <a:pt x="314688" y="0"/>
                  </a:lnTo>
                  <a:lnTo>
                    <a:pt x="326238" y="11551"/>
                  </a:lnTo>
                  <a:lnTo>
                    <a:pt x="290462" y="47296"/>
                  </a:lnTo>
                  <a:cubicBezTo>
                    <a:pt x="282863" y="54895"/>
                    <a:pt x="272772" y="59089"/>
                    <a:pt x="262042" y="59089"/>
                  </a:cubicBezTo>
                  <a:lnTo>
                    <a:pt x="262042" y="59089"/>
                  </a:lnTo>
                  <a:cubicBezTo>
                    <a:pt x="251313" y="59089"/>
                    <a:pt x="241191" y="54895"/>
                    <a:pt x="233592" y="47296"/>
                  </a:cubicBezTo>
                  <a:lnTo>
                    <a:pt x="233014" y="46749"/>
                  </a:lnTo>
                  <a:cubicBezTo>
                    <a:pt x="230248" y="43952"/>
                    <a:pt x="226570" y="42402"/>
                    <a:pt x="222619" y="42402"/>
                  </a:cubicBezTo>
                  <a:lnTo>
                    <a:pt x="222589" y="42402"/>
                  </a:lnTo>
                  <a:cubicBezTo>
                    <a:pt x="218576" y="42402"/>
                    <a:pt x="214777" y="44013"/>
                    <a:pt x="211889" y="46901"/>
                  </a:cubicBezTo>
                  <a:lnTo>
                    <a:pt x="210947" y="47843"/>
                  </a:lnTo>
                  <a:cubicBezTo>
                    <a:pt x="208151" y="50639"/>
                    <a:pt x="206570" y="54409"/>
                    <a:pt x="206570" y="58421"/>
                  </a:cubicBezTo>
                  <a:cubicBezTo>
                    <a:pt x="206570" y="62433"/>
                    <a:pt x="208151" y="66202"/>
                    <a:pt x="210978" y="69029"/>
                  </a:cubicBezTo>
                  <a:lnTo>
                    <a:pt x="221434" y="79454"/>
                  </a:lnTo>
                  <a:cubicBezTo>
                    <a:pt x="228881" y="86871"/>
                    <a:pt x="232923" y="96750"/>
                    <a:pt x="232802" y="107236"/>
                  </a:cubicBezTo>
                  <a:cubicBezTo>
                    <a:pt x="232680" y="117753"/>
                    <a:pt x="228425" y="127601"/>
                    <a:pt x="220795" y="134957"/>
                  </a:cubicBezTo>
                  <a:lnTo>
                    <a:pt x="220218" y="135504"/>
                  </a:lnTo>
                  <a:cubicBezTo>
                    <a:pt x="212953" y="142434"/>
                    <a:pt x="203409" y="146173"/>
                    <a:pt x="193378" y="146021"/>
                  </a:cubicBezTo>
                  <a:cubicBezTo>
                    <a:pt x="183317" y="145869"/>
                    <a:pt x="173956" y="141796"/>
                    <a:pt x="166904" y="134562"/>
                  </a:cubicBezTo>
                  <a:cubicBezTo>
                    <a:pt x="155900" y="123255"/>
                    <a:pt x="142526" y="109546"/>
                    <a:pt x="132253" y="98999"/>
                  </a:cubicBezTo>
                  <a:cubicBezTo>
                    <a:pt x="129487" y="96172"/>
                    <a:pt x="125809" y="94591"/>
                    <a:pt x="121857" y="94561"/>
                  </a:cubicBezTo>
                  <a:cubicBezTo>
                    <a:pt x="117906" y="94561"/>
                    <a:pt x="114167" y="96050"/>
                    <a:pt x="111371" y="98847"/>
                  </a:cubicBezTo>
                  <a:cubicBezTo>
                    <a:pt x="108574" y="101643"/>
                    <a:pt x="107055" y="105321"/>
                    <a:pt x="107055" y="109242"/>
                  </a:cubicBezTo>
                  <a:cubicBezTo>
                    <a:pt x="107055" y="113133"/>
                    <a:pt x="108574" y="116841"/>
                    <a:pt x="111371" y="119607"/>
                  </a:cubicBezTo>
                  <a:lnTo>
                    <a:pt x="111492" y="119729"/>
                  </a:lnTo>
                  <a:lnTo>
                    <a:pt x="120672" y="129303"/>
                  </a:lnTo>
                  <a:cubicBezTo>
                    <a:pt x="126599" y="135504"/>
                    <a:pt x="129821" y="143620"/>
                    <a:pt x="129760" y="152221"/>
                  </a:cubicBezTo>
                  <a:cubicBezTo>
                    <a:pt x="129669" y="160793"/>
                    <a:pt x="126265" y="168848"/>
                    <a:pt x="120216" y="174927"/>
                  </a:cubicBezTo>
                  <a:cubicBezTo>
                    <a:pt x="114046" y="181097"/>
                    <a:pt x="105900" y="184471"/>
                    <a:pt x="97176" y="184471"/>
                  </a:cubicBezTo>
                  <a:lnTo>
                    <a:pt x="96963" y="184471"/>
                  </a:lnTo>
                  <a:cubicBezTo>
                    <a:pt x="88179" y="184380"/>
                    <a:pt x="79942" y="180885"/>
                    <a:pt x="73832" y="174593"/>
                  </a:cubicBezTo>
                  <a:cubicBezTo>
                    <a:pt x="69486" y="170155"/>
                    <a:pt x="63680" y="167632"/>
                    <a:pt x="57449" y="167602"/>
                  </a:cubicBezTo>
                  <a:lnTo>
                    <a:pt x="57297" y="167602"/>
                  </a:lnTo>
                  <a:cubicBezTo>
                    <a:pt x="51126" y="167602"/>
                    <a:pt x="45321" y="170003"/>
                    <a:pt x="41005" y="17434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9" name="Google Shape;609;g2e9f2091a5e_3_509"/>
            <p:cNvSpPr/>
            <p:nvPr/>
          </p:nvSpPr>
          <p:spPr>
            <a:xfrm>
              <a:off x="-758125" y="256850"/>
              <a:ext cx="7644550" cy="4580625"/>
            </a:xfrm>
            <a:custGeom>
              <a:rect b="b" l="l" r="r" t="t"/>
              <a:pathLst>
                <a:path extrusionOk="0" h="183225" w="305782">
                  <a:moveTo>
                    <a:pt x="304991" y="0"/>
                  </a:moveTo>
                  <a:lnTo>
                    <a:pt x="301799" y="3192"/>
                  </a:lnTo>
                  <a:lnTo>
                    <a:pt x="302590" y="3982"/>
                  </a:lnTo>
                  <a:lnTo>
                    <a:pt x="305781" y="790"/>
                  </a:lnTo>
                  <a:lnTo>
                    <a:pt x="304991" y="0"/>
                  </a:lnTo>
                  <a:close/>
                  <a:moveTo>
                    <a:pt x="298608" y="6414"/>
                  </a:moveTo>
                  <a:lnTo>
                    <a:pt x="295416" y="9605"/>
                  </a:lnTo>
                  <a:lnTo>
                    <a:pt x="296207" y="10395"/>
                  </a:lnTo>
                  <a:lnTo>
                    <a:pt x="299398" y="7204"/>
                  </a:lnTo>
                  <a:lnTo>
                    <a:pt x="298608" y="6414"/>
                  </a:lnTo>
                  <a:close/>
                  <a:moveTo>
                    <a:pt x="292164" y="12797"/>
                  </a:moveTo>
                  <a:lnTo>
                    <a:pt x="289003" y="15988"/>
                  </a:lnTo>
                  <a:lnTo>
                    <a:pt x="289793" y="16779"/>
                  </a:lnTo>
                  <a:lnTo>
                    <a:pt x="292985" y="13587"/>
                  </a:lnTo>
                  <a:lnTo>
                    <a:pt x="292164" y="12797"/>
                  </a:lnTo>
                  <a:close/>
                  <a:moveTo>
                    <a:pt x="285750" y="19210"/>
                  </a:moveTo>
                  <a:lnTo>
                    <a:pt x="282559" y="22402"/>
                  </a:lnTo>
                  <a:lnTo>
                    <a:pt x="283380" y="23192"/>
                  </a:lnTo>
                  <a:lnTo>
                    <a:pt x="286571" y="20000"/>
                  </a:lnTo>
                  <a:lnTo>
                    <a:pt x="285750" y="19210"/>
                  </a:lnTo>
                  <a:close/>
                  <a:moveTo>
                    <a:pt x="212011" y="23374"/>
                  </a:moveTo>
                  <a:lnTo>
                    <a:pt x="212041" y="24529"/>
                  </a:lnTo>
                  <a:lnTo>
                    <a:pt x="212436" y="24529"/>
                  </a:lnTo>
                  <a:cubicBezTo>
                    <a:pt x="213773" y="24529"/>
                    <a:pt x="215080" y="24651"/>
                    <a:pt x="216418" y="24864"/>
                  </a:cubicBezTo>
                  <a:lnTo>
                    <a:pt x="216661" y="23769"/>
                  </a:lnTo>
                  <a:cubicBezTo>
                    <a:pt x="215232" y="23496"/>
                    <a:pt x="213834" y="23374"/>
                    <a:pt x="212436" y="23374"/>
                  </a:cubicBezTo>
                  <a:close/>
                  <a:moveTo>
                    <a:pt x="207390" y="23921"/>
                  </a:moveTo>
                  <a:cubicBezTo>
                    <a:pt x="205871" y="24225"/>
                    <a:pt x="204381" y="24712"/>
                    <a:pt x="202953" y="25320"/>
                  </a:cubicBezTo>
                  <a:lnTo>
                    <a:pt x="203439" y="26384"/>
                  </a:lnTo>
                  <a:cubicBezTo>
                    <a:pt x="204807" y="25776"/>
                    <a:pt x="206205" y="25320"/>
                    <a:pt x="207603" y="25016"/>
                  </a:cubicBezTo>
                  <a:lnTo>
                    <a:pt x="207390" y="23921"/>
                  </a:lnTo>
                  <a:close/>
                  <a:moveTo>
                    <a:pt x="221068" y="25016"/>
                  </a:moveTo>
                  <a:lnTo>
                    <a:pt x="220643" y="26080"/>
                  </a:lnTo>
                  <a:cubicBezTo>
                    <a:pt x="222011" y="26627"/>
                    <a:pt x="223348" y="27295"/>
                    <a:pt x="224564" y="28116"/>
                  </a:cubicBezTo>
                  <a:lnTo>
                    <a:pt x="225172" y="27143"/>
                  </a:lnTo>
                  <a:cubicBezTo>
                    <a:pt x="223865" y="26323"/>
                    <a:pt x="222497" y="25593"/>
                    <a:pt x="221068" y="25016"/>
                  </a:cubicBezTo>
                  <a:close/>
                  <a:moveTo>
                    <a:pt x="279367" y="25624"/>
                  </a:moveTo>
                  <a:lnTo>
                    <a:pt x="276176" y="28815"/>
                  </a:lnTo>
                  <a:lnTo>
                    <a:pt x="276997" y="29636"/>
                  </a:lnTo>
                  <a:lnTo>
                    <a:pt x="280188" y="26444"/>
                  </a:lnTo>
                  <a:lnTo>
                    <a:pt x="279367" y="25624"/>
                  </a:lnTo>
                  <a:close/>
                  <a:moveTo>
                    <a:pt x="198940" y="27599"/>
                  </a:moveTo>
                  <a:cubicBezTo>
                    <a:pt x="197725" y="28450"/>
                    <a:pt x="196570" y="29393"/>
                    <a:pt x="195506" y="30457"/>
                  </a:cubicBezTo>
                  <a:lnTo>
                    <a:pt x="195414" y="30578"/>
                  </a:lnTo>
                  <a:lnTo>
                    <a:pt x="196205" y="31368"/>
                  </a:lnTo>
                  <a:lnTo>
                    <a:pt x="196326" y="31247"/>
                  </a:lnTo>
                  <a:cubicBezTo>
                    <a:pt x="197360" y="30274"/>
                    <a:pt x="198454" y="29362"/>
                    <a:pt x="199579" y="28572"/>
                  </a:cubicBezTo>
                  <a:lnTo>
                    <a:pt x="198940" y="27599"/>
                  </a:lnTo>
                  <a:close/>
                  <a:moveTo>
                    <a:pt x="228819" y="30092"/>
                  </a:moveTo>
                  <a:lnTo>
                    <a:pt x="227999" y="30882"/>
                  </a:lnTo>
                  <a:lnTo>
                    <a:pt x="228759" y="31642"/>
                  </a:lnTo>
                  <a:cubicBezTo>
                    <a:pt x="229549" y="32463"/>
                    <a:pt x="230430" y="33283"/>
                    <a:pt x="231342" y="33982"/>
                  </a:cubicBezTo>
                  <a:lnTo>
                    <a:pt x="232072" y="33071"/>
                  </a:lnTo>
                  <a:cubicBezTo>
                    <a:pt x="231190" y="32402"/>
                    <a:pt x="230370" y="31642"/>
                    <a:pt x="229579" y="30852"/>
                  </a:cubicBezTo>
                  <a:lnTo>
                    <a:pt x="228819" y="30092"/>
                  </a:lnTo>
                  <a:close/>
                  <a:moveTo>
                    <a:pt x="272954" y="31946"/>
                  </a:moveTo>
                  <a:cubicBezTo>
                    <a:pt x="271860" y="32919"/>
                    <a:pt x="270674" y="33830"/>
                    <a:pt x="269458" y="34681"/>
                  </a:cubicBezTo>
                  <a:lnTo>
                    <a:pt x="270097" y="35624"/>
                  </a:lnTo>
                  <a:cubicBezTo>
                    <a:pt x="271373" y="34803"/>
                    <a:pt x="272589" y="33830"/>
                    <a:pt x="273714" y="32767"/>
                  </a:cubicBezTo>
                  <a:lnTo>
                    <a:pt x="272954" y="31946"/>
                  </a:lnTo>
                  <a:close/>
                  <a:moveTo>
                    <a:pt x="192344" y="33952"/>
                  </a:moveTo>
                  <a:cubicBezTo>
                    <a:pt x="191433" y="35198"/>
                    <a:pt x="190582" y="36536"/>
                    <a:pt x="189943" y="37934"/>
                  </a:cubicBezTo>
                  <a:lnTo>
                    <a:pt x="190977" y="38451"/>
                  </a:lnTo>
                  <a:cubicBezTo>
                    <a:pt x="191554" y="37113"/>
                    <a:pt x="192314" y="35867"/>
                    <a:pt x="193256" y="34651"/>
                  </a:cubicBezTo>
                  <a:lnTo>
                    <a:pt x="192344" y="33952"/>
                  </a:lnTo>
                  <a:close/>
                  <a:moveTo>
                    <a:pt x="235719" y="35624"/>
                  </a:moveTo>
                  <a:lnTo>
                    <a:pt x="235142" y="36627"/>
                  </a:lnTo>
                  <a:cubicBezTo>
                    <a:pt x="236449" y="37417"/>
                    <a:pt x="237847" y="38086"/>
                    <a:pt x="239245" y="38694"/>
                  </a:cubicBezTo>
                  <a:lnTo>
                    <a:pt x="239671" y="37630"/>
                  </a:lnTo>
                  <a:cubicBezTo>
                    <a:pt x="238333" y="37083"/>
                    <a:pt x="236965" y="36384"/>
                    <a:pt x="235719" y="35624"/>
                  </a:cubicBezTo>
                  <a:close/>
                  <a:moveTo>
                    <a:pt x="265629" y="36870"/>
                  </a:moveTo>
                  <a:cubicBezTo>
                    <a:pt x="264291" y="37539"/>
                    <a:pt x="262893" y="38086"/>
                    <a:pt x="261495" y="38542"/>
                  </a:cubicBezTo>
                  <a:lnTo>
                    <a:pt x="261829" y="39666"/>
                  </a:lnTo>
                  <a:cubicBezTo>
                    <a:pt x="263258" y="39210"/>
                    <a:pt x="264717" y="38633"/>
                    <a:pt x="266115" y="37903"/>
                  </a:cubicBezTo>
                  <a:lnTo>
                    <a:pt x="265629" y="36870"/>
                  </a:lnTo>
                  <a:close/>
                  <a:moveTo>
                    <a:pt x="243926" y="39089"/>
                  </a:moveTo>
                  <a:lnTo>
                    <a:pt x="243622" y="40183"/>
                  </a:lnTo>
                  <a:cubicBezTo>
                    <a:pt x="245111" y="40578"/>
                    <a:pt x="246631" y="40821"/>
                    <a:pt x="248151" y="41034"/>
                  </a:cubicBezTo>
                  <a:lnTo>
                    <a:pt x="248303" y="39879"/>
                  </a:lnTo>
                  <a:cubicBezTo>
                    <a:pt x="246814" y="39727"/>
                    <a:pt x="245385" y="39454"/>
                    <a:pt x="243926" y="39089"/>
                  </a:cubicBezTo>
                  <a:close/>
                  <a:moveTo>
                    <a:pt x="257148" y="39666"/>
                  </a:moveTo>
                  <a:cubicBezTo>
                    <a:pt x="255689" y="39879"/>
                    <a:pt x="254230" y="40031"/>
                    <a:pt x="252741" y="40062"/>
                  </a:cubicBezTo>
                  <a:lnTo>
                    <a:pt x="252771" y="41217"/>
                  </a:lnTo>
                  <a:cubicBezTo>
                    <a:pt x="254291" y="41186"/>
                    <a:pt x="255811" y="41034"/>
                    <a:pt x="257331" y="40791"/>
                  </a:cubicBezTo>
                  <a:lnTo>
                    <a:pt x="257148" y="39666"/>
                  </a:lnTo>
                  <a:close/>
                  <a:moveTo>
                    <a:pt x="188332" y="42280"/>
                  </a:moveTo>
                  <a:cubicBezTo>
                    <a:pt x="187968" y="43800"/>
                    <a:pt x="187724" y="45320"/>
                    <a:pt x="187664" y="46870"/>
                  </a:cubicBezTo>
                  <a:lnTo>
                    <a:pt x="188788" y="46961"/>
                  </a:lnTo>
                  <a:cubicBezTo>
                    <a:pt x="188879" y="45502"/>
                    <a:pt x="189092" y="44013"/>
                    <a:pt x="189457" y="42554"/>
                  </a:cubicBezTo>
                  <a:lnTo>
                    <a:pt x="188332" y="42280"/>
                  </a:lnTo>
                  <a:close/>
                  <a:moveTo>
                    <a:pt x="189031" y="51399"/>
                  </a:moveTo>
                  <a:lnTo>
                    <a:pt x="187876" y="51551"/>
                  </a:lnTo>
                  <a:cubicBezTo>
                    <a:pt x="188119" y="53071"/>
                    <a:pt x="188454" y="54591"/>
                    <a:pt x="189001" y="56019"/>
                  </a:cubicBezTo>
                  <a:lnTo>
                    <a:pt x="190095" y="55685"/>
                  </a:lnTo>
                  <a:cubicBezTo>
                    <a:pt x="189609" y="54287"/>
                    <a:pt x="189244" y="52828"/>
                    <a:pt x="189031" y="51399"/>
                  </a:cubicBezTo>
                  <a:close/>
                  <a:moveTo>
                    <a:pt x="191949" y="59667"/>
                  </a:moveTo>
                  <a:lnTo>
                    <a:pt x="190946" y="60244"/>
                  </a:lnTo>
                  <a:cubicBezTo>
                    <a:pt x="191706" y="61582"/>
                    <a:pt x="192679" y="62828"/>
                    <a:pt x="193712" y="63983"/>
                  </a:cubicBezTo>
                  <a:lnTo>
                    <a:pt x="194563" y="63253"/>
                  </a:lnTo>
                  <a:cubicBezTo>
                    <a:pt x="193591" y="62159"/>
                    <a:pt x="192709" y="60943"/>
                    <a:pt x="191949" y="59667"/>
                  </a:cubicBezTo>
                  <a:close/>
                  <a:moveTo>
                    <a:pt x="197725" y="66445"/>
                  </a:moveTo>
                  <a:lnTo>
                    <a:pt x="196934" y="67235"/>
                  </a:lnTo>
                  <a:lnTo>
                    <a:pt x="200126" y="70427"/>
                  </a:lnTo>
                  <a:lnTo>
                    <a:pt x="200916" y="69636"/>
                  </a:lnTo>
                  <a:lnTo>
                    <a:pt x="197725" y="66445"/>
                  </a:lnTo>
                  <a:close/>
                  <a:moveTo>
                    <a:pt x="204108" y="72828"/>
                  </a:moveTo>
                  <a:lnTo>
                    <a:pt x="203317" y="73618"/>
                  </a:lnTo>
                  <a:lnTo>
                    <a:pt x="205020" y="75320"/>
                  </a:lnTo>
                  <a:cubicBezTo>
                    <a:pt x="205506" y="75837"/>
                    <a:pt x="205962" y="76323"/>
                    <a:pt x="206418" y="76840"/>
                  </a:cubicBezTo>
                  <a:lnTo>
                    <a:pt x="207299" y="76080"/>
                  </a:lnTo>
                  <a:cubicBezTo>
                    <a:pt x="206813" y="75564"/>
                    <a:pt x="206296" y="75016"/>
                    <a:pt x="205810" y="74530"/>
                  </a:cubicBezTo>
                  <a:lnTo>
                    <a:pt x="204108" y="72828"/>
                  </a:lnTo>
                  <a:close/>
                  <a:moveTo>
                    <a:pt x="111549" y="75523"/>
                  </a:moveTo>
                  <a:cubicBezTo>
                    <a:pt x="111085" y="75523"/>
                    <a:pt x="110620" y="75536"/>
                    <a:pt x="110155" y="75564"/>
                  </a:cubicBezTo>
                  <a:lnTo>
                    <a:pt x="110215" y="76688"/>
                  </a:lnTo>
                  <a:cubicBezTo>
                    <a:pt x="110577" y="76673"/>
                    <a:pt x="110938" y="76666"/>
                    <a:pt x="111299" y="76666"/>
                  </a:cubicBezTo>
                  <a:cubicBezTo>
                    <a:pt x="112424" y="76666"/>
                    <a:pt x="113541" y="76740"/>
                    <a:pt x="114623" y="76901"/>
                  </a:cubicBezTo>
                  <a:lnTo>
                    <a:pt x="114775" y="75746"/>
                  </a:lnTo>
                  <a:cubicBezTo>
                    <a:pt x="113711" y="75597"/>
                    <a:pt x="112632" y="75523"/>
                    <a:pt x="111549" y="75523"/>
                  </a:cubicBezTo>
                  <a:close/>
                  <a:moveTo>
                    <a:pt x="105595" y="76323"/>
                  </a:moveTo>
                  <a:cubicBezTo>
                    <a:pt x="104106" y="76688"/>
                    <a:pt x="102647" y="77235"/>
                    <a:pt x="101249" y="77904"/>
                  </a:cubicBezTo>
                  <a:lnTo>
                    <a:pt x="101735" y="78937"/>
                  </a:lnTo>
                  <a:cubicBezTo>
                    <a:pt x="103042" y="78299"/>
                    <a:pt x="104440" y="77752"/>
                    <a:pt x="105899" y="77418"/>
                  </a:cubicBezTo>
                  <a:lnTo>
                    <a:pt x="105595" y="76323"/>
                  </a:lnTo>
                  <a:close/>
                  <a:moveTo>
                    <a:pt x="119304" y="76871"/>
                  </a:moveTo>
                  <a:lnTo>
                    <a:pt x="118939" y="77965"/>
                  </a:lnTo>
                  <a:cubicBezTo>
                    <a:pt x="120307" y="78451"/>
                    <a:pt x="121674" y="79059"/>
                    <a:pt x="122921" y="79819"/>
                  </a:cubicBezTo>
                  <a:lnTo>
                    <a:pt x="123498" y="78846"/>
                  </a:lnTo>
                  <a:cubicBezTo>
                    <a:pt x="122191" y="78056"/>
                    <a:pt x="120763" y="77418"/>
                    <a:pt x="119304" y="76871"/>
                  </a:cubicBezTo>
                  <a:close/>
                  <a:moveTo>
                    <a:pt x="97267" y="80336"/>
                  </a:moveTo>
                  <a:cubicBezTo>
                    <a:pt x="96476" y="81004"/>
                    <a:pt x="95656" y="81673"/>
                    <a:pt x="94957" y="82403"/>
                  </a:cubicBezTo>
                  <a:cubicBezTo>
                    <a:pt x="94562" y="82737"/>
                    <a:pt x="94227" y="83132"/>
                    <a:pt x="93893" y="83497"/>
                  </a:cubicBezTo>
                  <a:lnTo>
                    <a:pt x="94774" y="84257"/>
                  </a:lnTo>
                  <a:cubicBezTo>
                    <a:pt x="95078" y="83892"/>
                    <a:pt x="95413" y="83527"/>
                    <a:pt x="95747" y="83193"/>
                  </a:cubicBezTo>
                  <a:cubicBezTo>
                    <a:pt x="96446" y="82524"/>
                    <a:pt x="97206" y="81855"/>
                    <a:pt x="97966" y="81248"/>
                  </a:cubicBezTo>
                  <a:lnTo>
                    <a:pt x="97267" y="80336"/>
                  </a:lnTo>
                  <a:close/>
                  <a:moveTo>
                    <a:pt x="210035" y="79789"/>
                  </a:moveTo>
                  <a:lnTo>
                    <a:pt x="209093" y="80396"/>
                  </a:lnTo>
                  <a:cubicBezTo>
                    <a:pt x="209883" y="81643"/>
                    <a:pt x="210612" y="82980"/>
                    <a:pt x="211220" y="84287"/>
                  </a:cubicBezTo>
                  <a:lnTo>
                    <a:pt x="212223" y="83831"/>
                  </a:lnTo>
                  <a:cubicBezTo>
                    <a:pt x="211585" y="82433"/>
                    <a:pt x="210886" y="81065"/>
                    <a:pt x="210035" y="79789"/>
                  </a:cubicBezTo>
                  <a:close/>
                  <a:moveTo>
                    <a:pt x="127237" y="81612"/>
                  </a:moveTo>
                  <a:lnTo>
                    <a:pt x="126477" y="82433"/>
                  </a:lnTo>
                  <a:lnTo>
                    <a:pt x="127480" y="83436"/>
                  </a:lnTo>
                  <a:lnTo>
                    <a:pt x="129638" y="85624"/>
                  </a:lnTo>
                  <a:lnTo>
                    <a:pt x="130489" y="84834"/>
                  </a:lnTo>
                  <a:lnTo>
                    <a:pt x="128301" y="82615"/>
                  </a:lnTo>
                  <a:cubicBezTo>
                    <a:pt x="127966" y="82281"/>
                    <a:pt x="127602" y="81947"/>
                    <a:pt x="127237" y="81612"/>
                  </a:cubicBezTo>
                  <a:close/>
                  <a:moveTo>
                    <a:pt x="91218" y="87266"/>
                  </a:moveTo>
                  <a:cubicBezTo>
                    <a:pt x="90458" y="88603"/>
                    <a:pt x="89820" y="90001"/>
                    <a:pt x="89333" y="91491"/>
                  </a:cubicBezTo>
                  <a:lnTo>
                    <a:pt x="90397" y="91856"/>
                  </a:lnTo>
                  <a:cubicBezTo>
                    <a:pt x="90853" y="90457"/>
                    <a:pt x="91461" y="89120"/>
                    <a:pt x="92221" y="87843"/>
                  </a:cubicBezTo>
                  <a:lnTo>
                    <a:pt x="91218" y="87266"/>
                  </a:lnTo>
                  <a:close/>
                  <a:moveTo>
                    <a:pt x="133590" y="88087"/>
                  </a:moveTo>
                  <a:lnTo>
                    <a:pt x="132799" y="88907"/>
                  </a:lnTo>
                  <a:lnTo>
                    <a:pt x="135960" y="92129"/>
                  </a:lnTo>
                  <a:lnTo>
                    <a:pt x="136751" y="91308"/>
                  </a:lnTo>
                  <a:lnTo>
                    <a:pt x="133590" y="88087"/>
                  </a:lnTo>
                  <a:close/>
                  <a:moveTo>
                    <a:pt x="213834" y="88147"/>
                  </a:moveTo>
                  <a:lnTo>
                    <a:pt x="212740" y="88451"/>
                  </a:lnTo>
                  <a:cubicBezTo>
                    <a:pt x="213135" y="89880"/>
                    <a:pt x="213409" y="91339"/>
                    <a:pt x="213591" y="92798"/>
                  </a:cubicBezTo>
                  <a:lnTo>
                    <a:pt x="214746" y="92646"/>
                  </a:lnTo>
                  <a:cubicBezTo>
                    <a:pt x="214564" y="91126"/>
                    <a:pt x="214260" y="89606"/>
                    <a:pt x="213834" y="88147"/>
                  </a:cubicBezTo>
                  <a:close/>
                  <a:moveTo>
                    <a:pt x="139912" y="94561"/>
                  </a:moveTo>
                  <a:lnTo>
                    <a:pt x="139091" y="95351"/>
                  </a:lnTo>
                  <a:lnTo>
                    <a:pt x="142252" y="98573"/>
                  </a:lnTo>
                  <a:lnTo>
                    <a:pt x="143043" y="97783"/>
                  </a:lnTo>
                  <a:lnTo>
                    <a:pt x="139912" y="94561"/>
                  </a:lnTo>
                  <a:close/>
                  <a:moveTo>
                    <a:pt x="88270" y="96050"/>
                  </a:moveTo>
                  <a:cubicBezTo>
                    <a:pt x="88148" y="97023"/>
                    <a:pt x="88087" y="97965"/>
                    <a:pt x="88087" y="98968"/>
                  </a:cubicBezTo>
                  <a:cubicBezTo>
                    <a:pt x="88087" y="99546"/>
                    <a:pt x="88118" y="100093"/>
                    <a:pt x="88148" y="100670"/>
                  </a:cubicBezTo>
                  <a:lnTo>
                    <a:pt x="89303" y="100610"/>
                  </a:lnTo>
                  <a:cubicBezTo>
                    <a:pt x="89242" y="100062"/>
                    <a:pt x="89212" y="99485"/>
                    <a:pt x="89212" y="98968"/>
                  </a:cubicBezTo>
                  <a:cubicBezTo>
                    <a:pt x="89212" y="98056"/>
                    <a:pt x="89303" y="97084"/>
                    <a:pt x="89394" y="96202"/>
                  </a:cubicBezTo>
                  <a:lnTo>
                    <a:pt x="88270" y="96050"/>
                  </a:lnTo>
                  <a:close/>
                  <a:moveTo>
                    <a:pt x="213804" y="97296"/>
                  </a:moveTo>
                  <a:cubicBezTo>
                    <a:pt x="213804" y="98786"/>
                    <a:pt x="213652" y="100245"/>
                    <a:pt x="213378" y="101704"/>
                  </a:cubicBezTo>
                  <a:lnTo>
                    <a:pt x="214533" y="101886"/>
                  </a:lnTo>
                  <a:cubicBezTo>
                    <a:pt x="214777" y="100366"/>
                    <a:pt x="214929" y="98816"/>
                    <a:pt x="214929" y="97327"/>
                  </a:cubicBezTo>
                  <a:lnTo>
                    <a:pt x="213804" y="97296"/>
                  </a:lnTo>
                  <a:close/>
                  <a:moveTo>
                    <a:pt x="146234" y="101065"/>
                  </a:moveTo>
                  <a:lnTo>
                    <a:pt x="145444" y="101856"/>
                  </a:lnTo>
                  <a:lnTo>
                    <a:pt x="148605" y="105078"/>
                  </a:lnTo>
                  <a:lnTo>
                    <a:pt x="149395" y="104287"/>
                  </a:lnTo>
                  <a:lnTo>
                    <a:pt x="146234" y="101065"/>
                  </a:lnTo>
                  <a:close/>
                  <a:moveTo>
                    <a:pt x="90093" y="104926"/>
                  </a:moveTo>
                  <a:lnTo>
                    <a:pt x="88999" y="105230"/>
                  </a:lnTo>
                  <a:cubicBezTo>
                    <a:pt x="89394" y="106719"/>
                    <a:pt x="89972" y="108178"/>
                    <a:pt x="90671" y="109546"/>
                  </a:cubicBezTo>
                  <a:lnTo>
                    <a:pt x="91674" y="109029"/>
                  </a:lnTo>
                  <a:cubicBezTo>
                    <a:pt x="91036" y="107722"/>
                    <a:pt x="90458" y="106324"/>
                    <a:pt x="90093" y="104926"/>
                  </a:cubicBezTo>
                  <a:close/>
                  <a:moveTo>
                    <a:pt x="212314" y="105990"/>
                  </a:moveTo>
                  <a:cubicBezTo>
                    <a:pt x="211859" y="107388"/>
                    <a:pt x="211281" y="108756"/>
                    <a:pt x="210612" y="110093"/>
                  </a:cubicBezTo>
                  <a:lnTo>
                    <a:pt x="211646" y="110640"/>
                  </a:lnTo>
                  <a:cubicBezTo>
                    <a:pt x="212314" y="109211"/>
                    <a:pt x="212892" y="107813"/>
                    <a:pt x="213378" y="106324"/>
                  </a:cubicBezTo>
                  <a:lnTo>
                    <a:pt x="212314" y="105990"/>
                  </a:lnTo>
                  <a:close/>
                  <a:moveTo>
                    <a:pt x="152587" y="107540"/>
                  </a:moveTo>
                  <a:lnTo>
                    <a:pt x="151797" y="108360"/>
                  </a:lnTo>
                  <a:lnTo>
                    <a:pt x="154958" y="111582"/>
                  </a:lnTo>
                  <a:lnTo>
                    <a:pt x="155748" y="110762"/>
                  </a:lnTo>
                  <a:lnTo>
                    <a:pt x="152587" y="107540"/>
                  </a:lnTo>
                  <a:close/>
                  <a:moveTo>
                    <a:pt x="94045" y="112768"/>
                  </a:moveTo>
                  <a:lnTo>
                    <a:pt x="93133" y="113467"/>
                  </a:lnTo>
                  <a:cubicBezTo>
                    <a:pt x="93710" y="114166"/>
                    <a:pt x="94318" y="114835"/>
                    <a:pt x="94957" y="115503"/>
                  </a:cubicBezTo>
                  <a:lnTo>
                    <a:pt x="96233" y="116810"/>
                  </a:lnTo>
                  <a:lnTo>
                    <a:pt x="97024" y="116050"/>
                  </a:lnTo>
                  <a:lnTo>
                    <a:pt x="95747" y="114683"/>
                  </a:lnTo>
                  <a:cubicBezTo>
                    <a:pt x="95139" y="114075"/>
                    <a:pt x="94562" y="113436"/>
                    <a:pt x="94045" y="112768"/>
                  </a:cubicBezTo>
                  <a:close/>
                  <a:moveTo>
                    <a:pt x="158909" y="114044"/>
                  </a:moveTo>
                  <a:lnTo>
                    <a:pt x="158089" y="114835"/>
                  </a:lnTo>
                  <a:lnTo>
                    <a:pt x="161250" y="118087"/>
                  </a:lnTo>
                  <a:lnTo>
                    <a:pt x="162040" y="117266"/>
                  </a:lnTo>
                  <a:lnTo>
                    <a:pt x="158909" y="114044"/>
                  </a:lnTo>
                  <a:close/>
                  <a:moveTo>
                    <a:pt x="208272" y="113892"/>
                  </a:moveTo>
                  <a:cubicBezTo>
                    <a:pt x="207451" y="115078"/>
                    <a:pt x="206509" y="116233"/>
                    <a:pt x="205475" y="117297"/>
                  </a:cubicBezTo>
                  <a:lnTo>
                    <a:pt x="206327" y="118117"/>
                  </a:lnTo>
                  <a:cubicBezTo>
                    <a:pt x="207390" y="117023"/>
                    <a:pt x="208363" y="115807"/>
                    <a:pt x="209184" y="114531"/>
                  </a:cubicBezTo>
                  <a:lnTo>
                    <a:pt x="208272" y="113892"/>
                  </a:lnTo>
                  <a:close/>
                  <a:moveTo>
                    <a:pt x="100185" y="119272"/>
                  </a:moveTo>
                  <a:lnTo>
                    <a:pt x="99364" y="120093"/>
                  </a:lnTo>
                  <a:lnTo>
                    <a:pt x="102495" y="123345"/>
                  </a:lnTo>
                  <a:lnTo>
                    <a:pt x="103346" y="122555"/>
                  </a:lnTo>
                  <a:lnTo>
                    <a:pt x="100185" y="119272"/>
                  </a:lnTo>
                  <a:close/>
                  <a:moveTo>
                    <a:pt x="165323" y="120367"/>
                  </a:moveTo>
                  <a:lnTo>
                    <a:pt x="164593" y="121218"/>
                  </a:lnTo>
                  <a:cubicBezTo>
                    <a:pt x="165779" y="122221"/>
                    <a:pt x="167025" y="123102"/>
                    <a:pt x="168362" y="123893"/>
                  </a:cubicBezTo>
                  <a:lnTo>
                    <a:pt x="168970" y="122889"/>
                  </a:lnTo>
                  <a:cubicBezTo>
                    <a:pt x="167663" y="122130"/>
                    <a:pt x="166447" y="121309"/>
                    <a:pt x="165323" y="120367"/>
                  </a:cubicBezTo>
                  <a:close/>
                  <a:moveTo>
                    <a:pt x="202253" y="120367"/>
                  </a:moveTo>
                  <a:cubicBezTo>
                    <a:pt x="201098" y="121309"/>
                    <a:pt x="199852" y="122130"/>
                    <a:pt x="198606" y="122889"/>
                  </a:cubicBezTo>
                  <a:lnTo>
                    <a:pt x="199153" y="123893"/>
                  </a:lnTo>
                  <a:cubicBezTo>
                    <a:pt x="200491" y="123133"/>
                    <a:pt x="201767" y="122221"/>
                    <a:pt x="202953" y="121218"/>
                  </a:cubicBezTo>
                  <a:lnTo>
                    <a:pt x="202253" y="120367"/>
                  </a:lnTo>
                  <a:close/>
                  <a:moveTo>
                    <a:pt x="172922" y="124865"/>
                  </a:moveTo>
                  <a:lnTo>
                    <a:pt x="172496" y="125929"/>
                  </a:lnTo>
                  <a:cubicBezTo>
                    <a:pt x="173955" y="126507"/>
                    <a:pt x="175414" y="126962"/>
                    <a:pt x="176903" y="127297"/>
                  </a:cubicBezTo>
                  <a:lnTo>
                    <a:pt x="177147" y="126203"/>
                  </a:lnTo>
                  <a:cubicBezTo>
                    <a:pt x="175718" y="125868"/>
                    <a:pt x="174289" y="125412"/>
                    <a:pt x="172922" y="124865"/>
                  </a:cubicBezTo>
                  <a:close/>
                  <a:moveTo>
                    <a:pt x="194563" y="124865"/>
                  </a:moveTo>
                  <a:cubicBezTo>
                    <a:pt x="193196" y="125412"/>
                    <a:pt x="191797" y="125868"/>
                    <a:pt x="190369" y="126203"/>
                  </a:cubicBezTo>
                  <a:lnTo>
                    <a:pt x="190612" y="127297"/>
                  </a:lnTo>
                  <a:cubicBezTo>
                    <a:pt x="192132" y="126962"/>
                    <a:pt x="193621" y="126507"/>
                    <a:pt x="194989" y="125929"/>
                  </a:cubicBezTo>
                  <a:lnTo>
                    <a:pt x="194563" y="124865"/>
                  </a:lnTo>
                  <a:close/>
                  <a:moveTo>
                    <a:pt x="181554" y="126902"/>
                  </a:moveTo>
                  <a:lnTo>
                    <a:pt x="181463" y="128026"/>
                  </a:lnTo>
                  <a:cubicBezTo>
                    <a:pt x="182223" y="128057"/>
                    <a:pt x="183013" y="128118"/>
                    <a:pt x="183773" y="128118"/>
                  </a:cubicBezTo>
                  <a:cubicBezTo>
                    <a:pt x="184533" y="128118"/>
                    <a:pt x="185293" y="128057"/>
                    <a:pt x="186053" y="128026"/>
                  </a:cubicBezTo>
                  <a:lnTo>
                    <a:pt x="185992" y="126902"/>
                  </a:lnTo>
                  <a:cubicBezTo>
                    <a:pt x="185247" y="126947"/>
                    <a:pt x="184502" y="126970"/>
                    <a:pt x="183762" y="126970"/>
                  </a:cubicBezTo>
                  <a:cubicBezTo>
                    <a:pt x="183021" y="126970"/>
                    <a:pt x="182284" y="126947"/>
                    <a:pt x="181554" y="126902"/>
                  </a:cubicBezTo>
                  <a:close/>
                  <a:moveTo>
                    <a:pt x="106416" y="125929"/>
                  </a:moveTo>
                  <a:lnTo>
                    <a:pt x="105565" y="126659"/>
                  </a:lnTo>
                  <a:cubicBezTo>
                    <a:pt x="106477" y="127814"/>
                    <a:pt x="107297" y="129060"/>
                    <a:pt x="107996" y="130336"/>
                  </a:cubicBezTo>
                  <a:lnTo>
                    <a:pt x="108969" y="129820"/>
                  </a:lnTo>
                  <a:cubicBezTo>
                    <a:pt x="108240" y="128452"/>
                    <a:pt x="107389" y="127145"/>
                    <a:pt x="106416" y="125929"/>
                  </a:cubicBezTo>
                  <a:close/>
                  <a:moveTo>
                    <a:pt x="110793" y="134075"/>
                  </a:moveTo>
                  <a:lnTo>
                    <a:pt x="109699" y="134409"/>
                  </a:lnTo>
                  <a:cubicBezTo>
                    <a:pt x="110094" y="135808"/>
                    <a:pt x="110428" y="137267"/>
                    <a:pt x="110610" y="138756"/>
                  </a:cubicBezTo>
                  <a:lnTo>
                    <a:pt x="111735" y="138604"/>
                  </a:lnTo>
                  <a:cubicBezTo>
                    <a:pt x="111583" y="137084"/>
                    <a:pt x="111249" y="135564"/>
                    <a:pt x="110793" y="134075"/>
                  </a:cubicBezTo>
                  <a:close/>
                  <a:moveTo>
                    <a:pt x="110732" y="143194"/>
                  </a:moveTo>
                  <a:cubicBezTo>
                    <a:pt x="110641" y="144683"/>
                    <a:pt x="110428" y="146142"/>
                    <a:pt x="110033" y="147571"/>
                  </a:cubicBezTo>
                  <a:lnTo>
                    <a:pt x="111127" y="147814"/>
                  </a:lnTo>
                  <a:cubicBezTo>
                    <a:pt x="111522" y="146294"/>
                    <a:pt x="111735" y="144774"/>
                    <a:pt x="111857" y="143254"/>
                  </a:cubicBezTo>
                  <a:lnTo>
                    <a:pt x="110732" y="143194"/>
                  </a:lnTo>
                  <a:close/>
                  <a:moveTo>
                    <a:pt x="46658" y="148543"/>
                  </a:moveTo>
                  <a:cubicBezTo>
                    <a:pt x="45108" y="148543"/>
                    <a:pt x="43588" y="148695"/>
                    <a:pt x="42068" y="148938"/>
                  </a:cubicBezTo>
                  <a:lnTo>
                    <a:pt x="42251" y="150063"/>
                  </a:lnTo>
                  <a:cubicBezTo>
                    <a:pt x="43740" y="149850"/>
                    <a:pt x="45229" y="149729"/>
                    <a:pt x="46658" y="149698"/>
                  </a:cubicBezTo>
                  <a:lnTo>
                    <a:pt x="46658" y="148543"/>
                  </a:lnTo>
                  <a:close/>
                  <a:moveTo>
                    <a:pt x="51308" y="148847"/>
                  </a:moveTo>
                  <a:lnTo>
                    <a:pt x="51126" y="150002"/>
                  </a:lnTo>
                  <a:cubicBezTo>
                    <a:pt x="52585" y="150185"/>
                    <a:pt x="54074" y="150489"/>
                    <a:pt x="55473" y="150914"/>
                  </a:cubicBezTo>
                  <a:lnTo>
                    <a:pt x="55807" y="149790"/>
                  </a:lnTo>
                  <a:cubicBezTo>
                    <a:pt x="54348" y="149394"/>
                    <a:pt x="52828" y="149030"/>
                    <a:pt x="51308" y="148847"/>
                  </a:cubicBezTo>
                  <a:close/>
                  <a:moveTo>
                    <a:pt x="37570" y="150002"/>
                  </a:moveTo>
                  <a:cubicBezTo>
                    <a:pt x="36111" y="150458"/>
                    <a:pt x="34652" y="151005"/>
                    <a:pt x="33284" y="151674"/>
                  </a:cubicBezTo>
                  <a:lnTo>
                    <a:pt x="33770" y="152677"/>
                  </a:lnTo>
                  <a:cubicBezTo>
                    <a:pt x="35138" y="152039"/>
                    <a:pt x="36506" y="151522"/>
                    <a:pt x="37934" y="151097"/>
                  </a:cubicBezTo>
                  <a:lnTo>
                    <a:pt x="37570" y="150002"/>
                  </a:lnTo>
                  <a:close/>
                  <a:moveTo>
                    <a:pt x="60123" y="151370"/>
                  </a:moveTo>
                  <a:lnTo>
                    <a:pt x="59667" y="152373"/>
                  </a:lnTo>
                  <a:cubicBezTo>
                    <a:pt x="61035" y="152981"/>
                    <a:pt x="62312" y="153711"/>
                    <a:pt x="63558" y="154501"/>
                  </a:cubicBezTo>
                  <a:lnTo>
                    <a:pt x="64166" y="153559"/>
                  </a:lnTo>
                  <a:cubicBezTo>
                    <a:pt x="62889" y="152738"/>
                    <a:pt x="61521" y="152008"/>
                    <a:pt x="60123" y="151370"/>
                  </a:cubicBezTo>
                  <a:close/>
                  <a:moveTo>
                    <a:pt x="108544" y="151674"/>
                  </a:moveTo>
                  <a:cubicBezTo>
                    <a:pt x="107936" y="152981"/>
                    <a:pt x="107176" y="154288"/>
                    <a:pt x="106325" y="155474"/>
                  </a:cubicBezTo>
                  <a:lnTo>
                    <a:pt x="107237" y="156142"/>
                  </a:lnTo>
                  <a:cubicBezTo>
                    <a:pt x="108088" y="154896"/>
                    <a:pt x="108908" y="153559"/>
                    <a:pt x="109577" y="152160"/>
                  </a:cubicBezTo>
                  <a:lnTo>
                    <a:pt x="108544" y="151674"/>
                  </a:lnTo>
                  <a:close/>
                  <a:moveTo>
                    <a:pt x="29332" y="153954"/>
                  </a:moveTo>
                  <a:cubicBezTo>
                    <a:pt x="28056" y="154805"/>
                    <a:pt x="26840" y="155777"/>
                    <a:pt x="25685" y="156781"/>
                  </a:cubicBezTo>
                  <a:lnTo>
                    <a:pt x="26445" y="157632"/>
                  </a:lnTo>
                  <a:cubicBezTo>
                    <a:pt x="27539" y="156629"/>
                    <a:pt x="28724" y="155717"/>
                    <a:pt x="29971" y="154896"/>
                  </a:cubicBezTo>
                  <a:lnTo>
                    <a:pt x="29332" y="153954"/>
                  </a:lnTo>
                  <a:close/>
                  <a:moveTo>
                    <a:pt x="67904" y="156294"/>
                  </a:moveTo>
                  <a:lnTo>
                    <a:pt x="67145" y="157176"/>
                  </a:lnTo>
                  <a:cubicBezTo>
                    <a:pt x="67783" y="157753"/>
                    <a:pt x="68421" y="158331"/>
                    <a:pt x="69029" y="158969"/>
                  </a:cubicBezTo>
                  <a:cubicBezTo>
                    <a:pt x="69455" y="159425"/>
                    <a:pt x="69941" y="159850"/>
                    <a:pt x="70397" y="160276"/>
                  </a:cubicBezTo>
                  <a:lnTo>
                    <a:pt x="71218" y="159425"/>
                  </a:lnTo>
                  <a:cubicBezTo>
                    <a:pt x="70762" y="159030"/>
                    <a:pt x="70306" y="158574"/>
                    <a:pt x="69880" y="158148"/>
                  </a:cubicBezTo>
                  <a:cubicBezTo>
                    <a:pt x="69242" y="157510"/>
                    <a:pt x="68573" y="156872"/>
                    <a:pt x="67904" y="156294"/>
                  </a:cubicBezTo>
                  <a:close/>
                  <a:moveTo>
                    <a:pt x="103376" y="158847"/>
                  </a:moveTo>
                  <a:cubicBezTo>
                    <a:pt x="102312" y="159881"/>
                    <a:pt x="101127" y="160793"/>
                    <a:pt x="99911" y="161583"/>
                  </a:cubicBezTo>
                  <a:lnTo>
                    <a:pt x="100549" y="162525"/>
                  </a:lnTo>
                  <a:cubicBezTo>
                    <a:pt x="101826" y="161705"/>
                    <a:pt x="103042" y="160702"/>
                    <a:pt x="104197" y="159668"/>
                  </a:cubicBezTo>
                  <a:lnTo>
                    <a:pt x="103376" y="158847"/>
                  </a:lnTo>
                  <a:close/>
                  <a:moveTo>
                    <a:pt x="22402" y="160033"/>
                  </a:moveTo>
                  <a:lnTo>
                    <a:pt x="19241" y="163224"/>
                  </a:lnTo>
                  <a:lnTo>
                    <a:pt x="20031" y="164015"/>
                  </a:lnTo>
                  <a:lnTo>
                    <a:pt x="23223" y="160823"/>
                  </a:lnTo>
                  <a:lnTo>
                    <a:pt x="22402" y="160033"/>
                  </a:lnTo>
                  <a:close/>
                  <a:moveTo>
                    <a:pt x="74713" y="162069"/>
                  </a:moveTo>
                  <a:lnTo>
                    <a:pt x="74136" y="163072"/>
                  </a:lnTo>
                  <a:cubicBezTo>
                    <a:pt x="75473" y="163832"/>
                    <a:pt x="76871" y="164501"/>
                    <a:pt x="78300" y="165048"/>
                  </a:cubicBezTo>
                  <a:lnTo>
                    <a:pt x="78695" y="163984"/>
                  </a:lnTo>
                  <a:cubicBezTo>
                    <a:pt x="77327" y="163468"/>
                    <a:pt x="75959" y="162829"/>
                    <a:pt x="74713" y="162069"/>
                  </a:cubicBezTo>
                  <a:close/>
                  <a:moveTo>
                    <a:pt x="96021" y="163620"/>
                  </a:moveTo>
                  <a:cubicBezTo>
                    <a:pt x="94653" y="164197"/>
                    <a:pt x="93255" y="164623"/>
                    <a:pt x="91796" y="164927"/>
                  </a:cubicBezTo>
                  <a:lnTo>
                    <a:pt x="92039" y="166021"/>
                  </a:lnTo>
                  <a:cubicBezTo>
                    <a:pt x="93498" y="165717"/>
                    <a:pt x="95017" y="165261"/>
                    <a:pt x="96446" y="164683"/>
                  </a:cubicBezTo>
                  <a:lnTo>
                    <a:pt x="96021" y="163620"/>
                  </a:lnTo>
                  <a:close/>
                  <a:moveTo>
                    <a:pt x="82981" y="165079"/>
                  </a:moveTo>
                  <a:lnTo>
                    <a:pt x="82798" y="166203"/>
                  </a:lnTo>
                  <a:cubicBezTo>
                    <a:pt x="84166" y="166446"/>
                    <a:pt x="85564" y="166568"/>
                    <a:pt x="86932" y="166568"/>
                  </a:cubicBezTo>
                  <a:cubicBezTo>
                    <a:pt x="87084" y="166568"/>
                    <a:pt x="87236" y="166568"/>
                    <a:pt x="87419" y="166507"/>
                  </a:cubicBezTo>
                  <a:lnTo>
                    <a:pt x="87388" y="165382"/>
                  </a:lnTo>
                  <a:cubicBezTo>
                    <a:pt x="87236" y="165386"/>
                    <a:pt x="87084" y="165387"/>
                    <a:pt x="86933" y="165387"/>
                  </a:cubicBezTo>
                  <a:cubicBezTo>
                    <a:pt x="85601" y="165387"/>
                    <a:pt x="84291" y="165270"/>
                    <a:pt x="82981" y="165079"/>
                  </a:cubicBezTo>
                  <a:close/>
                  <a:moveTo>
                    <a:pt x="15989" y="166416"/>
                  </a:moveTo>
                  <a:lnTo>
                    <a:pt x="12797" y="169607"/>
                  </a:lnTo>
                  <a:lnTo>
                    <a:pt x="13618" y="170398"/>
                  </a:lnTo>
                  <a:lnTo>
                    <a:pt x="16809" y="167206"/>
                  </a:lnTo>
                  <a:lnTo>
                    <a:pt x="15989" y="166416"/>
                  </a:lnTo>
                  <a:close/>
                  <a:moveTo>
                    <a:pt x="9606" y="172829"/>
                  </a:moveTo>
                  <a:lnTo>
                    <a:pt x="6414" y="176021"/>
                  </a:lnTo>
                  <a:lnTo>
                    <a:pt x="7235" y="176811"/>
                  </a:lnTo>
                  <a:lnTo>
                    <a:pt x="10426" y="173620"/>
                  </a:lnTo>
                  <a:lnTo>
                    <a:pt x="9606" y="172829"/>
                  </a:lnTo>
                  <a:close/>
                  <a:moveTo>
                    <a:pt x="3192" y="179243"/>
                  </a:moveTo>
                  <a:lnTo>
                    <a:pt x="0" y="182434"/>
                  </a:lnTo>
                  <a:lnTo>
                    <a:pt x="791" y="183225"/>
                  </a:lnTo>
                  <a:lnTo>
                    <a:pt x="3982" y="180033"/>
                  </a:lnTo>
                  <a:lnTo>
                    <a:pt x="3192" y="179243"/>
                  </a:lnTo>
                  <a:close/>
                </a:path>
              </a:pathLst>
            </a:custGeom>
            <a:solidFill>
              <a:schemeClr val="accent2"/>
            </a:solid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10" name="Google Shape;610;g2e9f2091a5e_3_509"/>
          <p:cNvGrpSpPr/>
          <p:nvPr/>
        </p:nvGrpSpPr>
        <p:grpSpPr>
          <a:xfrm>
            <a:off x="7267417" y="1514949"/>
            <a:ext cx="3179603" cy="1924784"/>
            <a:chOff x="4810642" y="1965482"/>
            <a:chExt cx="4091100" cy="1429012"/>
          </a:xfrm>
        </p:grpSpPr>
        <p:sp>
          <p:nvSpPr>
            <p:cNvPr id="611" name="Google Shape;611;g2e9f2091a5e_3_509"/>
            <p:cNvSpPr/>
            <p:nvPr/>
          </p:nvSpPr>
          <p:spPr>
            <a:xfrm>
              <a:off x="5616449" y="2777419"/>
              <a:ext cx="2410441" cy="617075"/>
            </a:xfrm>
            <a:custGeom>
              <a:rect b="b" l="l" r="r" t="t"/>
              <a:pathLst>
                <a:path extrusionOk="0" h="24683" w="61826">
                  <a:moveTo>
                    <a:pt x="1465" y="0"/>
                  </a:moveTo>
                  <a:cubicBezTo>
                    <a:pt x="640" y="0"/>
                    <a:pt x="1" y="658"/>
                    <a:pt x="1" y="1491"/>
                  </a:cubicBezTo>
                  <a:lnTo>
                    <a:pt x="1" y="17296"/>
                  </a:lnTo>
                  <a:cubicBezTo>
                    <a:pt x="1" y="18117"/>
                    <a:pt x="669" y="18816"/>
                    <a:pt x="1520" y="18816"/>
                  </a:cubicBezTo>
                  <a:lnTo>
                    <a:pt x="23101" y="18816"/>
                  </a:lnTo>
                  <a:cubicBezTo>
                    <a:pt x="23466" y="18816"/>
                    <a:pt x="23831" y="18968"/>
                    <a:pt x="24074" y="19181"/>
                  </a:cubicBezTo>
                  <a:lnTo>
                    <a:pt x="29910" y="24318"/>
                  </a:lnTo>
                  <a:cubicBezTo>
                    <a:pt x="30184" y="24561"/>
                    <a:pt x="30541" y="24683"/>
                    <a:pt x="30902" y="24683"/>
                  </a:cubicBezTo>
                  <a:cubicBezTo>
                    <a:pt x="31263" y="24683"/>
                    <a:pt x="31627" y="24561"/>
                    <a:pt x="31916" y="24318"/>
                  </a:cubicBezTo>
                  <a:lnTo>
                    <a:pt x="37722" y="19181"/>
                  </a:lnTo>
                  <a:cubicBezTo>
                    <a:pt x="37995" y="18968"/>
                    <a:pt x="38360" y="18816"/>
                    <a:pt x="38725" y="18816"/>
                  </a:cubicBezTo>
                  <a:lnTo>
                    <a:pt x="60306" y="18816"/>
                  </a:lnTo>
                  <a:cubicBezTo>
                    <a:pt x="61126" y="18816"/>
                    <a:pt x="61825" y="18117"/>
                    <a:pt x="61825" y="17296"/>
                  </a:cubicBezTo>
                  <a:lnTo>
                    <a:pt x="61825" y="1521"/>
                  </a:lnTo>
                  <a:cubicBezTo>
                    <a:pt x="61825" y="670"/>
                    <a:pt x="61126" y="1"/>
                    <a:pt x="60306" y="1"/>
                  </a:cubicBezTo>
                  <a:lnTo>
                    <a:pt x="1520" y="1"/>
                  </a:lnTo>
                  <a:cubicBezTo>
                    <a:pt x="1502" y="1"/>
                    <a:pt x="1483" y="0"/>
                    <a:pt x="1465" y="0"/>
                  </a:cubicBezTo>
                  <a:close/>
                </a:path>
              </a:pathLst>
            </a:cu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2" name="Google Shape;612;g2e9f2091a5e_3_509"/>
            <p:cNvSpPr/>
            <p:nvPr/>
          </p:nvSpPr>
          <p:spPr>
            <a:xfrm>
              <a:off x="4810642" y="1965482"/>
              <a:ext cx="4091100" cy="1293000"/>
            </a:xfrm>
            <a:prstGeom prst="roundRect">
              <a:avLst>
                <a:gd fmla="val 1064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13" name="Google Shape;613;g2e9f2091a5e_3_509"/>
          <p:cNvSpPr txBox="1"/>
          <p:nvPr>
            <p:ph type="title"/>
          </p:nvPr>
        </p:nvSpPr>
        <p:spPr>
          <a:xfrm>
            <a:off x="6389897" y="3439733"/>
            <a:ext cx="4593200" cy="151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Q&amp;A session</a:t>
            </a:r>
            <a:endParaRPr>
              <a:solidFill>
                <a:schemeClr val="dk1"/>
              </a:solidFill>
            </a:endParaRPr>
          </a:p>
        </p:txBody>
      </p:sp>
      <p:sp>
        <p:nvSpPr>
          <p:cNvPr id="614" name="Google Shape;614;g2e9f2091a5e_3_509"/>
          <p:cNvSpPr txBox="1"/>
          <p:nvPr>
            <p:ph idx="1" type="subTitle"/>
          </p:nvPr>
        </p:nvSpPr>
        <p:spPr>
          <a:xfrm>
            <a:off x="6846300" y="4957737"/>
            <a:ext cx="3680400" cy="951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Thank you for listening to our presentation! - Presented by Jay, Baljinder, Matthew, &amp; William</a:t>
            </a:r>
            <a:endParaRPr/>
          </a:p>
        </p:txBody>
      </p:sp>
      <p:sp>
        <p:nvSpPr>
          <p:cNvPr id="615" name="Google Shape;615;g2e9f2091a5e_3_509"/>
          <p:cNvSpPr txBox="1"/>
          <p:nvPr>
            <p:ph idx="2" type="title"/>
          </p:nvPr>
        </p:nvSpPr>
        <p:spPr>
          <a:xfrm>
            <a:off x="7416800" y="1880467"/>
            <a:ext cx="2957200" cy="951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Roadmap App Pitch Deck by Slidesgo">
  <a:themeElements>
    <a:clrScheme name="Simple Light">
      <a:dk1>
        <a:srgbClr val="333381"/>
      </a:dk1>
      <a:lt1>
        <a:srgbClr val="FFFFFF"/>
      </a:lt1>
      <a:dk2>
        <a:srgbClr val="5566B7"/>
      </a:dk2>
      <a:lt2>
        <a:srgbClr val="98D4AE"/>
      </a:lt2>
      <a:accent1>
        <a:srgbClr val="85BBF9"/>
      </a:accent1>
      <a:accent2>
        <a:srgbClr val="C9DDF7"/>
      </a:accent2>
      <a:accent3>
        <a:srgbClr val="DF5F69"/>
      </a:accent3>
      <a:accent4>
        <a:srgbClr val="FBD492"/>
      </a:accent4>
      <a:accent5>
        <a:srgbClr val="FFFFFF"/>
      </a:accent5>
      <a:accent6>
        <a:srgbClr val="FFFFFF"/>
      </a:accent6>
      <a:hlink>
        <a:srgbClr val="3835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2024-02-20T13:08:53Z</dcterms:created>
  <dc:creator>Sheng-Min Chen</dc:creator>
</cp:coreProperties>
</file>