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58" r:id="rId7"/>
    <p:sldId id="263" r:id="rId8"/>
    <p:sldId id="286" r:id="rId9"/>
    <p:sldId id="259" r:id="rId10"/>
    <p:sldId id="268" r:id="rId11"/>
    <p:sldId id="267" r:id="rId12"/>
    <p:sldId id="266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7" r:id="rId21"/>
    <p:sldId id="276" r:id="rId22"/>
    <p:sldId id="278" r:id="rId23"/>
    <p:sldId id="279" r:id="rId24"/>
    <p:sldId id="280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853F7-76A2-2C0A-0748-556805C44F9B}" v="5" dt="2024-04-16T15:55:00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D608A0B-C728-051F-A667-5ECB1E3D3C15}"/>
    <pc:docChg chg="modSld">
      <pc:chgData name="" userId="" providerId="" clId="Web-{5D608A0B-C728-051F-A667-5ECB1E3D3C15}" dt="2024-02-20T02:15:32.543" v="0" actId="20577"/>
      <pc:docMkLst>
        <pc:docMk/>
      </pc:docMkLst>
      <pc:sldChg chg="modSp">
        <pc:chgData name="" userId="" providerId="" clId="Web-{5D608A0B-C728-051F-A667-5ECB1E3D3C15}" dt="2024-02-20T02:15:32.543" v="0" actId="20577"/>
        <pc:sldMkLst>
          <pc:docMk/>
          <pc:sldMk cId="1102103356" sldId="265"/>
        </pc:sldMkLst>
        <pc:spChg chg="mod">
          <ac:chgData name="" userId="" providerId="" clId="Web-{5D608A0B-C728-051F-A667-5ECB1E3D3C15}" dt="2024-02-20T02:15:32.543" v="0" actId="20577"/>
          <ac:spMkLst>
            <pc:docMk/>
            <pc:sldMk cId="1102103356" sldId="265"/>
            <ac:spMk id="3" creationId="{ED4F6DFB-BD8F-5748-D065-52A060E0F282}"/>
          </ac:spMkLst>
        </pc:spChg>
      </pc:sldChg>
    </pc:docChg>
  </pc:docChgLst>
  <pc:docChgLst>
    <pc:chgData name="Willoughby, Adam" userId="S::willoughbya20@students.ecu.edu::7ddbbec6-3429-4208-bd38-6b08e5f2fc34" providerId="AD" clId="Web-{94CEF010-8E15-091E-4916-E1FBEC8C9D56}"/>
    <pc:docChg chg="addSld delSld modSld sldOrd">
      <pc:chgData name="Willoughby, Adam" userId="S::willoughbya20@students.ecu.edu::7ddbbec6-3429-4208-bd38-6b08e5f2fc34" providerId="AD" clId="Web-{94CEF010-8E15-091E-4916-E1FBEC8C9D56}" dt="2024-04-09T17:12:57.014" v="1837" actId="20577"/>
      <pc:docMkLst>
        <pc:docMk/>
      </pc:docMkLst>
      <pc:sldChg chg="modSp">
        <pc:chgData name="Willoughby, Adam" userId="S::willoughbya20@students.ecu.edu::7ddbbec6-3429-4208-bd38-6b08e5f2fc34" providerId="AD" clId="Web-{94CEF010-8E15-091E-4916-E1FBEC8C9D56}" dt="2024-04-09T15:35:45.730" v="516" actId="20577"/>
        <pc:sldMkLst>
          <pc:docMk/>
          <pc:sldMk cId="1503996558" sldId="259"/>
        </pc:sldMkLst>
        <pc:spChg chg="mod">
          <ac:chgData name="Willoughby, Adam" userId="S::willoughbya20@students.ecu.edu::7ddbbec6-3429-4208-bd38-6b08e5f2fc34" providerId="AD" clId="Web-{94CEF010-8E15-091E-4916-E1FBEC8C9D56}" dt="2024-04-09T15:35:45.730" v="516" actId="20577"/>
          <ac:spMkLst>
            <pc:docMk/>
            <pc:sldMk cId="1503996558" sldId="259"/>
            <ac:spMk id="15" creationId="{FF52A50A-AC03-5672-B2DB-8DE8AA0BCD18}"/>
          </ac:spMkLst>
        </pc:spChg>
      </pc:sldChg>
      <pc:sldChg chg="modSp">
        <pc:chgData name="Willoughby, Adam" userId="S::willoughbya20@students.ecu.edu::7ddbbec6-3429-4208-bd38-6b08e5f2fc34" providerId="AD" clId="Web-{94CEF010-8E15-091E-4916-E1FBEC8C9D56}" dt="2024-04-09T14:37:12.074" v="313" actId="20577"/>
        <pc:sldMkLst>
          <pc:docMk/>
          <pc:sldMk cId="2642591234" sldId="263"/>
        </pc:sldMkLst>
        <pc:spChg chg="mod">
          <ac:chgData name="Willoughby, Adam" userId="S::willoughbya20@students.ecu.edu::7ddbbec6-3429-4208-bd38-6b08e5f2fc34" providerId="AD" clId="Web-{94CEF010-8E15-091E-4916-E1FBEC8C9D56}" dt="2024-04-09T14:37:12.074" v="313" actId="20577"/>
          <ac:spMkLst>
            <pc:docMk/>
            <pc:sldMk cId="2642591234" sldId="263"/>
            <ac:spMk id="3" creationId="{7101079E-3716-2372-9D6D-DC87FBC2B94B}"/>
          </ac:spMkLst>
        </pc:spChg>
      </pc:sldChg>
      <pc:sldChg chg="modSp">
        <pc:chgData name="Willoughby, Adam" userId="S::willoughbya20@students.ecu.edu::7ddbbec6-3429-4208-bd38-6b08e5f2fc34" providerId="AD" clId="Web-{94CEF010-8E15-091E-4916-E1FBEC8C9D56}" dt="2024-04-09T13:36:52.393" v="30" actId="20577"/>
        <pc:sldMkLst>
          <pc:docMk/>
          <pc:sldMk cId="1153832822" sldId="266"/>
        </pc:sldMkLst>
        <pc:spChg chg="mod">
          <ac:chgData name="Willoughby, Adam" userId="S::willoughbya20@students.ecu.edu::7ddbbec6-3429-4208-bd38-6b08e5f2fc34" providerId="AD" clId="Web-{94CEF010-8E15-091E-4916-E1FBEC8C9D56}" dt="2024-04-09T13:36:52.393" v="30" actId="20577"/>
          <ac:spMkLst>
            <pc:docMk/>
            <pc:sldMk cId="1153832822" sldId="266"/>
            <ac:spMk id="2" creationId="{B56C2941-40D6-719E-4C1F-7AAE95D4243D}"/>
          </ac:spMkLst>
        </pc:spChg>
      </pc:sldChg>
      <pc:sldChg chg="addSp delSp modSp">
        <pc:chgData name="Willoughby, Adam" userId="S::willoughbya20@students.ecu.edu::7ddbbec6-3429-4208-bd38-6b08e5f2fc34" providerId="AD" clId="Web-{94CEF010-8E15-091E-4916-E1FBEC8C9D56}" dt="2024-04-09T15:35:19.400" v="512" actId="20577"/>
        <pc:sldMkLst>
          <pc:docMk/>
          <pc:sldMk cId="2048787332" sldId="268"/>
        </pc:sldMkLst>
        <pc:spChg chg="mod">
          <ac:chgData name="Willoughby, Adam" userId="S::willoughbya20@students.ecu.edu::7ddbbec6-3429-4208-bd38-6b08e5f2fc34" providerId="AD" clId="Web-{94CEF010-8E15-091E-4916-E1FBEC8C9D56}" dt="2024-04-09T15:34:50.382" v="486" actId="20577"/>
          <ac:spMkLst>
            <pc:docMk/>
            <pc:sldMk cId="2048787332" sldId="268"/>
            <ac:spMk id="4" creationId="{92C38DDA-A8ED-B779-B2D3-3878C6D74412}"/>
          </ac:spMkLst>
        </pc:spChg>
        <pc:spChg chg="add del mod">
          <ac:chgData name="Willoughby, Adam" userId="S::willoughbya20@students.ecu.edu::7ddbbec6-3429-4208-bd38-6b08e5f2fc34" providerId="AD" clId="Web-{94CEF010-8E15-091E-4916-E1FBEC8C9D56}" dt="2024-04-09T15:34:40.210" v="480"/>
          <ac:spMkLst>
            <pc:docMk/>
            <pc:sldMk cId="2048787332" sldId="268"/>
            <ac:spMk id="5" creationId="{A756FED2-DCC6-8DAA-5470-BFFE74A17A3F}"/>
          </ac:spMkLst>
        </pc:spChg>
        <pc:spChg chg="mod">
          <ac:chgData name="Willoughby, Adam" userId="S::willoughbya20@students.ecu.edu::7ddbbec6-3429-4208-bd38-6b08e5f2fc34" providerId="AD" clId="Web-{94CEF010-8E15-091E-4916-E1FBEC8C9D56}" dt="2024-04-09T15:35:19.400" v="512" actId="20577"/>
          <ac:spMkLst>
            <pc:docMk/>
            <pc:sldMk cId="2048787332" sldId="268"/>
            <ac:spMk id="15" creationId="{FF52A50A-AC03-5672-B2DB-8DE8AA0BCD18}"/>
          </ac:spMkLst>
        </pc:spChg>
        <pc:picChg chg="del">
          <ac:chgData name="Willoughby, Adam" userId="S::willoughbya20@students.ecu.edu::7ddbbec6-3429-4208-bd38-6b08e5f2fc34" providerId="AD" clId="Web-{94CEF010-8E15-091E-4916-E1FBEC8C9D56}" dt="2024-04-09T15:34:34.584" v="479"/>
          <ac:picMkLst>
            <pc:docMk/>
            <pc:sldMk cId="2048787332" sldId="268"/>
            <ac:picMk id="6" creationId="{61937A08-82D0-38AC-01C8-A24E6CB8C574}"/>
          </ac:picMkLst>
        </pc:picChg>
        <pc:picChg chg="add mod ord">
          <ac:chgData name="Willoughby, Adam" userId="S::willoughbya20@students.ecu.edu::7ddbbec6-3429-4208-bd38-6b08e5f2fc34" providerId="AD" clId="Web-{94CEF010-8E15-091E-4916-E1FBEC8C9D56}" dt="2024-04-09T15:34:41.851" v="481" actId="1076"/>
          <ac:picMkLst>
            <pc:docMk/>
            <pc:sldMk cId="2048787332" sldId="268"/>
            <ac:picMk id="7" creationId="{3B8CC443-F946-9FAD-B22E-40B09D9DEBA3}"/>
          </ac:picMkLst>
        </pc:picChg>
      </pc:sldChg>
      <pc:sldChg chg="delSp">
        <pc:chgData name="Willoughby, Adam" userId="S::willoughbya20@students.ecu.edu::7ddbbec6-3429-4208-bd38-6b08e5f2fc34" providerId="AD" clId="Web-{94CEF010-8E15-091E-4916-E1FBEC8C9D56}" dt="2024-04-09T13:21:25.147" v="1"/>
        <pc:sldMkLst>
          <pc:docMk/>
          <pc:sldMk cId="4252805231" sldId="269"/>
        </pc:sldMkLst>
        <pc:spChg chg="del">
          <ac:chgData name="Willoughby, Adam" userId="S::willoughbya20@students.ecu.edu::7ddbbec6-3429-4208-bd38-6b08e5f2fc34" providerId="AD" clId="Web-{94CEF010-8E15-091E-4916-E1FBEC8C9D56}" dt="2024-04-09T13:21:25.147" v="1"/>
          <ac:spMkLst>
            <pc:docMk/>
            <pc:sldMk cId="4252805231" sldId="269"/>
            <ac:spMk id="2" creationId="{2F811A9C-BA10-3A96-A24D-ED017F634C8C}"/>
          </ac:spMkLst>
        </pc:spChg>
      </pc:sldChg>
      <pc:sldChg chg="addSp delSp modSp new mod setBg">
        <pc:chgData name="Willoughby, Adam" userId="S::willoughbya20@students.ecu.edu::7ddbbec6-3429-4208-bd38-6b08e5f2fc34" providerId="AD" clId="Web-{94CEF010-8E15-091E-4916-E1FBEC8C9D56}" dt="2024-04-09T13:40:45.146" v="72" actId="1076"/>
        <pc:sldMkLst>
          <pc:docMk/>
          <pc:sldMk cId="2521845446" sldId="270"/>
        </pc:sldMkLst>
        <pc:spChg chg="del">
          <ac:chgData name="Willoughby, Adam" userId="S::willoughbya20@students.ecu.edu::7ddbbec6-3429-4208-bd38-6b08e5f2fc34" providerId="AD" clId="Web-{94CEF010-8E15-091E-4916-E1FBEC8C9D56}" dt="2024-04-09T13:34:09.661" v="4"/>
          <ac:spMkLst>
            <pc:docMk/>
            <pc:sldMk cId="2521845446" sldId="270"/>
            <ac:spMk id="2" creationId="{5C43C378-6ADE-50A3-BE02-E1EF6684FA4A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3:34:01.832" v="3"/>
          <ac:spMkLst>
            <pc:docMk/>
            <pc:sldMk cId="2521845446" sldId="270"/>
            <ac:spMk id="3" creationId="{443A2D81-6B98-AC85-9A06-BE49F6B03DE1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3:34:09.661" v="4"/>
          <ac:spMkLst>
            <pc:docMk/>
            <pc:sldMk cId="2521845446" sldId="270"/>
            <ac:spMk id="4" creationId="{DD955367-2F8D-B3BD-2476-C337BD72B76C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3:40:38.317" v="70" actId="1076"/>
          <ac:spMkLst>
            <pc:docMk/>
            <pc:sldMk cId="2521845446" sldId="270"/>
            <ac:spMk id="7" creationId="{19BEA878-9781-9133-B761-C17E087D8477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3:39:48.063" v="66"/>
          <ac:spMkLst>
            <pc:docMk/>
            <pc:sldMk cId="2521845446" sldId="270"/>
            <ac:spMk id="8" creationId="{3DD5412D-817C-C27A-4C19-882AD584262D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3:40:45.146" v="72" actId="1076"/>
          <ac:spMkLst>
            <pc:docMk/>
            <pc:sldMk cId="2521845446" sldId="270"/>
            <ac:spMk id="9" creationId="{703AAFFB-3B8A-9205-40F2-EBDBE74D2E84}"/>
          </ac:spMkLst>
        </pc:spChg>
        <pc:picChg chg="add mod ord">
          <ac:chgData name="Willoughby, Adam" userId="S::willoughbya20@students.ecu.edu::7ddbbec6-3429-4208-bd38-6b08e5f2fc34" providerId="AD" clId="Web-{94CEF010-8E15-091E-4916-E1FBEC8C9D56}" dt="2024-04-09T13:39:44.360" v="65" actId="1076"/>
          <ac:picMkLst>
            <pc:docMk/>
            <pc:sldMk cId="2521845446" sldId="270"/>
            <ac:picMk id="5" creationId="{30536EEA-DD43-F23F-CB7F-AC218D4AA05D}"/>
          </ac:picMkLst>
        </pc:picChg>
      </pc:sldChg>
      <pc:sldChg chg="addSp delSp modSp new mod setBg">
        <pc:chgData name="Willoughby, Adam" userId="S::willoughbya20@students.ecu.edu::7ddbbec6-3429-4208-bd38-6b08e5f2fc34" providerId="AD" clId="Web-{94CEF010-8E15-091E-4916-E1FBEC8C9D56}" dt="2024-04-09T14:28:34.377" v="232"/>
        <pc:sldMkLst>
          <pc:docMk/>
          <pc:sldMk cId="3676611077" sldId="271"/>
        </pc:sldMkLst>
        <pc:spChg chg="del">
          <ac:chgData name="Willoughby, Adam" userId="S::willoughbya20@students.ecu.edu::7ddbbec6-3429-4208-bd38-6b08e5f2fc34" providerId="AD" clId="Web-{94CEF010-8E15-091E-4916-E1FBEC8C9D56}" dt="2024-04-09T13:44:17.882" v="74"/>
          <ac:spMkLst>
            <pc:docMk/>
            <pc:sldMk cId="3676611077" sldId="271"/>
            <ac:spMk id="2" creationId="{E9AF8AEA-E80D-8E1C-AD06-1359E2687DA9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3:44:19.914" v="76"/>
          <ac:spMkLst>
            <pc:docMk/>
            <pc:sldMk cId="3676611077" sldId="271"/>
            <ac:spMk id="3" creationId="{AC5C33C8-9E5C-F779-C94D-C54AA9C12ACB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3:44:19.914" v="75"/>
          <ac:spMkLst>
            <pc:docMk/>
            <pc:sldMk cId="3676611077" sldId="271"/>
            <ac:spMk id="4" creationId="{0FC89A26-F582-E4ED-DCF0-08F2A55BD7E5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3:54:34.275" v="141" actId="20577"/>
          <ac:spMkLst>
            <pc:docMk/>
            <pc:sldMk cId="3676611077" sldId="271"/>
            <ac:spMk id="8" creationId="{09FD6F9E-45C8-8384-76CD-B5C9568E3EB4}"/>
          </ac:spMkLst>
        </pc:spChg>
        <pc:spChg chg="add">
          <ac:chgData name="Willoughby, Adam" userId="S::willoughbya20@students.ecu.edu::7ddbbec6-3429-4208-bd38-6b08e5f2fc34" providerId="AD" clId="Web-{94CEF010-8E15-091E-4916-E1FBEC8C9D56}" dt="2024-04-09T13:44:39.509" v="79"/>
          <ac:spMkLst>
            <pc:docMk/>
            <pc:sldMk cId="3676611077" sldId="271"/>
            <ac:spMk id="10" creationId="{42A4FC2C-047E-45A5-965D-8E1E3BF09BC6}"/>
          </ac:spMkLst>
        </pc:spChg>
        <pc:picChg chg="add del mod">
          <ac:chgData name="Willoughby, Adam" userId="S::willoughbya20@students.ecu.edu::7ddbbec6-3429-4208-bd38-6b08e5f2fc34" providerId="AD" clId="Web-{94CEF010-8E15-091E-4916-E1FBEC8C9D56}" dt="2024-04-09T13:44:56.666" v="80"/>
          <ac:picMkLst>
            <pc:docMk/>
            <pc:sldMk cId="3676611077" sldId="271"/>
            <ac:picMk id="5" creationId="{DDA58B2A-A783-913C-4AE0-C370A69E21BB}"/>
          </ac:picMkLst>
        </pc:picChg>
        <pc:picChg chg="add mod">
          <ac:chgData name="Willoughby, Adam" userId="S::willoughbya20@students.ecu.edu::7ddbbec6-3429-4208-bd38-6b08e5f2fc34" providerId="AD" clId="Web-{94CEF010-8E15-091E-4916-E1FBEC8C9D56}" dt="2024-04-09T13:45:34.826" v="84" actId="1076"/>
          <ac:picMkLst>
            <pc:docMk/>
            <pc:sldMk cId="3676611077" sldId="271"/>
            <ac:picMk id="6" creationId="{E4E513D2-EBAF-020C-5B37-07AFB3D8747C}"/>
          </ac:picMkLst>
        </pc:picChg>
        <pc:cxnChg chg="add del mod">
          <ac:chgData name="Willoughby, Adam" userId="S::willoughbya20@students.ecu.edu::7ddbbec6-3429-4208-bd38-6b08e5f2fc34" providerId="AD" clId="Web-{94CEF010-8E15-091E-4916-E1FBEC8C9D56}" dt="2024-04-09T14:12:55.036" v="195"/>
          <ac:cxnSpMkLst>
            <pc:docMk/>
            <pc:sldMk cId="3676611077" sldId="271"/>
            <ac:cxnSpMk id="9" creationId="{F3F18139-AC12-A0D3-434A-FD6135CB8D3D}"/>
          </ac:cxnSpMkLst>
        </pc:cxnChg>
        <pc:cxnChg chg="add del mod">
          <ac:chgData name="Willoughby, Adam" userId="S::willoughbya20@students.ecu.edu::7ddbbec6-3429-4208-bd38-6b08e5f2fc34" providerId="AD" clId="Web-{94CEF010-8E15-091E-4916-E1FBEC8C9D56}" dt="2024-04-09T14:28:34.377" v="232"/>
          <ac:cxnSpMkLst>
            <pc:docMk/>
            <pc:sldMk cId="3676611077" sldId="271"/>
            <ac:cxnSpMk id="11" creationId="{59B8248B-8CDD-8975-17A1-74F000E18E11}"/>
          </ac:cxnSpMkLst>
        </pc:cxnChg>
      </pc:sldChg>
      <pc:sldChg chg="addSp delSp modSp new mod ord setBg">
        <pc:chgData name="Willoughby, Adam" userId="S::willoughbya20@students.ecu.edu::7ddbbec6-3429-4208-bd38-6b08e5f2fc34" providerId="AD" clId="Web-{94CEF010-8E15-091E-4916-E1FBEC8C9D56}" dt="2024-04-09T14:32:56.804" v="273" actId="1076"/>
        <pc:sldMkLst>
          <pc:docMk/>
          <pc:sldMk cId="4149129014" sldId="272"/>
        </pc:sldMkLst>
        <pc:spChg chg="del">
          <ac:chgData name="Willoughby, Adam" userId="S::willoughbya20@students.ecu.edu::7ddbbec6-3429-4208-bd38-6b08e5f2fc34" providerId="AD" clId="Web-{94CEF010-8E15-091E-4916-E1FBEC8C9D56}" dt="2024-04-09T13:56:11.299" v="143"/>
          <ac:spMkLst>
            <pc:docMk/>
            <pc:sldMk cId="4149129014" sldId="272"/>
            <ac:spMk id="2" creationId="{9D446753-62E5-D76A-CA5B-C6CC62CFDC52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3:56:15.987" v="144"/>
          <ac:spMkLst>
            <pc:docMk/>
            <pc:sldMk cId="4149129014" sldId="272"/>
            <ac:spMk id="3" creationId="{00DA8A25-1945-6F06-67C6-99BA2CE77375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3:56:20.550" v="145"/>
          <ac:spMkLst>
            <pc:docMk/>
            <pc:sldMk cId="4149129014" sldId="272"/>
            <ac:spMk id="4" creationId="{44558538-0F00-B983-16F8-8BB4E0D94001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4:32:56.804" v="273" actId="1076"/>
          <ac:spMkLst>
            <pc:docMk/>
            <pc:sldMk cId="4149129014" sldId="272"/>
            <ac:spMk id="7" creationId="{F72CC144-8587-ECB3-5010-C9A1B5975A51}"/>
          </ac:spMkLst>
        </pc:spChg>
        <pc:spChg chg="add">
          <ac:chgData name="Willoughby, Adam" userId="S::willoughbya20@students.ecu.edu::7ddbbec6-3429-4208-bd38-6b08e5f2fc34" providerId="AD" clId="Web-{94CEF010-8E15-091E-4916-E1FBEC8C9D56}" dt="2024-04-09T14:32:14.082" v="236"/>
          <ac:spMkLst>
            <pc:docMk/>
            <pc:sldMk cId="4149129014" sldId="272"/>
            <ac:spMk id="10" creationId="{42A4FC2C-047E-45A5-965D-8E1E3BF09BC6}"/>
          </ac:spMkLst>
        </pc:spChg>
        <pc:picChg chg="add mod">
          <ac:chgData name="Willoughby, Adam" userId="S::willoughbya20@students.ecu.edu::7ddbbec6-3429-4208-bd38-6b08e5f2fc34" providerId="AD" clId="Web-{94CEF010-8E15-091E-4916-E1FBEC8C9D56}" dt="2024-04-09T14:32:14.082" v="236"/>
          <ac:picMkLst>
            <pc:docMk/>
            <pc:sldMk cId="4149129014" sldId="272"/>
            <ac:picMk id="5" creationId="{B8626155-01B1-62B1-2792-30B2F29C6DD2}"/>
          </ac:picMkLst>
        </pc:picChg>
      </pc:sldChg>
      <pc:sldChg chg="addSp delSp modSp add ord replId">
        <pc:chgData name="Willoughby, Adam" userId="S::willoughbya20@students.ecu.edu::7ddbbec6-3429-4208-bd38-6b08e5f2fc34" providerId="AD" clId="Web-{94CEF010-8E15-091E-4916-E1FBEC8C9D56}" dt="2024-04-09T16:21:20.907" v="748" actId="20577"/>
        <pc:sldMkLst>
          <pc:docMk/>
          <pc:sldMk cId="3128667527" sldId="273"/>
        </pc:sldMkLst>
        <pc:spChg chg="del mod">
          <ac:chgData name="Willoughby, Adam" userId="S::willoughbya20@students.ecu.edu::7ddbbec6-3429-4208-bd38-6b08e5f2fc34" providerId="AD" clId="Web-{94CEF010-8E15-091E-4916-E1FBEC8C9D56}" dt="2024-04-09T14:10:37.087" v="163"/>
          <ac:spMkLst>
            <pc:docMk/>
            <pc:sldMk cId="3128667527" sldId="273"/>
            <ac:spMk id="2" creationId="{1DFD6A6E-909F-EDB4-44F4-CA599B7FB1A7}"/>
          </ac:spMkLst>
        </pc:spChg>
        <pc:spChg chg="add del mod">
          <ac:chgData name="Willoughby, Adam" userId="S::willoughbya20@students.ecu.edu::7ddbbec6-3429-4208-bd38-6b08e5f2fc34" providerId="AD" clId="Web-{94CEF010-8E15-091E-4916-E1FBEC8C9D56}" dt="2024-04-09T14:36:20.835" v="304"/>
          <ac:spMkLst>
            <pc:docMk/>
            <pc:sldMk cId="3128667527" sldId="273"/>
            <ac:spMk id="11" creationId="{9297AD68-1C95-1A9E-E00C-F492CF3530E6}"/>
          </ac:spMkLst>
        </pc:spChg>
        <pc:graphicFrameChg chg="mod modGraphic">
          <ac:chgData name="Willoughby, Adam" userId="S::willoughbya20@students.ecu.edu::7ddbbec6-3429-4208-bd38-6b08e5f2fc34" providerId="AD" clId="Web-{94CEF010-8E15-091E-4916-E1FBEC8C9D56}" dt="2024-04-09T16:21:20.907" v="748" actId="20577"/>
          <ac:graphicFrameMkLst>
            <pc:docMk/>
            <pc:sldMk cId="3128667527" sldId="273"/>
            <ac:graphicFrameMk id="5" creationId="{BF38E861-5873-26DF-3F5A-66A1F40908E0}"/>
          </ac:graphicFrameMkLst>
        </pc:graphicFrameChg>
      </pc:sldChg>
      <pc:sldChg chg="addSp delSp modSp new">
        <pc:chgData name="Willoughby, Adam" userId="S::willoughbya20@students.ecu.edu::7ddbbec6-3429-4208-bd38-6b08e5f2fc34" providerId="AD" clId="Web-{94CEF010-8E15-091E-4916-E1FBEC8C9D56}" dt="2024-04-09T16:26:40.069" v="757" actId="1076"/>
        <pc:sldMkLst>
          <pc:docMk/>
          <pc:sldMk cId="3179115358" sldId="274"/>
        </pc:sldMkLst>
        <pc:spChg chg="del">
          <ac:chgData name="Willoughby, Adam" userId="S::willoughbya20@students.ecu.edu::7ddbbec6-3429-4208-bd38-6b08e5f2fc34" providerId="AD" clId="Web-{94CEF010-8E15-091E-4916-E1FBEC8C9D56}" dt="2024-04-09T14:38:55.379" v="318"/>
          <ac:spMkLst>
            <pc:docMk/>
            <pc:sldMk cId="3179115358" sldId="274"/>
            <ac:spMk id="2" creationId="{0C5697D5-3A47-7606-1C1D-DAFA1D9F5285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4:38:52.847" v="316"/>
          <ac:spMkLst>
            <pc:docMk/>
            <pc:sldMk cId="3179115358" sldId="274"/>
            <ac:spMk id="3" creationId="{4AEF107B-E7FF-9D3F-EF89-AB1E811D1DBF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4:38:53.941" v="317"/>
          <ac:spMkLst>
            <pc:docMk/>
            <pc:sldMk cId="3179115358" sldId="274"/>
            <ac:spMk id="4" creationId="{DA4B5439-77C6-159D-0124-9DE9CC4CF3EE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26:40.069" v="757" actId="1076"/>
          <ac:spMkLst>
            <pc:docMk/>
            <pc:sldMk cId="3179115358" sldId="274"/>
            <ac:spMk id="12" creationId="{92022A4B-6339-021B-DB78-8919DFF45B5E}"/>
          </ac:spMkLst>
        </pc:spChg>
        <pc:picChg chg="add mod">
          <ac:chgData name="Willoughby, Adam" userId="S::willoughbya20@students.ecu.edu::7ddbbec6-3429-4208-bd38-6b08e5f2fc34" providerId="AD" clId="Web-{94CEF010-8E15-091E-4916-E1FBEC8C9D56}" dt="2024-04-09T14:38:58.832" v="319" actId="1076"/>
          <ac:picMkLst>
            <pc:docMk/>
            <pc:sldMk cId="3179115358" sldId="274"/>
            <ac:picMk id="6" creationId="{6ED466FC-5C3F-BCFF-A837-323C3477F171}"/>
          </ac:picMkLst>
        </pc:picChg>
        <pc:picChg chg="add del mod">
          <ac:chgData name="Willoughby, Adam" userId="S::willoughbya20@students.ecu.edu::7ddbbec6-3429-4208-bd38-6b08e5f2fc34" providerId="AD" clId="Web-{94CEF010-8E15-091E-4916-E1FBEC8C9D56}" dt="2024-04-09T14:47:03.649" v="335"/>
          <ac:picMkLst>
            <pc:docMk/>
            <pc:sldMk cId="3179115358" sldId="274"/>
            <ac:picMk id="10" creationId="{6E72269E-1FB9-90EB-127F-CA1E96627E21}"/>
          </ac:picMkLst>
        </pc:picChg>
        <pc:picChg chg="add mod">
          <ac:chgData name="Willoughby, Adam" userId="S::willoughbya20@students.ecu.edu::7ddbbec6-3429-4208-bd38-6b08e5f2fc34" providerId="AD" clId="Web-{94CEF010-8E15-091E-4916-E1FBEC8C9D56}" dt="2024-04-09T14:50:21.852" v="344" actId="1076"/>
          <ac:picMkLst>
            <pc:docMk/>
            <pc:sldMk cId="3179115358" sldId="274"/>
            <ac:picMk id="11" creationId="{78FD1FED-5AE2-971F-EA15-8761B7C6B91B}"/>
          </ac:picMkLst>
        </pc:picChg>
        <pc:inkChg chg="add">
          <ac:chgData name="Willoughby, Adam" userId="S::willoughbya20@students.ecu.edu::7ddbbec6-3429-4208-bd38-6b08e5f2fc34" providerId="AD" clId="Web-{94CEF010-8E15-091E-4916-E1FBEC8C9D56}" dt="2024-04-09T14:39:09.036" v="320"/>
          <ac:inkMkLst>
            <pc:docMk/>
            <pc:sldMk cId="3179115358" sldId="274"/>
            <ac:inkMk id="7" creationId="{6D7C2D9B-761B-D39E-E4BC-6AF0C1E67C7D}"/>
          </ac:inkMkLst>
        </pc:inkChg>
        <pc:inkChg chg="add del">
          <ac:chgData name="Willoughby, Adam" userId="S::willoughbya20@students.ecu.edu::7ddbbec6-3429-4208-bd38-6b08e5f2fc34" providerId="AD" clId="Web-{94CEF010-8E15-091E-4916-E1FBEC8C9D56}" dt="2024-04-09T14:39:43.476" v="323"/>
          <ac:inkMkLst>
            <pc:docMk/>
            <pc:sldMk cId="3179115358" sldId="274"/>
            <ac:inkMk id="9" creationId="{2FFED950-75EB-5D9B-325C-5CE22E3E759E}"/>
          </ac:inkMkLst>
        </pc:inkChg>
        <pc:cxnChg chg="add mod">
          <ac:chgData name="Willoughby, Adam" userId="S::willoughbya20@students.ecu.edu::7ddbbec6-3429-4208-bd38-6b08e5f2fc34" providerId="AD" clId="Web-{94CEF010-8E15-091E-4916-E1FBEC8C9D56}" dt="2024-04-09T14:40:39.700" v="329"/>
          <ac:cxnSpMkLst>
            <pc:docMk/>
            <pc:sldMk cId="3179115358" sldId="274"/>
            <ac:cxnSpMk id="8" creationId="{3B2C4BF1-6D52-D355-18B8-A1BF4AFD0C99}"/>
          </ac:cxnSpMkLst>
        </pc:cxnChg>
      </pc:sldChg>
      <pc:sldChg chg="addSp delSp modSp new mod setBg">
        <pc:chgData name="Willoughby, Adam" userId="S::willoughbya20@students.ecu.edu::7ddbbec6-3429-4208-bd38-6b08e5f2fc34" providerId="AD" clId="Web-{94CEF010-8E15-091E-4916-E1FBEC8C9D56}" dt="2024-04-09T15:09:20.919" v="398"/>
        <pc:sldMkLst>
          <pc:docMk/>
          <pc:sldMk cId="1736325850" sldId="275"/>
        </pc:sldMkLst>
        <pc:spChg chg="del mod">
          <ac:chgData name="Willoughby, Adam" userId="S::willoughbya20@students.ecu.edu::7ddbbec6-3429-4208-bd38-6b08e5f2fc34" providerId="AD" clId="Web-{94CEF010-8E15-091E-4916-E1FBEC8C9D56}" dt="2024-04-09T15:03:23.238" v="354"/>
          <ac:spMkLst>
            <pc:docMk/>
            <pc:sldMk cId="1736325850" sldId="275"/>
            <ac:spMk id="2" creationId="{CD23213C-B5CB-A0F6-04A5-17A2D98095D7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5:02:18.171" v="346"/>
          <ac:spMkLst>
            <pc:docMk/>
            <pc:sldMk cId="1736325850" sldId="275"/>
            <ac:spMk id="3" creationId="{44B180BB-96FD-9A86-B905-DAAF13BE61E6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5:02:56.518" v="348"/>
          <ac:spMkLst>
            <pc:docMk/>
            <pc:sldMk cId="1736325850" sldId="275"/>
            <ac:spMk id="4" creationId="{B6F7432D-25E7-6416-CA57-E81AA6517F27}"/>
          </ac:spMkLst>
        </pc:spChg>
        <pc:spChg chg="add del mod">
          <ac:chgData name="Willoughby, Adam" userId="S::willoughbya20@students.ecu.edu::7ddbbec6-3429-4208-bd38-6b08e5f2fc34" providerId="AD" clId="Web-{94CEF010-8E15-091E-4916-E1FBEC8C9D56}" dt="2024-04-09T15:05:08.636" v="378"/>
          <ac:spMkLst>
            <pc:docMk/>
            <pc:sldMk cId="1736325850" sldId="275"/>
            <ac:spMk id="7" creationId="{12994A0F-8DF4-5C91-09CA-10D1D8B56DF3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09.300" v="350"/>
          <ac:spMkLst>
            <pc:docMk/>
            <pc:sldMk cId="1736325850" sldId="275"/>
            <ac:spMk id="10" creationId="{AB4B408F-5CFD-D741-AD8A-FB0F832F15F5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14.175" v="352"/>
          <ac:spMkLst>
            <pc:docMk/>
            <pc:sldMk cId="1736325850" sldId="275"/>
            <ac:spMk id="11" creationId="{99ED5833-B85B-4103-8A3B-CAB0308E6C15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09.300" v="350"/>
          <ac:spMkLst>
            <pc:docMk/>
            <pc:sldMk cId="1736325850" sldId="275"/>
            <ac:spMk id="13" creationId="{0D7B6173-1D58-48E2-83CF-37350F315F75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26.785" v="356"/>
          <ac:spMkLst>
            <pc:docMk/>
            <pc:sldMk cId="1736325850" sldId="275"/>
            <ac:spMk id="14" creationId="{C4879EFC-8E62-4E00-973C-C45EE9EC676D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09.300" v="350"/>
          <ac:spMkLst>
            <pc:docMk/>
            <pc:sldMk cId="1736325850" sldId="275"/>
            <ac:spMk id="15" creationId="{35D813D1-BA6B-40B4-A101-04BB89445561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26.785" v="355"/>
          <ac:spMkLst>
            <pc:docMk/>
            <pc:sldMk cId="1736325850" sldId="275"/>
            <ac:spMk id="16" creationId="{D6A9C53F-5F90-40A5-8C85-5412D39C8C68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09.300" v="350"/>
          <ac:spMkLst>
            <pc:docMk/>
            <pc:sldMk cId="1736325850" sldId="275"/>
            <ac:spMk id="19" creationId="{21BDEC81-16A7-4451-B893-C15000083B77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03:09.300" v="350"/>
          <ac:spMkLst>
            <pc:docMk/>
            <pc:sldMk cId="1736325850" sldId="275"/>
            <ac:spMk id="21" creationId="{AEA3DFA5-2D7B-4989-8ED7-8321EC114CF1}"/>
          </ac:spMkLst>
        </pc:spChg>
        <pc:spChg chg="add del mod">
          <ac:chgData name="Willoughby, Adam" userId="S::willoughbya20@students.ecu.edu::7ddbbec6-3429-4208-bd38-6b08e5f2fc34" providerId="AD" clId="Web-{94CEF010-8E15-091E-4916-E1FBEC8C9D56}" dt="2024-04-09T15:08:41.713" v="391"/>
          <ac:spMkLst>
            <pc:docMk/>
            <pc:sldMk cId="1736325850" sldId="275"/>
            <ac:spMk id="25" creationId="{44E33985-6996-1478-50DC-1CB91B356777}"/>
          </ac:spMkLst>
        </pc:spChg>
        <pc:picChg chg="add del mod ord">
          <ac:chgData name="Willoughby, Adam" userId="S::willoughbya20@students.ecu.edu::7ddbbec6-3429-4208-bd38-6b08e5f2fc34" providerId="AD" clId="Web-{94CEF010-8E15-091E-4916-E1FBEC8C9D56}" dt="2024-04-09T15:08:27.041" v="390"/>
          <ac:picMkLst>
            <pc:docMk/>
            <pc:sldMk cId="1736325850" sldId="275"/>
            <ac:picMk id="5" creationId="{F9088B41-C2ED-6F44-5F2C-7923D940527F}"/>
          </ac:picMkLst>
        </pc:picChg>
        <pc:picChg chg="add mod ord">
          <ac:chgData name="Willoughby, Adam" userId="S::willoughbya20@students.ecu.edu::7ddbbec6-3429-4208-bd38-6b08e5f2fc34" providerId="AD" clId="Web-{94CEF010-8E15-091E-4916-E1FBEC8C9D56}" dt="2024-04-09T15:04:03.225" v="372" actId="14100"/>
          <ac:picMkLst>
            <pc:docMk/>
            <pc:sldMk cId="1736325850" sldId="275"/>
            <ac:picMk id="6" creationId="{1B018D26-7934-EEDB-5F2E-93FA71CA2D75}"/>
          </ac:picMkLst>
        </pc:picChg>
        <pc:picChg chg="add del">
          <ac:chgData name="Willoughby, Adam" userId="S::willoughbya20@students.ecu.edu::7ddbbec6-3429-4208-bd38-6b08e5f2fc34" providerId="AD" clId="Web-{94CEF010-8E15-091E-4916-E1FBEC8C9D56}" dt="2024-04-09T15:03:09.300" v="350"/>
          <ac:picMkLst>
            <pc:docMk/>
            <pc:sldMk cId="1736325850" sldId="275"/>
            <ac:picMk id="17" creationId="{B0DAC8FB-A162-44E3-A606-C855A03A5B09}"/>
          </ac:picMkLst>
        </pc:picChg>
        <pc:picChg chg="add mod ord">
          <ac:chgData name="Willoughby, Adam" userId="S::willoughbya20@students.ecu.edu::7ddbbec6-3429-4208-bd38-6b08e5f2fc34" providerId="AD" clId="Web-{94CEF010-8E15-091E-4916-E1FBEC8C9D56}" dt="2024-04-09T15:08:48.183" v="392" actId="1076"/>
          <ac:picMkLst>
            <pc:docMk/>
            <pc:sldMk cId="1736325850" sldId="275"/>
            <ac:picMk id="26" creationId="{81BD0BF0-C1B7-3CD1-A2FE-98AB82FE392A}"/>
          </ac:picMkLst>
        </pc:picChg>
        <pc:inkChg chg="add del">
          <ac:chgData name="Willoughby, Adam" userId="S::willoughbya20@students.ecu.edu::7ddbbec6-3429-4208-bd38-6b08e5f2fc34" providerId="AD" clId="Web-{94CEF010-8E15-091E-4916-E1FBEC8C9D56}" dt="2024-04-09T15:05:26.872" v="380"/>
          <ac:inkMkLst>
            <pc:docMk/>
            <pc:sldMk cId="1736325850" sldId="275"/>
            <ac:inkMk id="8" creationId="{326AA69C-AD3D-A797-21E2-5C81561F24F2}"/>
          </ac:inkMkLst>
        </pc:inkChg>
        <pc:inkChg chg="add del">
          <ac:chgData name="Willoughby, Adam" userId="S::willoughbya20@students.ecu.edu::7ddbbec6-3429-4208-bd38-6b08e5f2fc34" providerId="AD" clId="Web-{94CEF010-8E15-091E-4916-E1FBEC8C9D56}" dt="2024-04-09T15:05:58.655" v="383"/>
          <ac:inkMkLst>
            <pc:docMk/>
            <pc:sldMk cId="1736325850" sldId="275"/>
            <ac:inkMk id="12" creationId="{0C05D5BC-DC9B-1079-9AF5-E74B851B3F7C}"/>
          </ac:inkMkLst>
        </pc:inkChg>
        <pc:inkChg chg="add del">
          <ac:chgData name="Willoughby, Adam" userId="S::willoughbya20@students.ecu.edu::7ddbbec6-3429-4208-bd38-6b08e5f2fc34" providerId="AD" clId="Web-{94CEF010-8E15-091E-4916-E1FBEC8C9D56}" dt="2024-04-09T15:08:54.824" v="395"/>
          <ac:inkMkLst>
            <pc:docMk/>
            <pc:sldMk cId="1736325850" sldId="275"/>
            <ac:inkMk id="18" creationId="{35B6B7B7-81FF-2996-91DD-2DD959D7B0EC}"/>
          </ac:inkMkLst>
        </pc:inkChg>
        <pc:inkChg chg="add del">
          <ac:chgData name="Willoughby, Adam" userId="S::willoughbya20@students.ecu.edu::7ddbbec6-3429-4208-bd38-6b08e5f2fc34" providerId="AD" clId="Web-{94CEF010-8E15-091E-4916-E1FBEC8C9D56}" dt="2024-04-09T15:08:54.824" v="394"/>
          <ac:inkMkLst>
            <pc:docMk/>
            <pc:sldMk cId="1736325850" sldId="275"/>
            <ac:inkMk id="20" creationId="{80CFE552-6B41-DED8-FD40-F7D31829CBCB}"/>
          </ac:inkMkLst>
        </pc:inkChg>
        <pc:inkChg chg="add del">
          <ac:chgData name="Willoughby, Adam" userId="S::willoughbya20@students.ecu.edu::7ddbbec6-3429-4208-bd38-6b08e5f2fc34" providerId="AD" clId="Web-{94CEF010-8E15-091E-4916-E1FBEC8C9D56}" dt="2024-04-09T15:06:37.533" v="388"/>
          <ac:inkMkLst>
            <pc:docMk/>
            <pc:sldMk cId="1736325850" sldId="275"/>
            <ac:inkMk id="22" creationId="{092A09E3-9A72-83B4-2892-7B0482B5E448}"/>
          </ac:inkMkLst>
        </pc:inkChg>
        <pc:inkChg chg="add del">
          <ac:chgData name="Willoughby, Adam" userId="S::willoughbya20@students.ecu.edu::7ddbbec6-3429-4208-bd38-6b08e5f2fc34" providerId="AD" clId="Web-{94CEF010-8E15-091E-4916-E1FBEC8C9D56}" dt="2024-04-09T15:08:54.824" v="393"/>
          <ac:inkMkLst>
            <pc:docMk/>
            <pc:sldMk cId="1736325850" sldId="275"/>
            <ac:inkMk id="23" creationId="{DB4E7F94-4403-5E4A-3D7E-A268BC31017F}"/>
          </ac:inkMkLst>
        </pc:inkChg>
        <pc:inkChg chg="add">
          <ac:chgData name="Willoughby, Adam" userId="S::willoughbya20@students.ecu.edu::7ddbbec6-3429-4208-bd38-6b08e5f2fc34" providerId="AD" clId="Web-{94CEF010-8E15-091E-4916-E1FBEC8C9D56}" dt="2024-04-09T15:09:07.793" v="396"/>
          <ac:inkMkLst>
            <pc:docMk/>
            <pc:sldMk cId="1736325850" sldId="275"/>
            <ac:inkMk id="27" creationId="{80EF1F02-31AD-F835-5B0E-F328D897F37C}"/>
          </ac:inkMkLst>
        </pc:inkChg>
        <pc:inkChg chg="add">
          <ac:chgData name="Willoughby, Adam" userId="S::willoughbya20@students.ecu.edu::7ddbbec6-3429-4208-bd38-6b08e5f2fc34" providerId="AD" clId="Web-{94CEF010-8E15-091E-4916-E1FBEC8C9D56}" dt="2024-04-09T15:09:14.684" v="397"/>
          <ac:inkMkLst>
            <pc:docMk/>
            <pc:sldMk cId="1736325850" sldId="275"/>
            <ac:inkMk id="28" creationId="{A24930F9-7EFB-76F3-4314-284A20F3B0C3}"/>
          </ac:inkMkLst>
        </pc:inkChg>
        <pc:inkChg chg="add">
          <ac:chgData name="Willoughby, Adam" userId="S::willoughbya20@students.ecu.edu::7ddbbec6-3429-4208-bd38-6b08e5f2fc34" providerId="AD" clId="Web-{94CEF010-8E15-091E-4916-E1FBEC8C9D56}" dt="2024-04-09T15:09:20.919" v="398"/>
          <ac:inkMkLst>
            <pc:docMk/>
            <pc:sldMk cId="1736325850" sldId="275"/>
            <ac:inkMk id="29" creationId="{27D92365-2176-B3FF-F6A0-F0BE97A107CA}"/>
          </ac:inkMkLst>
        </pc:inkChg>
        <pc:cxnChg chg="add del">
          <ac:chgData name="Willoughby, Adam" userId="S::willoughbya20@students.ecu.edu::7ddbbec6-3429-4208-bd38-6b08e5f2fc34" providerId="AD" clId="Web-{94CEF010-8E15-091E-4916-E1FBEC8C9D56}" dt="2024-04-09T15:06:02.234" v="384"/>
          <ac:cxnSpMkLst>
            <pc:docMk/>
            <pc:sldMk cId="1736325850" sldId="275"/>
            <ac:cxnSpMk id="9" creationId="{69E5C211-4262-8523-85EB-FA08A702E7ED}"/>
          </ac:cxnSpMkLst>
        </pc:cxnChg>
      </pc:sldChg>
      <pc:sldChg chg="addSp delSp modSp new mod setBg modNotes">
        <pc:chgData name="Willoughby, Adam" userId="S::willoughbya20@students.ecu.edu::7ddbbec6-3429-4208-bd38-6b08e5f2fc34" providerId="AD" clId="Web-{94CEF010-8E15-091E-4916-E1FBEC8C9D56}" dt="2024-04-09T16:04:41.671" v="659"/>
        <pc:sldMkLst>
          <pc:docMk/>
          <pc:sldMk cId="481818655" sldId="276"/>
        </pc:sldMkLst>
        <pc:spChg chg="add del mod">
          <ac:chgData name="Willoughby, Adam" userId="S::willoughbya20@students.ecu.edu::7ddbbec6-3429-4208-bd38-6b08e5f2fc34" providerId="AD" clId="Web-{94CEF010-8E15-091E-4916-E1FBEC8C9D56}" dt="2024-04-09T15:36:38.889" v="525"/>
          <ac:spMkLst>
            <pc:docMk/>
            <pc:sldMk cId="481818655" sldId="276"/>
            <ac:spMk id="2" creationId="{83263CED-F7AF-9022-6195-02D41339F4C9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5:36:16.513" v="517"/>
          <ac:spMkLst>
            <pc:docMk/>
            <pc:sldMk cId="481818655" sldId="276"/>
            <ac:spMk id="3" creationId="{28413456-8DFF-928E-09DC-7E99255BE3D1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5:38:57.102" v="535"/>
          <ac:spMkLst>
            <pc:docMk/>
            <pc:sldMk cId="481818655" sldId="276"/>
            <ac:spMk id="6" creationId="{1BAD2A14-6AD6-315A-61E4-1AB1FDC525F0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5:39:39.245" v="542"/>
          <ac:spMkLst>
            <pc:docMk/>
            <pc:sldMk cId="481818655" sldId="276"/>
            <ac:spMk id="7" creationId="{BEAB4AA8-4E4D-A68E-50FA-693006BB4025}"/>
          </ac:spMkLst>
        </pc:spChg>
        <pc:spChg chg="add del">
          <ac:chgData name="Willoughby, Adam" userId="S::willoughbya20@students.ecu.edu::7ddbbec6-3429-4208-bd38-6b08e5f2fc34" providerId="AD" clId="Web-{94CEF010-8E15-091E-4916-E1FBEC8C9D56}" dt="2024-04-09T15:36:25.873" v="522"/>
          <ac:spMkLst>
            <pc:docMk/>
            <pc:sldMk cId="481818655" sldId="276"/>
            <ac:spMk id="9" creationId="{42A4FC2C-047E-45A5-965D-8E1E3BF09BC6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02:22.397" v="634" actId="20577"/>
          <ac:spMkLst>
            <pc:docMk/>
            <pc:sldMk cId="481818655" sldId="276"/>
            <ac:spMk id="11" creationId="{5FFB35FC-CB1C-F2ED-EB79-D83F2F9BE69A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5:57:58.567" v="608"/>
          <ac:spMkLst>
            <pc:docMk/>
            <pc:sldMk cId="481818655" sldId="276"/>
            <ac:spMk id="12" creationId="{4DA557DF-F376-7AFA-19AE-08001AB55B58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02:02.817" v="612"/>
          <ac:spMkLst>
            <pc:docMk/>
            <pc:sldMk cId="481818655" sldId="276"/>
            <ac:spMk id="13" creationId="{190D40BD-741F-A44C-8C5F-E223BAFED363}"/>
          </ac:spMkLst>
        </pc:spChg>
        <pc:picChg chg="add mod ord">
          <ac:chgData name="Willoughby, Adam" userId="S::willoughbya20@students.ecu.edu::7ddbbec6-3429-4208-bd38-6b08e5f2fc34" providerId="AD" clId="Web-{94CEF010-8E15-091E-4916-E1FBEC8C9D56}" dt="2024-04-09T15:39:10.634" v="536" actId="1076"/>
          <ac:picMkLst>
            <pc:docMk/>
            <pc:sldMk cId="481818655" sldId="276"/>
            <ac:picMk id="4" creationId="{CC4D8956-9CC3-AD14-6712-564EBDC4A98A}"/>
          </ac:picMkLst>
        </pc:picChg>
        <pc:picChg chg="add del mod">
          <ac:chgData name="Willoughby, Adam" userId="S::willoughbya20@students.ecu.edu::7ddbbec6-3429-4208-bd38-6b08e5f2fc34" providerId="AD" clId="Web-{94CEF010-8E15-091E-4916-E1FBEC8C9D56}" dt="2024-04-09T15:47:48.839" v="571"/>
          <ac:picMkLst>
            <pc:docMk/>
            <pc:sldMk cId="481818655" sldId="276"/>
            <ac:picMk id="8" creationId="{F4491F73-DEE6-F58E-FD60-0B883ED425EC}"/>
          </ac:picMkLst>
        </pc:picChg>
        <pc:picChg chg="add del mod">
          <ac:chgData name="Willoughby, Adam" userId="S::willoughbya20@students.ecu.edu::7ddbbec6-3429-4208-bd38-6b08e5f2fc34" providerId="AD" clId="Web-{94CEF010-8E15-091E-4916-E1FBEC8C9D56}" dt="2024-04-09T15:48:12.216" v="573"/>
          <ac:picMkLst>
            <pc:docMk/>
            <pc:sldMk cId="481818655" sldId="276"/>
            <ac:picMk id="10" creationId="{5C2BD665-5CB5-4B1B-9C01-288E545BFCE8}"/>
          </ac:picMkLst>
        </pc:picChg>
        <pc:picChg chg="add del mod">
          <ac:chgData name="Willoughby, Adam" userId="S::willoughbya20@students.ecu.edu::7ddbbec6-3429-4208-bd38-6b08e5f2fc34" providerId="AD" clId="Web-{94CEF010-8E15-091E-4916-E1FBEC8C9D56}" dt="2024-04-09T16:03:37.183" v="639"/>
          <ac:picMkLst>
            <pc:docMk/>
            <pc:sldMk cId="481818655" sldId="276"/>
            <ac:picMk id="14" creationId="{E45CCADC-9E47-C732-EBC5-7F62203D72D9}"/>
          </ac:picMkLst>
        </pc:picChg>
        <pc:inkChg chg="add del">
          <ac:chgData name="Willoughby, Adam" userId="S::willoughbya20@students.ecu.edu::7ddbbec6-3429-4208-bd38-6b08e5f2fc34" providerId="AD" clId="Web-{94CEF010-8E15-091E-4916-E1FBEC8C9D56}" dt="2024-04-09T15:38:33.631" v="530"/>
          <ac:inkMkLst>
            <pc:docMk/>
            <pc:sldMk cId="481818655" sldId="276"/>
            <ac:inkMk id="5" creationId="{73415FBB-F200-D875-2339-07C8AAD5C57F}"/>
          </ac:inkMkLst>
        </pc:inkChg>
      </pc:sldChg>
      <pc:sldChg chg="modSp add ord replId">
        <pc:chgData name="Willoughby, Adam" userId="S::willoughbya20@students.ecu.edu::7ddbbec6-3429-4208-bd38-6b08e5f2fc34" providerId="AD" clId="Web-{94CEF010-8E15-091E-4916-E1FBEC8C9D56}" dt="2024-04-09T15:47:30.073" v="569" actId="20577"/>
        <pc:sldMkLst>
          <pc:docMk/>
          <pc:sldMk cId="3054361320" sldId="277"/>
        </pc:sldMkLst>
        <pc:spChg chg="mod">
          <ac:chgData name="Willoughby, Adam" userId="S::willoughbya20@students.ecu.edu::7ddbbec6-3429-4208-bd38-6b08e5f2fc34" providerId="AD" clId="Web-{94CEF010-8E15-091E-4916-E1FBEC8C9D56}" dt="2024-04-09T15:47:30.073" v="569" actId="20577"/>
          <ac:spMkLst>
            <pc:docMk/>
            <pc:sldMk cId="3054361320" sldId="277"/>
            <ac:spMk id="2" creationId="{B56C2941-40D6-719E-4C1F-7AAE95D4243D}"/>
          </ac:spMkLst>
        </pc:spChg>
      </pc:sldChg>
      <pc:sldChg chg="addSp delSp modSp new mod setBg">
        <pc:chgData name="Willoughby, Adam" userId="S::willoughbya20@students.ecu.edu::7ddbbec6-3429-4208-bd38-6b08e5f2fc34" providerId="AD" clId="Web-{94CEF010-8E15-091E-4916-E1FBEC8C9D56}" dt="2024-04-09T16:06:15.646" v="668"/>
        <pc:sldMkLst>
          <pc:docMk/>
          <pc:sldMk cId="1494220170" sldId="278"/>
        </pc:sldMkLst>
        <pc:spChg chg="del">
          <ac:chgData name="Willoughby, Adam" userId="S::willoughbya20@students.ecu.edu::7ddbbec6-3429-4208-bd38-6b08e5f2fc34" providerId="AD" clId="Web-{94CEF010-8E15-091E-4916-E1FBEC8C9D56}" dt="2024-04-09T16:05:49.316" v="662"/>
          <ac:spMkLst>
            <pc:docMk/>
            <pc:sldMk cId="1494220170" sldId="278"/>
            <ac:spMk id="2" creationId="{48C2434A-A328-0647-4269-D58864FD18FB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6:05:46.535" v="661"/>
          <ac:spMkLst>
            <pc:docMk/>
            <pc:sldMk cId="1494220170" sldId="278"/>
            <ac:spMk id="3" creationId="{06949113-4A0C-D5F7-8E4A-393BBDDF815C}"/>
          </ac:spMkLst>
        </pc:spChg>
        <pc:picChg chg="add mod">
          <ac:chgData name="Willoughby, Adam" userId="S::willoughbya20@students.ecu.edu::7ddbbec6-3429-4208-bd38-6b08e5f2fc34" providerId="AD" clId="Web-{94CEF010-8E15-091E-4916-E1FBEC8C9D56}" dt="2024-04-09T16:06:15.646" v="668"/>
          <ac:picMkLst>
            <pc:docMk/>
            <pc:sldMk cId="1494220170" sldId="278"/>
            <ac:picMk id="4" creationId="{D7EFF41F-3427-592C-5096-78000BEC2AE3}"/>
          </ac:picMkLst>
        </pc:picChg>
      </pc:sldChg>
      <pc:sldChg chg="addSp delSp modSp new mod setBg">
        <pc:chgData name="Willoughby, Adam" userId="S::willoughbya20@students.ecu.edu::7ddbbec6-3429-4208-bd38-6b08e5f2fc34" providerId="AD" clId="Web-{94CEF010-8E15-091E-4916-E1FBEC8C9D56}" dt="2024-04-09T16:21:02.609" v="737" actId="20577"/>
        <pc:sldMkLst>
          <pc:docMk/>
          <pc:sldMk cId="3782602702" sldId="279"/>
        </pc:sldMkLst>
        <pc:spChg chg="del">
          <ac:chgData name="Willoughby, Adam" userId="S::willoughbya20@students.ecu.edu::7ddbbec6-3429-4208-bd38-6b08e5f2fc34" providerId="AD" clId="Web-{94CEF010-8E15-091E-4916-E1FBEC8C9D56}" dt="2024-04-09T16:08:32.358" v="671"/>
          <ac:spMkLst>
            <pc:docMk/>
            <pc:sldMk cId="3782602702" sldId="279"/>
            <ac:spMk id="2" creationId="{AA8AE25B-186A-D711-54E4-E410E3789F31}"/>
          </ac:spMkLst>
        </pc:spChg>
        <pc:spChg chg="del">
          <ac:chgData name="Willoughby, Adam" userId="S::willoughbya20@students.ecu.edu::7ddbbec6-3429-4208-bd38-6b08e5f2fc34" providerId="AD" clId="Web-{94CEF010-8E15-091E-4916-E1FBEC8C9D56}" dt="2024-04-09T16:08:29.170" v="670"/>
          <ac:spMkLst>
            <pc:docMk/>
            <pc:sldMk cId="3782602702" sldId="279"/>
            <ac:spMk id="3" creationId="{790D3B14-6C0C-26DE-D30A-7016E7D34470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21:02.609" v="737" actId="20577"/>
          <ac:spMkLst>
            <pc:docMk/>
            <pc:sldMk cId="3782602702" sldId="279"/>
            <ac:spMk id="6" creationId="{30258E39-5961-D9D5-9C81-B6E854582D8E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10:43.788" v="708"/>
          <ac:spMkLst>
            <pc:docMk/>
            <pc:sldMk cId="3782602702" sldId="279"/>
            <ac:spMk id="8" creationId="{BF1662BA-F7D2-FA33-CDE3-6535211BADD4}"/>
          </ac:spMkLst>
        </pc:spChg>
        <pc:spChg chg="add">
          <ac:chgData name="Willoughby, Adam" userId="S::willoughbya20@students.ecu.edu::7ddbbec6-3429-4208-bd38-6b08e5f2fc34" providerId="AD" clId="Web-{94CEF010-8E15-091E-4916-E1FBEC8C9D56}" dt="2024-04-09T16:08:32.358" v="671"/>
          <ac:spMkLst>
            <pc:docMk/>
            <pc:sldMk cId="3782602702" sldId="279"/>
            <ac:spMk id="9" creationId="{42A4FC2C-047E-45A5-965D-8E1E3BF09BC6}"/>
          </ac:spMkLst>
        </pc:spChg>
        <pc:picChg chg="add mod ord">
          <ac:chgData name="Willoughby, Adam" userId="S::willoughbya20@students.ecu.edu::7ddbbec6-3429-4208-bd38-6b08e5f2fc34" providerId="AD" clId="Web-{94CEF010-8E15-091E-4916-E1FBEC8C9D56}" dt="2024-04-09T16:08:32.358" v="671"/>
          <ac:picMkLst>
            <pc:docMk/>
            <pc:sldMk cId="3782602702" sldId="279"/>
            <ac:picMk id="4" creationId="{CB685DBC-C8C1-910E-D4F0-29AC50027EDE}"/>
          </ac:picMkLst>
        </pc:picChg>
        <pc:inkChg chg="add del">
          <ac:chgData name="Willoughby, Adam" userId="S::willoughbya20@students.ecu.edu::7ddbbec6-3429-4208-bd38-6b08e5f2fc34" providerId="AD" clId="Web-{94CEF010-8E15-091E-4916-E1FBEC8C9D56}" dt="2024-04-09T16:10:26.818" v="704"/>
          <ac:inkMkLst>
            <pc:docMk/>
            <pc:sldMk cId="3782602702" sldId="279"/>
            <ac:inkMk id="7" creationId="{48135459-12D0-5E57-8E9B-5DE0B372BC3A}"/>
          </ac:inkMkLst>
        </pc:inkChg>
      </pc:sldChg>
      <pc:sldChg chg="modSp add ord replId">
        <pc:chgData name="Willoughby, Adam" userId="S::willoughbya20@students.ecu.edu::7ddbbec6-3429-4208-bd38-6b08e5f2fc34" providerId="AD" clId="Web-{94CEF010-8E15-091E-4916-E1FBEC8C9D56}" dt="2024-04-09T16:22:34.865" v="754" actId="20577"/>
        <pc:sldMkLst>
          <pc:docMk/>
          <pc:sldMk cId="1871411921" sldId="280"/>
        </pc:sldMkLst>
        <pc:spChg chg="mod">
          <ac:chgData name="Willoughby, Adam" userId="S::willoughbya20@students.ecu.edu::7ddbbec6-3429-4208-bd38-6b08e5f2fc34" providerId="AD" clId="Web-{94CEF010-8E15-091E-4916-E1FBEC8C9D56}" dt="2024-04-09T16:22:34.865" v="754" actId="20577"/>
          <ac:spMkLst>
            <pc:docMk/>
            <pc:sldMk cId="1871411921" sldId="280"/>
            <ac:spMk id="2" creationId="{B56C2941-40D6-719E-4C1F-7AAE95D4243D}"/>
          </ac:spMkLst>
        </pc:spChg>
      </pc:sldChg>
      <pc:sldChg chg="new del">
        <pc:chgData name="Willoughby, Adam" userId="S::willoughbya20@students.ecu.edu::7ddbbec6-3429-4208-bd38-6b08e5f2fc34" providerId="AD" clId="Web-{94CEF010-8E15-091E-4916-E1FBEC8C9D56}" dt="2024-04-09T16:33:26.955" v="761"/>
        <pc:sldMkLst>
          <pc:docMk/>
          <pc:sldMk cId="1826964161" sldId="281"/>
        </pc:sldMkLst>
      </pc:sldChg>
      <pc:sldChg chg="addSp delSp modSp add ord replId">
        <pc:chgData name="Willoughby, Adam" userId="S::willoughbya20@students.ecu.edu::7ddbbec6-3429-4208-bd38-6b08e5f2fc34" providerId="AD" clId="Web-{94CEF010-8E15-091E-4916-E1FBEC8C9D56}" dt="2024-04-09T16:59:05.273" v="1573" actId="1076"/>
        <pc:sldMkLst>
          <pc:docMk/>
          <pc:sldMk cId="1236879055" sldId="282"/>
        </pc:sldMkLst>
        <pc:spChg chg="del mod">
          <ac:chgData name="Willoughby, Adam" userId="S::willoughbya20@students.ecu.edu::7ddbbec6-3429-4208-bd38-6b08e5f2fc34" providerId="AD" clId="Web-{94CEF010-8E15-091E-4916-E1FBEC8C9D56}" dt="2024-04-09T16:38:37.381" v="1017"/>
          <ac:spMkLst>
            <pc:docMk/>
            <pc:sldMk cId="1236879055" sldId="282"/>
            <ac:spMk id="2" creationId="{BA4369AC-144B-6DCE-4474-A41DFAB53C4D}"/>
          </ac:spMkLst>
        </pc:spChg>
        <pc:spChg chg="mod">
          <ac:chgData name="Willoughby, Adam" userId="S::willoughbya20@students.ecu.edu::7ddbbec6-3429-4208-bd38-6b08e5f2fc34" providerId="AD" clId="Web-{94CEF010-8E15-091E-4916-E1FBEC8C9D56}" dt="2024-04-09T16:59:02.242" v="1572" actId="1076"/>
          <ac:spMkLst>
            <pc:docMk/>
            <pc:sldMk cId="1236879055" sldId="282"/>
            <ac:spMk id="3" creationId="{84A64A7C-D250-482C-7BB2-16266F14F78C}"/>
          </ac:spMkLst>
        </pc:spChg>
        <pc:spChg chg="del mod">
          <ac:chgData name="Willoughby, Adam" userId="S::willoughbya20@students.ecu.edu::7ddbbec6-3429-4208-bd38-6b08e5f2fc34" providerId="AD" clId="Web-{94CEF010-8E15-091E-4916-E1FBEC8C9D56}" dt="2024-04-09T16:34:05.567" v="773"/>
          <ac:spMkLst>
            <pc:docMk/>
            <pc:sldMk cId="1236879055" sldId="282"/>
            <ac:spMk id="4" creationId="{474C265A-3689-8796-D08B-38AB308C8A7A}"/>
          </ac:spMkLst>
        </pc:spChg>
        <pc:spChg chg="add del mod">
          <ac:chgData name="Willoughby, Adam" userId="S::willoughbya20@students.ecu.edu::7ddbbec6-3429-4208-bd38-6b08e5f2fc34" providerId="AD" clId="Web-{94CEF010-8E15-091E-4916-E1FBEC8C9D56}" dt="2024-04-09T16:38:44.819" v="1018"/>
          <ac:spMkLst>
            <pc:docMk/>
            <pc:sldMk cId="1236879055" sldId="282"/>
            <ac:spMk id="6" creationId="{E999EAFA-D20E-31CA-53D6-67363AFEDEF5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58:46.569" v="1569" actId="1076"/>
          <ac:spMkLst>
            <pc:docMk/>
            <pc:sldMk cId="1236879055" sldId="282"/>
            <ac:spMk id="7" creationId="{A4D8118D-2F3C-395E-87A7-E6546DBB4B6F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58:29.396" v="1558" actId="20577"/>
          <ac:spMkLst>
            <pc:docMk/>
            <pc:sldMk cId="1236879055" sldId="282"/>
            <ac:spMk id="10" creationId="{BD07B9DB-11D7-12F8-FF8B-F9C42F288B97}"/>
          </ac:spMkLst>
        </pc:spChg>
        <pc:spChg chg="add mod">
          <ac:chgData name="Willoughby, Adam" userId="S::willoughbya20@students.ecu.edu::7ddbbec6-3429-4208-bd38-6b08e5f2fc34" providerId="AD" clId="Web-{94CEF010-8E15-091E-4916-E1FBEC8C9D56}" dt="2024-04-09T16:59:05.273" v="1573" actId="1076"/>
          <ac:spMkLst>
            <pc:docMk/>
            <pc:sldMk cId="1236879055" sldId="282"/>
            <ac:spMk id="12" creationId="{0E4A0AEC-D141-A706-0DFF-65FD1AEAE058}"/>
          </ac:spMkLst>
        </pc:spChg>
      </pc:sldChg>
      <pc:sldChg chg="new del ord">
        <pc:chgData name="Willoughby, Adam" userId="S::willoughbya20@students.ecu.edu::7ddbbec6-3429-4208-bd38-6b08e5f2fc34" providerId="AD" clId="Web-{94CEF010-8E15-091E-4916-E1FBEC8C9D56}" dt="2024-04-09T17:09:17.578" v="1758"/>
        <pc:sldMkLst>
          <pc:docMk/>
          <pc:sldMk cId="1362700936" sldId="283"/>
        </pc:sldMkLst>
      </pc:sldChg>
      <pc:sldChg chg="modSp add ord replId">
        <pc:chgData name="Willoughby, Adam" userId="S::willoughbya20@students.ecu.edu::7ddbbec6-3429-4208-bd38-6b08e5f2fc34" providerId="AD" clId="Web-{94CEF010-8E15-091E-4916-E1FBEC8C9D56}" dt="2024-04-09T17:06:25.708" v="1580" actId="20577"/>
        <pc:sldMkLst>
          <pc:docMk/>
          <pc:sldMk cId="2054647287" sldId="284"/>
        </pc:sldMkLst>
        <pc:spChg chg="mod">
          <ac:chgData name="Willoughby, Adam" userId="S::willoughbya20@students.ecu.edu::7ddbbec6-3429-4208-bd38-6b08e5f2fc34" providerId="AD" clId="Web-{94CEF010-8E15-091E-4916-E1FBEC8C9D56}" dt="2024-04-09T17:06:25.708" v="1580" actId="20577"/>
          <ac:spMkLst>
            <pc:docMk/>
            <pc:sldMk cId="2054647287" sldId="284"/>
            <ac:spMk id="2" creationId="{B56C2941-40D6-719E-4C1F-7AAE95D4243D}"/>
          </ac:spMkLst>
        </pc:spChg>
      </pc:sldChg>
      <pc:sldChg chg="addSp delSp modSp add ord replId">
        <pc:chgData name="Willoughby, Adam" userId="S::willoughbya20@students.ecu.edu::7ddbbec6-3429-4208-bd38-6b08e5f2fc34" providerId="AD" clId="Web-{94CEF010-8E15-091E-4916-E1FBEC8C9D56}" dt="2024-04-09T17:09:09.171" v="1757" actId="1076"/>
        <pc:sldMkLst>
          <pc:docMk/>
          <pc:sldMk cId="821210218" sldId="285"/>
        </pc:sldMkLst>
        <pc:spChg chg="mod">
          <ac:chgData name="Willoughby, Adam" userId="S::willoughbya20@students.ecu.edu::7ddbbec6-3429-4208-bd38-6b08e5f2fc34" providerId="AD" clId="Web-{94CEF010-8E15-091E-4916-E1FBEC8C9D56}" dt="2024-04-09T17:07:35.900" v="1614" actId="14100"/>
          <ac:spMkLst>
            <pc:docMk/>
            <pc:sldMk cId="821210218" sldId="285"/>
            <ac:spMk id="2" creationId="{BA4369AC-144B-6DCE-4474-A41DFAB53C4D}"/>
          </ac:spMkLst>
        </pc:spChg>
        <pc:spChg chg="mod">
          <ac:chgData name="Willoughby, Adam" userId="S::willoughbya20@students.ecu.edu::7ddbbec6-3429-4208-bd38-6b08e5f2fc34" providerId="AD" clId="Web-{94CEF010-8E15-091E-4916-E1FBEC8C9D56}" dt="2024-04-09T17:09:09.171" v="1757" actId="1076"/>
          <ac:spMkLst>
            <pc:docMk/>
            <pc:sldMk cId="821210218" sldId="285"/>
            <ac:spMk id="3" creationId="{84A64A7C-D250-482C-7BB2-16266F14F78C}"/>
          </ac:spMkLst>
        </pc:spChg>
        <pc:spChg chg="del mod">
          <ac:chgData name="Willoughby, Adam" userId="S::willoughbya20@students.ecu.edu::7ddbbec6-3429-4208-bd38-6b08e5f2fc34" providerId="AD" clId="Web-{94CEF010-8E15-091E-4916-E1FBEC8C9D56}" dt="2024-04-09T17:07:12.164" v="1586"/>
          <ac:spMkLst>
            <pc:docMk/>
            <pc:sldMk cId="821210218" sldId="285"/>
            <ac:spMk id="4" creationId="{474C265A-3689-8796-D08B-38AB308C8A7A}"/>
          </ac:spMkLst>
        </pc:spChg>
        <pc:spChg chg="add del mod">
          <ac:chgData name="Willoughby, Adam" userId="S::willoughbya20@students.ecu.edu::7ddbbec6-3429-4208-bd38-6b08e5f2fc34" providerId="AD" clId="Web-{94CEF010-8E15-091E-4916-E1FBEC8C9D56}" dt="2024-04-09T17:07:47.072" v="1615"/>
          <ac:spMkLst>
            <pc:docMk/>
            <pc:sldMk cId="821210218" sldId="285"/>
            <ac:spMk id="6" creationId="{BF2E6827-5048-A837-D04A-8FCAF117403C}"/>
          </ac:spMkLst>
        </pc:spChg>
      </pc:sldChg>
      <pc:sldChg chg="modSp add replId">
        <pc:chgData name="Willoughby, Adam" userId="S::willoughbya20@students.ecu.edu::7ddbbec6-3429-4208-bd38-6b08e5f2fc34" providerId="AD" clId="Web-{94CEF010-8E15-091E-4916-E1FBEC8C9D56}" dt="2024-04-09T17:12:57.014" v="1837" actId="20577"/>
        <pc:sldMkLst>
          <pc:docMk/>
          <pc:sldMk cId="2086750778" sldId="286"/>
        </pc:sldMkLst>
        <pc:spChg chg="mod">
          <ac:chgData name="Willoughby, Adam" userId="S::willoughbya20@students.ecu.edu::7ddbbec6-3429-4208-bd38-6b08e5f2fc34" providerId="AD" clId="Web-{94CEF010-8E15-091E-4916-E1FBEC8C9D56}" dt="2024-04-09T17:11:08.773" v="1776" actId="20577"/>
          <ac:spMkLst>
            <pc:docMk/>
            <pc:sldMk cId="2086750778" sldId="286"/>
            <ac:spMk id="2" creationId="{7A73074F-C15E-B787-6BAA-158BDBAF61E3}"/>
          </ac:spMkLst>
        </pc:spChg>
        <pc:spChg chg="mod">
          <ac:chgData name="Willoughby, Adam" userId="S::willoughbya20@students.ecu.edu::7ddbbec6-3429-4208-bd38-6b08e5f2fc34" providerId="AD" clId="Web-{94CEF010-8E15-091E-4916-E1FBEC8C9D56}" dt="2024-04-09T17:12:57.014" v="1837" actId="20577"/>
          <ac:spMkLst>
            <pc:docMk/>
            <pc:sldMk cId="2086750778" sldId="286"/>
            <ac:spMk id="3" creationId="{7101079E-3716-2372-9D6D-DC87FBC2B94B}"/>
          </ac:spMkLst>
        </pc:spChg>
      </pc:sldChg>
    </pc:docChg>
  </pc:docChgLst>
  <pc:docChgLst>
    <pc:chgData name="Ali, Shayan" userId="S::alish20@students.ecu.edu::cab2a0a5-ebbb-4c1c-bb71-c19aec2789c9" providerId="AD" clId="Web-{97799510-C290-4D58-ABE6-AA66B83B9ECA}"/>
    <pc:docChg chg="modSld">
      <pc:chgData name="Ali, Shayan" userId="S::alish20@students.ecu.edu::cab2a0a5-ebbb-4c1c-bb71-c19aec2789c9" providerId="AD" clId="Web-{97799510-C290-4D58-ABE6-AA66B83B9ECA}" dt="2024-02-20T00:24:31.348" v="0"/>
      <pc:docMkLst>
        <pc:docMk/>
      </pc:docMkLst>
      <pc:sldChg chg="addSp modSp mod setBg">
        <pc:chgData name="Ali, Shayan" userId="S::alish20@students.ecu.edu::cab2a0a5-ebbb-4c1c-bb71-c19aec2789c9" providerId="AD" clId="Web-{97799510-C290-4D58-ABE6-AA66B83B9ECA}" dt="2024-02-20T00:24:31.348" v="0"/>
        <pc:sldMkLst>
          <pc:docMk/>
          <pc:sldMk cId="109857222" sldId="256"/>
        </pc:sldMkLst>
        <pc:spChg chg="mo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8" creationId="{6F5A5072-7B47-4D32-B52A-4EBBF590B8A5}"/>
          </ac:spMkLst>
        </pc:spChg>
        <pc:spChg chg="ad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10" creationId="{9715DAF0-AE1B-46C9-8A6B-DB2AA05AB91D}"/>
          </ac:spMkLst>
        </pc:spChg>
        <pc:spChg chg="ad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12" creationId="{6016219D-510E-4184-9090-6D5578A87BD1}"/>
          </ac:spMkLst>
        </pc:spChg>
        <pc:spChg chg="ad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14" creationId="{AFF4A713-7B75-4B21-90D7-5AB19547C728}"/>
          </ac:spMkLst>
        </pc:spChg>
        <pc:spChg chg="ad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16" creationId="{DC631C0B-6DA6-4E57-8231-CE32B3434A7E}"/>
          </ac:spMkLst>
        </pc:spChg>
        <pc:spChg chg="add">
          <ac:chgData name="Ali, Shayan" userId="S::alish20@students.ecu.edu::cab2a0a5-ebbb-4c1c-bb71-c19aec2789c9" providerId="AD" clId="Web-{97799510-C290-4D58-ABE6-AA66B83B9ECA}" dt="2024-02-20T00:24:31.348" v="0"/>
          <ac:spMkLst>
            <pc:docMk/>
            <pc:sldMk cId="109857222" sldId="256"/>
            <ac:spMk id="18" creationId="{C29501E6-A978-4A61-9689-9085AF97A53A}"/>
          </ac:spMkLst>
        </pc:spChg>
      </pc:sldChg>
    </pc:docChg>
  </pc:docChgLst>
  <pc:docChgLst>
    <pc:chgData name="Ali, Shayan" userId="S::alish20@students.ecu.edu::cab2a0a5-ebbb-4c1c-bb71-c19aec2789c9" providerId="AD" clId="Web-{FEA0FE01-959B-D552-D480-8D1F6AB730BA}"/>
    <pc:docChg chg="modSld">
      <pc:chgData name="Ali, Shayan" userId="S::alish20@students.ecu.edu::cab2a0a5-ebbb-4c1c-bb71-c19aec2789c9" providerId="AD" clId="Web-{FEA0FE01-959B-D552-D480-8D1F6AB730BA}" dt="2024-02-22T15:22:04.711" v="10" actId="20577"/>
      <pc:docMkLst>
        <pc:docMk/>
      </pc:docMkLst>
      <pc:sldChg chg="modSp">
        <pc:chgData name="Ali, Shayan" userId="S::alish20@students.ecu.edu::cab2a0a5-ebbb-4c1c-bb71-c19aec2789c9" providerId="AD" clId="Web-{FEA0FE01-959B-D552-D480-8D1F6AB730BA}" dt="2024-02-22T15:22:04.711" v="10" actId="20577"/>
        <pc:sldMkLst>
          <pc:docMk/>
          <pc:sldMk cId="2448786101" sldId="257"/>
        </pc:sldMkLst>
        <pc:graphicFrameChg chg="modGraphic">
          <ac:chgData name="Ali, Shayan" userId="S::alish20@students.ecu.edu::cab2a0a5-ebbb-4c1c-bb71-c19aec2789c9" providerId="AD" clId="Web-{FEA0FE01-959B-D552-D480-8D1F6AB730BA}" dt="2024-02-22T15:22:04.711" v="10" actId="20577"/>
          <ac:graphicFrameMkLst>
            <pc:docMk/>
            <pc:sldMk cId="2448786101" sldId="257"/>
            <ac:graphicFrameMk id="14" creationId="{5FD4033D-1C3E-ACD8-7BB0-BA3EF03A17DC}"/>
          </ac:graphicFrameMkLst>
        </pc:graphicFrameChg>
      </pc:sldChg>
    </pc:docChg>
  </pc:docChgLst>
  <pc:docChgLst>
    <pc:chgData name="Ali, Shayan" userId="S::alish20@students.ecu.edu::cab2a0a5-ebbb-4c1c-bb71-c19aec2789c9" providerId="AD" clId="Web-{C01F165D-DE43-4C6F-9110-F2BAFC1FA20B}"/>
    <pc:docChg chg="modSld">
      <pc:chgData name="Ali, Shayan" userId="S::alish20@students.ecu.edu::cab2a0a5-ebbb-4c1c-bb71-c19aec2789c9" providerId="AD" clId="Web-{C01F165D-DE43-4C6F-9110-F2BAFC1FA20B}" dt="2024-02-20T02:45:42.103" v="7" actId="1076"/>
      <pc:docMkLst>
        <pc:docMk/>
      </pc:docMkLst>
      <pc:sldChg chg="modSp modNotes">
        <pc:chgData name="Ali, Shayan" userId="S::alish20@students.ecu.edu::cab2a0a5-ebbb-4c1c-bb71-c19aec2789c9" providerId="AD" clId="Web-{C01F165D-DE43-4C6F-9110-F2BAFC1FA20B}" dt="2024-02-20T02:45:42.103" v="7" actId="1076"/>
        <pc:sldMkLst>
          <pc:docMk/>
          <pc:sldMk cId="2448786101" sldId="257"/>
        </pc:sldMkLst>
        <pc:picChg chg="mod">
          <ac:chgData name="Ali, Shayan" userId="S::alish20@students.ecu.edu::cab2a0a5-ebbb-4c1c-bb71-c19aec2789c9" providerId="AD" clId="Web-{C01F165D-DE43-4C6F-9110-F2BAFC1FA20B}" dt="2024-02-20T02:45:42.103" v="7" actId="1076"/>
          <ac:picMkLst>
            <pc:docMk/>
            <pc:sldMk cId="2448786101" sldId="257"/>
            <ac:picMk id="5" creationId="{57B48853-11FD-6A12-B943-8366E1F3BF21}"/>
          </ac:picMkLst>
        </pc:picChg>
      </pc:sldChg>
    </pc:docChg>
  </pc:docChgLst>
  <pc:docChgLst>
    <pc:chgData name="Ali, Shayan" userId="S::alish20@students.ecu.edu::cab2a0a5-ebbb-4c1c-bb71-c19aec2789c9" providerId="AD" clId="Web-{CBB1BEBB-2FD6-4504-BEC4-2CD00C2C6E3F}"/>
    <pc:docChg chg="addSld modSld">
      <pc:chgData name="Ali, Shayan" userId="S::alish20@students.ecu.edu::cab2a0a5-ebbb-4c1c-bb71-c19aec2789c9" providerId="AD" clId="Web-{CBB1BEBB-2FD6-4504-BEC4-2CD00C2C6E3F}" dt="2024-02-20T02:40:47.720" v="870" actId="20577"/>
      <pc:docMkLst>
        <pc:docMk/>
      </pc:docMkLst>
      <pc:sldChg chg="delAnim">
        <pc:chgData name="Ali, Shayan" userId="S::alish20@students.ecu.edu::cab2a0a5-ebbb-4c1c-bb71-c19aec2789c9" providerId="AD" clId="Web-{CBB1BEBB-2FD6-4504-BEC4-2CD00C2C6E3F}" dt="2024-02-20T02:19:45.808" v="389"/>
        <pc:sldMkLst>
          <pc:docMk/>
          <pc:sldMk cId="109857222" sldId="256"/>
        </pc:sldMkLst>
      </pc:sldChg>
      <pc:sldChg chg="addSp delSp modSp mod setBg modNotes">
        <pc:chgData name="Ali, Shayan" userId="S::alish20@students.ecu.edu::cab2a0a5-ebbb-4c1c-bb71-c19aec2789c9" providerId="AD" clId="Web-{CBB1BEBB-2FD6-4504-BEC4-2CD00C2C6E3F}" dt="2024-02-20T01:51:16.430" v="349"/>
        <pc:sldMkLst>
          <pc:docMk/>
          <pc:sldMk cId="2448786101" sldId="257"/>
        </pc:sldMkLst>
        <pc:spChg chg="mod">
          <ac:chgData name="Ali, Shayan" userId="S::alish20@students.ecu.edu::cab2a0a5-ebbb-4c1c-bb71-c19aec2789c9" providerId="AD" clId="Web-{CBB1BEBB-2FD6-4504-BEC4-2CD00C2C6E3F}" dt="2024-02-20T01:51:07.961" v="347"/>
          <ac:spMkLst>
            <pc:docMk/>
            <pc:sldMk cId="2448786101" sldId="257"/>
            <ac:spMk id="2" creationId="{3C268773-FED6-6A01-0D62-771D19DA6447}"/>
          </ac:spMkLst>
        </pc:spChg>
        <pc:spChg chg="del">
          <ac:chgData name="Ali, Shayan" userId="S::alish20@students.ecu.edu::cab2a0a5-ebbb-4c1c-bb71-c19aec2789c9" providerId="AD" clId="Web-{CBB1BEBB-2FD6-4504-BEC4-2CD00C2C6E3F}" dt="2024-02-20T00:25:44.779" v="0"/>
          <ac:spMkLst>
            <pc:docMk/>
            <pc:sldMk cId="2448786101" sldId="257"/>
            <ac:spMk id="3" creationId="{19B9856C-0BDA-181D-D274-84DB76FAD42E}"/>
          </ac:spMkLst>
        </pc:spChg>
        <pc:spChg chg="add del mod ord">
          <ac:chgData name="Ali, Shayan" userId="S::alish20@students.ecu.edu::cab2a0a5-ebbb-4c1c-bb71-c19aec2789c9" providerId="AD" clId="Web-{CBB1BEBB-2FD6-4504-BEC4-2CD00C2C6E3F}" dt="2024-02-20T01:51:07.961" v="347"/>
          <ac:spMkLst>
            <pc:docMk/>
            <pc:sldMk cId="2448786101" sldId="257"/>
            <ac:spMk id="3" creationId="{B62E42A4-395F-8EAC-8C73-46B202A3E2E2}"/>
          </ac:spMkLst>
        </pc:spChg>
        <pc:spChg chg="add del mod">
          <ac:chgData name="Ali, Shayan" userId="S::alish20@students.ecu.edu::cab2a0a5-ebbb-4c1c-bb71-c19aec2789c9" providerId="AD" clId="Web-{CBB1BEBB-2FD6-4504-BEC4-2CD00C2C6E3F}" dt="2024-02-20T00:56:33.942" v="134"/>
          <ac:spMkLst>
            <pc:docMk/>
            <pc:sldMk cId="2448786101" sldId="257"/>
            <ac:spMk id="4" creationId="{D674758F-8D4C-04B8-4156-F9B2D3E40D84}"/>
          </ac:spMkLst>
        </pc:spChg>
        <pc:spChg chg="add">
          <ac:chgData name="Ali, Shayan" userId="S::alish20@students.ecu.edu::cab2a0a5-ebbb-4c1c-bb71-c19aec2789c9" providerId="AD" clId="Web-{CBB1BEBB-2FD6-4504-BEC4-2CD00C2C6E3F}" dt="2024-02-20T00:25:44.779" v="0"/>
          <ac:spMkLst>
            <pc:docMk/>
            <pc:sldMk cId="2448786101" sldId="257"/>
            <ac:spMk id="9" creationId="{C8320351-9FA2-4A26-885B-BB8F3E4902D2}"/>
          </ac:spMkLst>
        </pc:spChg>
        <pc:spChg chg="add">
          <ac:chgData name="Ali, Shayan" userId="S::alish20@students.ecu.edu::cab2a0a5-ebbb-4c1c-bb71-c19aec2789c9" providerId="AD" clId="Web-{CBB1BEBB-2FD6-4504-BEC4-2CD00C2C6E3F}" dt="2024-02-20T00:25:44.779" v="0"/>
          <ac:spMkLst>
            <pc:docMk/>
            <pc:sldMk cId="2448786101" sldId="257"/>
            <ac:spMk id="11" creationId="{68CD2EFB-78C2-4C6E-A6B9-4ED12FAD5B99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2.117" v="337"/>
          <ac:spMkLst>
            <pc:docMk/>
            <pc:sldMk cId="2448786101" sldId="257"/>
            <ac:spMk id="17" creationId="{A2679492-7988-4050-9056-542444452411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2.117" v="337"/>
          <ac:spMkLst>
            <pc:docMk/>
            <pc:sldMk cId="2448786101" sldId="257"/>
            <ac:spMk id="19" creationId="{B5ABDEAA-B248-4182-B67C-A925338E772D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2.117" v="337"/>
          <ac:spMkLst>
            <pc:docMk/>
            <pc:sldMk cId="2448786101" sldId="257"/>
            <ac:spMk id="21" creationId="{B091B163-7D61-4891-ABCF-5C13D9C418D0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5.195" v="339"/>
          <ac:spMkLst>
            <pc:docMk/>
            <pc:sldMk cId="2448786101" sldId="257"/>
            <ac:spMk id="25" creationId="{352BEC0E-22F8-46D0-9632-375DB541B06C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5.195" v="339"/>
          <ac:spMkLst>
            <pc:docMk/>
            <pc:sldMk cId="2448786101" sldId="257"/>
            <ac:spMk id="26" creationId="{3FCFB1DE-0B7E-48CC-BA90-B2AB0889F9D6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6.554" v="341"/>
          <ac:spMkLst>
            <pc:docMk/>
            <pc:sldMk cId="2448786101" sldId="257"/>
            <ac:spMk id="29" creationId="{A2679492-7988-4050-9056-542444452411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6.554" v="341"/>
          <ac:spMkLst>
            <pc:docMk/>
            <pc:sldMk cId="2448786101" sldId="257"/>
            <ac:spMk id="31" creationId="{B091B163-7D61-4891-ABCF-5C13D9C418D0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9.242" v="343"/>
          <ac:spMkLst>
            <pc:docMk/>
            <pc:sldMk cId="2448786101" sldId="257"/>
            <ac:spMk id="34" creationId="{352BEC0E-22F8-46D0-9632-375DB541B06C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0:59.242" v="343"/>
          <ac:spMkLst>
            <pc:docMk/>
            <pc:sldMk cId="2448786101" sldId="257"/>
            <ac:spMk id="35" creationId="{3FCFB1DE-0B7E-48CC-BA90-B2AB0889F9D6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1:02.211" v="345"/>
          <ac:spMkLst>
            <pc:docMk/>
            <pc:sldMk cId="2448786101" sldId="257"/>
            <ac:spMk id="37" creationId="{A2679492-7988-4050-9056-542444452411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1:02.211" v="345"/>
          <ac:spMkLst>
            <pc:docMk/>
            <pc:sldMk cId="2448786101" sldId="257"/>
            <ac:spMk id="39" creationId="{B5ABDEAA-B248-4182-B67C-A925338E772D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1:02.211" v="345"/>
          <ac:spMkLst>
            <pc:docMk/>
            <pc:sldMk cId="2448786101" sldId="257"/>
            <ac:spMk id="40" creationId="{B091B163-7D61-4891-ABCF-5C13D9C418D0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1:07.961" v="347"/>
          <ac:spMkLst>
            <pc:docMk/>
            <pc:sldMk cId="2448786101" sldId="257"/>
            <ac:spMk id="43" creationId="{A2679492-7988-4050-9056-542444452411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1:51:07.961" v="347"/>
          <ac:spMkLst>
            <pc:docMk/>
            <pc:sldMk cId="2448786101" sldId="257"/>
            <ac:spMk id="44" creationId="{B091B163-7D61-4891-ABCF-5C13D9C418D0}"/>
          </ac:spMkLst>
        </pc:spChg>
        <pc:picChg chg="add mod ord">
          <ac:chgData name="Ali, Shayan" userId="S::alish20@students.ecu.edu::cab2a0a5-ebbb-4c1c-bb71-c19aec2789c9" providerId="AD" clId="Web-{CBB1BEBB-2FD6-4504-BEC4-2CD00C2C6E3F}" dt="2024-02-20T01:51:16.430" v="349"/>
          <ac:picMkLst>
            <pc:docMk/>
            <pc:sldMk cId="2448786101" sldId="257"/>
            <ac:picMk id="5" creationId="{57B48853-11FD-6A12-B943-8366E1F3BF21}"/>
          </ac:picMkLst>
        </pc:picChg>
        <pc:picChg chg="mod">
          <ac:chgData name="Ali, Shayan" userId="S::alish20@students.ecu.edu::cab2a0a5-ebbb-4c1c-bb71-c19aec2789c9" providerId="AD" clId="Web-{CBB1BEBB-2FD6-4504-BEC4-2CD00C2C6E3F}" dt="2024-02-20T01:51:07.961" v="347"/>
          <ac:picMkLst>
            <pc:docMk/>
            <pc:sldMk cId="2448786101" sldId="257"/>
            <ac:picMk id="12" creationId="{28FB0E8B-7744-6385-CD7A-C56D93D7C2D7}"/>
          </ac:picMkLst>
        </pc:picChg>
        <pc:cxnChg chg="add del">
          <ac:chgData name="Ali, Shayan" userId="S::alish20@students.ecu.edu::cab2a0a5-ebbb-4c1c-bb71-c19aec2789c9" providerId="AD" clId="Web-{CBB1BEBB-2FD6-4504-BEC4-2CD00C2C6E3F}" dt="2024-02-20T01:50:52.117" v="337"/>
          <ac:cxnSpMkLst>
            <pc:docMk/>
            <pc:sldMk cId="2448786101" sldId="257"/>
            <ac:cxnSpMk id="23" creationId="{C49DA8F6-BCC1-4447-B54C-57856834B94B}"/>
          </ac:cxnSpMkLst>
        </pc:cxnChg>
        <pc:cxnChg chg="add del">
          <ac:chgData name="Ali, Shayan" userId="S::alish20@students.ecu.edu::cab2a0a5-ebbb-4c1c-bb71-c19aec2789c9" providerId="AD" clId="Web-{CBB1BEBB-2FD6-4504-BEC4-2CD00C2C6E3F}" dt="2024-02-20T01:50:56.554" v="341"/>
          <ac:cxnSpMkLst>
            <pc:docMk/>
            <pc:sldMk cId="2448786101" sldId="257"/>
            <ac:cxnSpMk id="32" creationId="{C49DA8F6-BCC1-4447-B54C-57856834B94B}"/>
          </ac:cxnSpMkLst>
        </pc:cxnChg>
        <pc:cxnChg chg="add del">
          <ac:chgData name="Ali, Shayan" userId="S::alish20@students.ecu.edu::cab2a0a5-ebbb-4c1c-bb71-c19aec2789c9" providerId="AD" clId="Web-{CBB1BEBB-2FD6-4504-BEC4-2CD00C2C6E3F}" dt="2024-02-20T01:51:02.211" v="345"/>
          <ac:cxnSpMkLst>
            <pc:docMk/>
            <pc:sldMk cId="2448786101" sldId="257"/>
            <ac:cxnSpMk id="41" creationId="{C49DA8F6-BCC1-4447-B54C-57856834B94B}"/>
          </ac:cxnSpMkLst>
        </pc:cxnChg>
        <pc:cxnChg chg="add del">
          <ac:chgData name="Ali, Shayan" userId="S::alish20@students.ecu.edu::cab2a0a5-ebbb-4c1c-bb71-c19aec2789c9" providerId="AD" clId="Web-{CBB1BEBB-2FD6-4504-BEC4-2CD00C2C6E3F}" dt="2024-02-20T01:51:07.961" v="347"/>
          <ac:cxnSpMkLst>
            <pc:docMk/>
            <pc:sldMk cId="2448786101" sldId="257"/>
            <ac:cxnSpMk id="45" creationId="{C49DA8F6-BCC1-4447-B54C-57856834B94B}"/>
          </ac:cxnSpMkLst>
        </pc:cxnChg>
      </pc:sldChg>
      <pc:sldChg chg="modNotes">
        <pc:chgData name="Ali, Shayan" userId="S::alish20@students.ecu.edu::cab2a0a5-ebbb-4c1c-bb71-c19aec2789c9" providerId="AD" clId="Web-{CBB1BEBB-2FD6-4504-BEC4-2CD00C2C6E3F}" dt="2024-02-20T01:12:07.877" v="211"/>
        <pc:sldMkLst>
          <pc:docMk/>
          <pc:sldMk cId="816367412" sldId="258"/>
        </pc:sldMkLst>
      </pc:sldChg>
      <pc:sldChg chg="addSp delSp modSp mod setBg setClrOvrMap">
        <pc:chgData name="Ali, Shayan" userId="S::alish20@students.ecu.edu::cab2a0a5-ebbb-4c1c-bb71-c19aec2789c9" providerId="AD" clId="Web-{CBB1BEBB-2FD6-4504-BEC4-2CD00C2C6E3F}" dt="2024-02-20T02:03:07.888" v="387" actId="14100"/>
        <pc:sldMkLst>
          <pc:docMk/>
          <pc:sldMk cId="1503996558" sldId="259"/>
        </pc:sldMkLst>
        <pc:spChg chg="mod">
          <ac:chgData name="Ali, Shayan" userId="S::alish20@students.ecu.edu::cab2a0a5-ebbb-4c1c-bb71-c19aec2789c9" providerId="AD" clId="Web-{CBB1BEBB-2FD6-4504-BEC4-2CD00C2C6E3F}" dt="2024-02-20T02:03:07.888" v="387" actId="14100"/>
          <ac:spMkLst>
            <pc:docMk/>
            <pc:sldMk cId="1503996558" sldId="259"/>
            <ac:spMk id="2" creationId="{83485EFD-0AFE-11BC-76BD-CF4A49AAB469}"/>
          </ac:spMkLst>
        </pc:spChg>
        <pc:spChg chg="add del mod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" creationId="{FE85BF9D-64A2-5012-B48B-85744E84F6ED}"/>
          </ac:spMkLst>
        </pc:spChg>
        <pc:spChg chg="mod">
          <ac:chgData name="Ali, Shayan" userId="S::alish20@students.ecu.edu::cab2a0a5-ebbb-4c1c-bb71-c19aec2789c9" providerId="AD" clId="Web-{CBB1BEBB-2FD6-4504-BEC4-2CD00C2C6E3F}" dt="2024-02-20T02:03:01.091" v="383"/>
          <ac:spMkLst>
            <pc:docMk/>
            <pc:sldMk cId="1503996558" sldId="259"/>
            <ac:spMk id="4" creationId="{92C38DDA-A8ED-B779-B2D3-3878C6D74412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10" creationId="{C4285719-470E-454C-AF62-8323075F1F5B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12" creationId="{CD9FE4EF-C4D8-49A0-B2FF-81D8DB7D8A24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13" creationId="{09588DA8-065E-4F6F-8EFD-43104AB2E0CF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14" creationId="{4300840D-0A0B-4512-BACA-B439D5B9C57C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16" creationId="{D2B78728-A580-49A7-84F9-6EF6F583ADE0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18" creationId="{38FAA1A1-D861-433F-88FA-1E9D6FD31D11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20" creationId="{8D71EDA1-87BF-4D5D-AB79-F346FD19278A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2:53.653" v="381"/>
          <ac:spMkLst>
            <pc:docMk/>
            <pc:sldMk cId="1503996558" sldId="259"/>
            <ac:spMk id="25" creationId="{1E214AA7-F028-4A0D-8698-61AEC754D1BC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1.091" v="383"/>
          <ac:spMkLst>
            <pc:docMk/>
            <pc:sldMk cId="1503996558" sldId="259"/>
            <ac:spMk id="29" creationId="{8045BF01-625E-4022-91E5-488DB3FCB734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1.091" v="383"/>
          <ac:spMkLst>
            <pc:docMk/>
            <pc:sldMk cId="1503996558" sldId="259"/>
            <ac:spMk id="30" creationId="{0E442549-290E-4B7E-892E-F2DB911DD205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2" creationId="{09588DA8-065E-4F6F-8EFD-43104AB2E0CF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3" creationId="{C4285719-470E-454C-AF62-8323075F1F5B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4" creationId="{CD9FE4EF-C4D8-49A0-B2FF-81D8DB7D8A24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5" creationId="{4300840D-0A0B-4512-BACA-B439D5B9C57C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6" creationId="{D2B78728-A580-49A7-84F9-6EF6F583ADE0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7" creationId="{38FAA1A1-D861-433F-88FA-1E9D6FD31D11}"/>
          </ac:spMkLst>
        </pc:spChg>
        <pc:spChg chg="add del">
          <ac:chgData name="Ali, Shayan" userId="S::alish20@students.ecu.edu::cab2a0a5-ebbb-4c1c-bb71-c19aec2789c9" providerId="AD" clId="Web-{CBB1BEBB-2FD6-4504-BEC4-2CD00C2C6E3F}" dt="2024-02-20T02:03:04.591" v="385"/>
          <ac:spMkLst>
            <pc:docMk/>
            <pc:sldMk cId="1503996558" sldId="259"/>
            <ac:spMk id="38" creationId="{8D71EDA1-87BF-4D5D-AB79-F346FD19278A}"/>
          </ac:spMkLst>
        </pc:spChg>
        <pc:graphicFrameChg chg="add del mod">
          <ac:chgData name="Ali, Shayan" userId="S::alish20@students.ecu.edu::cab2a0a5-ebbb-4c1c-bb71-c19aec2789c9" providerId="AD" clId="Web-{CBB1BEBB-2FD6-4504-BEC4-2CD00C2C6E3F}" dt="2024-02-20T02:02:17.574" v="379"/>
          <ac:graphicFrameMkLst>
            <pc:docMk/>
            <pc:sldMk cId="1503996558" sldId="259"/>
            <ac:graphicFrameMk id="23" creationId="{EA9EC85B-DD83-3250-CF58-6D46549EFC83}"/>
          </ac:graphicFrameMkLst>
        </pc:graphicFrameChg>
        <pc:graphicFrameChg chg="add del">
          <ac:chgData name="Ali, Shayan" userId="S::alish20@students.ecu.edu::cab2a0a5-ebbb-4c1c-bb71-c19aec2789c9" providerId="AD" clId="Web-{CBB1BEBB-2FD6-4504-BEC4-2CD00C2C6E3F}" dt="2024-02-20T02:03:04.591" v="385"/>
          <ac:graphicFrameMkLst>
            <pc:docMk/>
            <pc:sldMk cId="1503996558" sldId="259"/>
            <ac:graphicFrameMk id="39" creationId="{47F2CC9A-6A71-D39F-FB43-3DDA9C0498E3}"/>
          </ac:graphicFrameMkLst>
        </pc:graphicFrameChg>
        <pc:cxnChg chg="add del">
          <ac:chgData name="Ali, Shayan" userId="S::alish20@students.ecu.edu::cab2a0a5-ebbb-4c1c-bb71-c19aec2789c9" providerId="AD" clId="Web-{CBB1BEBB-2FD6-4504-BEC4-2CD00C2C6E3F}" dt="2024-02-20T02:02:53.653" v="381"/>
          <ac:cxnSpMkLst>
            <pc:docMk/>
            <pc:sldMk cId="1503996558" sldId="259"/>
            <ac:cxnSpMk id="27" creationId="{D6206FDC-2777-4D7F-AF9C-73413DA664C9}"/>
          </ac:cxnSpMkLst>
        </pc:cxnChg>
      </pc:sldChg>
      <pc:sldChg chg="new">
        <pc:chgData name="Ali, Shayan" userId="S::alish20@students.ecu.edu::cab2a0a5-ebbb-4c1c-bb71-c19aec2789c9" providerId="AD" clId="Web-{CBB1BEBB-2FD6-4504-BEC4-2CD00C2C6E3F}" dt="2024-02-20T01:12:42.816" v="212"/>
        <pc:sldMkLst>
          <pc:docMk/>
          <pc:sldMk cId="383569701" sldId="261"/>
        </pc:sldMkLst>
      </pc:sldChg>
      <pc:sldChg chg="modSp">
        <pc:chgData name="Ali, Shayan" userId="S::alish20@students.ecu.edu::cab2a0a5-ebbb-4c1c-bb71-c19aec2789c9" providerId="AD" clId="Web-{CBB1BEBB-2FD6-4504-BEC4-2CD00C2C6E3F}" dt="2024-02-20T01:26:29.809" v="279" actId="20577"/>
        <pc:sldMkLst>
          <pc:docMk/>
          <pc:sldMk cId="2336182049" sldId="262"/>
        </pc:sldMkLst>
        <pc:spChg chg="mod">
          <ac:chgData name="Ali, Shayan" userId="S::alish20@students.ecu.edu::cab2a0a5-ebbb-4c1c-bb71-c19aec2789c9" providerId="AD" clId="Web-{CBB1BEBB-2FD6-4504-BEC4-2CD00C2C6E3F}" dt="2024-02-20T01:17:49.809" v="229" actId="20577"/>
          <ac:spMkLst>
            <pc:docMk/>
            <pc:sldMk cId="2336182049" sldId="262"/>
            <ac:spMk id="3" creationId="{06EBD2C7-DD02-A08E-C786-ECDE21F40AD5}"/>
          </ac:spMkLst>
        </pc:spChg>
        <pc:spChg chg="mod">
          <ac:chgData name="Ali, Shayan" userId="S::alish20@students.ecu.edu::cab2a0a5-ebbb-4c1c-bb71-c19aec2789c9" providerId="AD" clId="Web-{CBB1BEBB-2FD6-4504-BEC4-2CD00C2C6E3F}" dt="2024-02-20T01:26:29.809" v="279" actId="20577"/>
          <ac:spMkLst>
            <pc:docMk/>
            <pc:sldMk cId="2336182049" sldId="262"/>
            <ac:spMk id="4" creationId="{5D5B07EC-763C-333A-83CB-295193A94C24}"/>
          </ac:spMkLst>
        </pc:spChg>
      </pc:sldChg>
      <pc:sldChg chg="delSp modSp new">
        <pc:chgData name="Ali, Shayan" userId="S::alish20@students.ecu.edu::cab2a0a5-ebbb-4c1c-bb71-c19aec2789c9" providerId="AD" clId="Web-{CBB1BEBB-2FD6-4504-BEC4-2CD00C2C6E3F}" dt="2024-02-20T01:45:20.013" v="307" actId="20577"/>
        <pc:sldMkLst>
          <pc:docMk/>
          <pc:sldMk cId="2642591234" sldId="263"/>
        </pc:sldMkLst>
        <pc:spChg chg="mod">
          <ac:chgData name="Ali, Shayan" userId="S::alish20@students.ecu.edu::cab2a0a5-ebbb-4c1c-bb71-c19aec2789c9" providerId="AD" clId="Web-{CBB1BEBB-2FD6-4504-BEC4-2CD00C2C6E3F}" dt="2024-02-20T01:32:20.413" v="299" actId="20577"/>
          <ac:spMkLst>
            <pc:docMk/>
            <pc:sldMk cId="2642591234" sldId="263"/>
            <ac:spMk id="2" creationId="{7A73074F-C15E-B787-6BAA-158BDBAF61E3}"/>
          </ac:spMkLst>
        </pc:spChg>
        <pc:spChg chg="mod">
          <ac:chgData name="Ali, Shayan" userId="S::alish20@students.ecu.edu::cab2a0a5-ebbb-4c1c-bb71-c19aec2789c9" providerId="AD" clId="Web-{CBB1BEBB-2FD6-4504-BEC4-2CD00C2C6E3F}" dt="2024-02-20T01:45:20.013" v="307" actId="20577"/>
          <ac:spMkLst>
            <pc:docMk/>
            <pc:sldMk cId="2642591234" sldId="263"/>
            <ac:spMk id="3" creationId="{7101079E-3716-2372-9D6D-DC87FBC2B94B}"/>
          </ac:spMkLst>
        </pc:spChg>
        <pc:spChg chg="del">
          <ac:chgData name="Ali, Shayan" userId="S::alish20@students.ecu.edu::cab2a0a5-ebbb-4c1c-bb71-c19aec2789c9" providerId="AD" clId="Web-{CBB1BEBB-2FD6-4504-BEC4-2CD00C2C6E3F}" dt="2024-02-20T01:34:01.806" v="302"/>
          <ac:spMkLst>
            <pc:docMk/>
            <pc:sldMk cId="2642591234" sldId="263"/>
            <ac:spMk id="4" creationId="{74D31697-2DD4-8B9F-606F-0286E075220B}"/>
          </ac:spMkLst>
        </pc:spChg>
      </pc:sldChg>
      <pc:sldChg chg="addSp delSp modSp">
        <pc:chgData name="Ali, Shayan" userId="S::alish20@students.ecu.edu::cab2a0a5-ebbb-4c1c-bb71-c19aec2789c9" providerId="AD" clId="Web-{CBB1BEBB-2FD6-4504-BEC4-2CD00C2C6E3F}" dt="2024-02-20T02:40:47.720" v="870" actId="20577"/>
        <pc:sldMkLst>
          <pc:docMk/>
          <pc:sldMk cId="1224177894" sldId="264"/>
        </pc:sldMkLst>
        <pc:spChg chg="add del mod">
          <ac:chgData name="Ali, Shayan" userId="S::alish20@students.ecu.edu::cab2a0a5-ebbb-4c1c-bb71-c19aec2789c9" providerId="AD" clId="Web-{CBB1BEBB-2FD6-4504-BEC4-2CD00C2C6E3F}" dt="2024-02-20T02:34:04.067" v="684"/>
          <ac:spMkLst>
            <pc:docMk/>
            <pc:sldMk cId="1224177894" sldId="264"/>
            <ac:spMk id="4" creationId="{C97E5642-55CE-02B6-2939-F59757BCEE9D}"/>
          </ac:spMkLst>
        </pc:spChg>
        <pc:spChg chg="mod">
          <ac:chgData name="Ali, Shayan" userId="S::alish20@students.ecu.edu::cab2a0a5-ebbb-4c1c-bb71-c19aec2789c9" providerId="AD" clId="Web-{CBB1BEBB-2FD6-4504-BEC4-2CD00C2C6E3F}" dt="2024-02-20T02:40:19.688" v="846" actId="20577"/>
          <ac:spMkLst>
            <pc:docMk/>
            <pc:sldMk cId="1224177894" sldId="264"/>
            <ac:spMk id="15" creationId="{E4062955-AA08-E4DB-ED09-5AC1176B0014}"/>
          </ac:spMkLst>
        </pc:spChg>
        <pc:spChg chg="mod">
          <ac:chgData name="Ali, Shayan" userId="S::alish20@students.ecu.edu::cab2a0a5-ebbb-4c1c-bb71-c19aec2789c9" providerId="AD" clId="Web-{CBB1BEBB-2FD6-4504-BEC4-2CD00C2C6E3F}" dt="2024-02-20T02:40:47.720" v="870" actId="20577"/>
          <ac:spMkLst>
            <pc:docMk/>
            <pc:sldMk cId="1224177894" sldId="264"/>
            <ac:spMk id="17" creationId="{C7B94929-5E66-98D8-19E9-0226B7F2CC3A}"/>
          </ac:spMkLst>
        </pc:spChg>
        <pc:spChg chg="add mod">
          <ac:chgData name="Ali, Shayan" userId="S::alish20@students.ecu.edu::cab2a0a5-ebbb-4c1c-bb71-c19aec2789c9" providerId="AD" clId="Web-{CBB1BEBB-2FD6-4504-BEC4-2CD00C2C6E3F}" dt="2024-02-20T02:40:36.579" v="865" actId="20577"/>
          <ac:spMkLst>
            <pc:docMk/>
            <pc:sldMk cId="1224177894" sldId="264"/>
            <ac:spMk id="18" creationId="{90FE23DE-882B-5B76-F222-DB73C95CF35A}"/>
          </ac:spMkLst>
        </pc:spChg>
      </pc:sldChg>
    </pc:docChg>
  </pc:docChgLst>
  <pc:docChgLst>
    <pc:chgData name="Willoughby, Adam" userId="7ddbbec6-3429-4208-bd38-6b08e5f2fc34" providerId="ADAL" clId="{EC65E623-36C1-4C7D-9E24-846DAF29D447}"/>
    <pc:docChg chg="undo custSel addSld delSld modSld">
      <pc:chgData name="Willoughby, Adam" userId="7ddbbec6-3429-4208-bd38-6b08e5f2fc34" providerId="ADAL" clId="{EC65E623-36C1-4C7D-9E24-846DAF29D447}" dt="2024-02-20T02:47:19.648" v="1805" actId="1076"/>
      <pc:docMkLst>
        <pc:docMk/>
      </pc:docMkLst>
      <pc:sldChg chg="addSp delSp modSp mod addAnim delDesignElem">
        <pc:chgData name="Willoughby, Adam" userId="7ddbbec6-3429-4208-bd38-6b08e5f2fc34" providerId="ADAL" clId="{EC65E623-36C1-4C7D-9E24-846DAF29D447}" dt="2024-02-20T01:49:33.562" v="1457"/>
        <pc:sldMkLst>
          <pc:docMk/>
          <pc:sldMk cId="109857222" sldId="256"/>
        </pc:sldMkLst>
        <pc:spChg chg="mod">
          <ac:chgData name="Willoughby, Adam" userId="7ddbbec6-3429-4208-bd38-6b08e5f2fc34" providerId="ADAL" clId="{EC65E623-36C1-4C7D-9E24-846DAF29D447}" dt="2024-02-20T00:24:06.364" v="9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oughby, Adam" userId="7ddbbec6-3429-4208-bd38-6b08e5f2fc34" providerId="ADAL" clId="{EC65E623-36C1-4C7D-9E24-846DAF29D447}" dt="2024-02-20T00:23:48.498" v="6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Willoughby, Adam" userId="7ddbbec6-3429-4208-bd38-6b08e5f2fc34" providerId="ADAL" clId="{EC65E623-36C1-4C7D-9E24-846DAF29D447}" dt="2024-02-20T01:49:33.561" v="1455" actId="26606"/>
          <ac:spMkLst>
            <pc:docMk/>
            <pc:sldMk cId="109857222" sldId="256"/>
            <ac:spMk id="5" creationId="{6F5A5072-7B47-4D32-B52A-4EBBF590B8A5}"/>
          </ac:spMkLst>
        </pc:spChg>
        <pc:spChg chg="add">
          <ac:chgData name="Willoughby, Adam" userId="7ddbbec6-3429-4208-bd38-6b08e5f2fc34" providerId="ADAL" clId="{EC65E623-36C1-4C7D-9E24-846DAF29D447}" dt="2024-02-20T01:49:33.561" v="1455" actId="26606"/>
          <ac:spMkLst>
            <pc:docMk/>
            <pc:sldMk cId="109857222" sldId="256"/>
            <ac:spMk id="6" creationId="{9715DAF0-AE1B-46C9-8A6B-DB2AA05AB91D}"/>
          </ac:spMkLst>
        </pc:spChg>
        <pc:spChg chg="add">
          <ac:chgData name="Willoughby, Adam" userId="7ddbbec6-3429-4208-bd38-6b08e5f2fc34" providerId="ADAL" clId="{EC65E623-36C1-4C7D-9E24-846DAF29D447}" dt="2024-02-20T01:49:33.561" v="1455" actId="26606"/>
          <ac:spMkLst>
            <pc:docMk/>
            <pc:sldMk cId="109857222" sldId="256"/>
            <ac:spMk id="7" creationId="{6016219D-510E-4184-9090-6D5578A87BD1}"/>
          </ac:spMkLst>
        </pc:spChg>
        <pc:spChg chg="del">
          <ac:chgData name="Willoughby, Adam" userId="7ddbbec6-3429-4208-bd38-6b08e5f2fc34" providerId="ADAL" clId="{EC65E623-36C1-4C7D-9E24-846DAF29D447}" dt="2024-02-20T01:48:36.048" v="1454"/>
          <ac:spMkLst>
            <pc:docMk/>
            <pc:sldMk cId="109857222" sldId="256"/>
            <ac:spMk id="8" creationId="{6F5A5072-7B47-4D32-B52A-4EBBF590B8A5}"/>
          </ac:spMkLst>
        </pc:spChg>
        <pc:spChg chg="add">
          <ac:chgData name="Willoughby, Adam" userId="7ddbbec6-3429-4208-bd38-6b08e5f2fc34" providerId="ADAL" clId="{EC65E623-36C1-4C7D-9E24-846DAF29D447}" dt="2024-02-20T01:49:33.561" v="1455" actId="26606"/>
          <ac:spMkLst>
            <pc:docMk/>
            <pc:sldMk cId="109857222" sldId="256"/>
            <ac:spMk id="9" creationId="{AFF4A713-7B75-4B21-90D7-5AB19547C728}"/>
          </ac:spMkLst>
        </pc:spChg>
        <pc:spChg chg="del">
          <ac:chgData name="Willoughby, Adam" userId="7ddbbec6-3429-4208-bd38-6b08e5f2fc34" providerId="ADAL" clId="{EC65E623-36C1-4C7D-9E24-846DAF29D447}" dt="2024-02-20T01:48:36.048" v="1454"/>
          <ac:spMkLst>
            <pc:docMk/>
            <pc:sldMk cId="109857222" sldId="256"/>
            <ac:spMk id="10" creationId="{9715DAF0-AE1B-46C9-8A6B-DB2AA05AB91D}"/>
          </ac:spMkLst>
        </pc:spChg>
        <pc:spChg chg="add">
          <ac:chgData name="Willoughby, Adam" userId="7ddbbec6-3429-4208-bd38-6b08e5f2fc34" providerId="ADAL" clId="{EC65E623-36C1-4C7D-9E24-846DAF29D447}" dt="2024-02-20T01:49:33.561" v="1455" actId="26606"/>
          <ac:spMkLst>
            <pc:docMk/>
            <pc:sldMk cId="109857222" sldId="256"/>
            <ac:spMk id="11" creationId="{DC631C0B-6DA6-4E57-8231-CE32B3434A7E}"/>
          </ac:spMkLst>
        </pc:spChg>
        <pc:spChg chg="del">
          <ac:chgData name="Willoughby, Adam" userId="7ddbbec6-3429-4208-bd38-6b08e5f2fc34" providerId="ADAL" clId="{EC65E623-36C1-4C7D-9E24-846DAF29D447}" dt="2024-02-20T01:48:36.048" v="1454"/>
          <ac:spMkLst>
            <pc:docMk/>
            <pc:sldMk cId="109857222" sldId="256"/>
            <ac:spMk id="12" creationId="{6016219D-510E-4184-9090-6D5578A87BD1}"/>
          </ac:spMkLst>
        </pc:spChg>
        <pc:spChg chg="add">
          <ac:chgData name="Willoughby, Adam" userId="7ddbbec6-3429-4208-bd38-6b08e5f2fc34" providerId="ADAL" clId="{EC65E623-36C1-4C7D-9E24-846DAF29D447}" dt="2024-02-20T01:49:33.561" v="1455" actId="26606"/>
          <ac:spMkLst>
            <pc:docMk/>
            <pc:sldMk cId="109857222" sldId="256"/>
            <ac:spMk id="13" creationId="{C29501E6-A978-4A61-9689-9085AF97A53A}"/>
          </ac:spMkLst>
        </pc:spChg>
        <pc:spChg chg="del">
          <ac:chgData name="Willoughby, Adam" userId="7ddbbec6-3429-4208-bd38-6b08e5f2fc34" providerId="ADAL" clId="{EC65E623-36C1-4C7D-9E24-846DAF29D447}" dt="2024-02-20T01:48:36.048" v="1454"/>
          <ac:spMkLst>
            <pc:docMk/>
            <pc:sldMk cId="109857222" sldId="256"/>
            <ac:spMk id="14" creationId="{AFF4A713-7B75-4B21-90D7-5AB19547C728}"/>
          </ac:spMkLst>
        </pc:spChg>
        <pc:spChg chg="del">
          <ac:chgData name="Willoughby, Adam" userId="7ddbbec6-3429-4208-bd38-6b08e5f2fc34" providerId="ADAL" clId="{EC65E623-36C1-4C7D-9E24-846DAF29D447}" dt="2024-02-20T01:48:36.048" v="1454"/>
          <ac:spMkLst>
            <pc:docMk/>
            <pc:sldMk cId="109857222" sldId="256"/>
            <ac:spMk id="16" creationId="{DC631C0B-6DA6-4E57-8231-CE32B3434A7E}"/>
          </ac:spMkLst>
        </pc:spChg>
        <pc:spChg chg="del">
          <ac:chgData name="Willoughby, Adam" userId="7ddbbec6-3429-4208-bd38-6b08e5f2fc34" providerId="ADAL" clId="{EC65E623-36C1-4C7D-9E24-846DAF29D447}" dt="2024-02-20T01:48:36.048" v="1454"/>
          <ac:spMkLst>
            <pc:docMk/>
            <pc:sldMk cId="109857222" sldId="256"/>
            <ac:spMk id="18" creationId="{C29501E6-A978-4A61-9689-9085AF97A53A}"/>
          </ac:spMkLst>
        </pc:spChg>
      </pc:sldChg>
      <pc:sldChg chg="addSp delSp modSp new mod delDesignElem">
        <pc:chgData name="Willoughby, Adam" userId="7ddbbec6-3429-4208-bd38-6b08e5f2fc34" providerId="ADAL" clId="{EC65E623-36C1-4C7D-9E24-846DAF29D447}" dt="2024-02-20T01:53:24.461" v="1477" actId="14100"/>
        <pc:sldMkLst>
          <pc:docMk/>
          <pc:sldMk cId="2448786101" sldId="257"/>
        </pc:sldMkLst>
        <pc:spChg chg="mod ord">
          <ac:chgData name="Willoughby, Adam" userId="7ddbbec6-3429-4208-bd38-6b08e5f2fc34" providerId="ADAL" clId="{EC65E623-36C1-4C7D-9E24-846DAF29D447}" dt="2024-02-20T01:52:49.976" v="1472" actId="113"/>
          <ac:spMkLst>
            <pc:docMk/>
            <pc:sldMk cId="2448786101" sldId="257"/>
            <ac:spMk id="2" creationId="{3C268773-FED6-6A01-0D62-771D19DA6447}"/>
          </ac:spMkLst>
        </pc:spChg>
        <pc:spChg chg="del mod">
          <ac:chgData name="Willoughby, Adam" userId="7ddbbec6-3429-4208-bd38-6b08e5f2fc34" providerId="ADAL" clId="{EC65E623-36C1-4C7D-9E24-846DAF29D447}" dt="2024-02-20T01:51:33.340" v="1459" actId="26606"/>
          <ac:spMkLst>
            <pc:docMk/>
            <pc:sldMk cId="2448786101" sldId="257"/>
            <ac:spMk id="3" creationId="{B62E42A4-395F-8EAC-8C73-46B202A3E2E2}"/>
          </ac:spMkLst>
        </pc:spChg>
        <pc:spChg chg="add del mod">
          <ac:chgData name="Willoughby, Adam" userId="7ddbbec6-3429-4208-bd38-6b08e5f2fc34" providerId="ADAL" clId="{EC65E623-36C1-4C7D-9E24-846DAF29D447}" dt="2024-02-20T00:28:05.374" v="169"/>
          <ac:spMkLst>
            <pc:docMk/>
            <pc:sldMk cId="2448786101" sldId="257"/>
            <ac:spMk id="4" creationId="{3F7B652F-35FE-580C-BFAD-E551935FED9E}"/>
          </ac:spMkLst>
        </pc:spChg>
        <pc:spChg chg="add mod ord">
          <ac:chgData name="Willoughby, Adam" userId="7ddbbec6-3429-4208-bd38-6b08e5f2fc34" providerId="ADAL" clId="{EC65E623-36C1-4C7D-9E24-846DAF29D447}" dt="2024-02-20T01:52:48.303" v="1471" actId="14100"/>
          <ac:spMkLst>
            <pc:docMk/>
            <pc:sldMk cId="2448786101" sldId="257"/>
            <ac:spMk id="4" creationId="{7655CDE6-0FE8-C419-FD4E-B0C2A2EAF487}"/>
          </ac:spMkLst>
        </pc:spChg>
        <pc:spChg chg="add mod">
          <ac:chgData name="Willoughby, Adam" userId="7ddbbec6-3429-4208-bd38-6b08e5f2fc34" providerId="ADAL" clId="{EC65E623-36C1-4C7D-9E24-846DAF29D447}" dt="2024-02-20T00:30:25.644" v="216" actId="20577"/>
          <ac:spMkLst>
            <pc:docMk/>
            <pc:sldMk cId="2448786101" sldId="257"/>
            <ac:spMk id="6" creationId="{554868C9-64EA-138B-963D-042AC49A51EC}"/>
          </ac:spMkLst>
        </pc:spChg>
        <pc:spChg chg="del">
          <ac:chgData name="Willoughby, Adam" userId="7ddbbec6-3429-4208-bd38-6b08e5f2fc34" providerId="ADAL" clId="{EC65E623-36C1-4C7D-9E24-846DAF29D447}" dt="2024-02-20T00:27:04.467" v="131" actId="26606"/>
          <ac:spMkLst>
            <pc:docMk/>
            <pc:sldMk cId="2448786101" sldId="257"/>
            <ac:spMk id="9" creationId="{C8320351-9FA2-4A26-885B-BB8F3E4902D2}"/>
          </ac:spMkLst>
        </pc:spChg>
        <pc:spChg chg="del">
          <ac:chgData name="Willoughby, Adam" userId="7ddbbec6-3429-4208-bd38-6b08e5f2fc34" providerId="ADAL" clId="{EC65E623-36C1-4C7D-9E24-846DAF29D447}" dt="2024-02-20T00:27:04.467" v="131" actId="26606"/>
          <ac:spMkLst>
            <pc:docMk/>
            <pc:sldMk cId="2448786101" sldId="257"/>
            <ac:spMk id="11" creationId="{68CD2EFB-78C2-4C6E-A6B9-4ED12FAD5B99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448786101" sldId="257"/>
            <ac:spMk id="16" creationId="{94714483-7072-431F-9DBE-87F44E4D44BC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448786101" sldId="257"/>
            <ac:spMk id="18" creationId="{495892E1-F4A5-4991-AC52-4F417B14A2A2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448786101" sldId="257"/>
            <ac:spMk id="28" creationId="{E2683E3F-F855-4549-84F8-42064EC0F247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448786101" sldId="257"/>
            <ac:spMk id="36" creationId="{832F3179-0CD5-40C8-9939-D8355006F7BA}"/>
          </ac:spMkLst>
        </pc:spChg>
        <pc:grpChg chg="add del">
          <ac:chgData name="Willoughby, Adam" userId="7ddbbec6-3429-4208-bd38-6b08e5f2fc34" providerId="ADAL" clId="{EC65E623-36C1-4C7D-9E24-846DAF29D447}" dt="2024-02-20T01:48:36.048" v="1454"/>
          <ac:grpSpMkLst>
            <pc:docMk/>
            <pc:sldMk cId="2448786101" sldId="257"/>
            <ac:grpSpMk id="20" creationId="{ACF597F8-76AA-44FA-8E6A-06223B66C0DD}"/>
          </ac:grpSpMkLst>
        </pc:grpChg>
        <pc:grpChg chg="add del">
          <ac:chgData name="Willoughby, Adam" userId="7ddbbec6-3429-4208-bd38-6b08e5f2fc34" providerId="ADAL" clId="{EC65E623-36C1-4C7D-9E24-846DAF29D447}" dt="2024-02-20T01:48:36.048" v="1454"/>
          <ac:grpSpMkLst>
            <pc:docMk/>
            <pc:sldMk cId="2448786101" sldId="257"/>
            <ac:grpSpMk id="30" creationId="{8FC90B1E-0223-4440-AF22-8F32F6F0C7D2}"/>
          </ac:grpSpMkLst>
        </pc:grpChg>
        <pc:grpChg chg="add del">
          <ac:chgData name="Willoughby, Adam" userId="7ddbbec6-3429-4208-bd38-6b08e5f2fc34" providerId="ADAL" clId="{EC65E623-36C1-4C7D-9E24-846DAF29D447}" dt="2024-02-20T01:48:36.048" v="1454"/>
          <ac:grpSpMkLst>
            <pc:docMk/>
            <pc:sldMk cId="2448786101" sldId="257"/>
            <ac:grpSpMk id="38" creationId="{11CE155D-684B-4F5E-B835-C52765E310E7}"/>
          </ac:grpSpMkLst>
        </pc:grpChg>
        <pc:graphicFrameChg chg="add">
          <ac:chgData name="Willoughby, Adam" userId="7ddbbec6-3429-4208-bd38-6b08e5f2fc34" providerId="ADAL" clId="{EC65E623-36C1-4C7D-9E24-846DAF29D447}" dt="2024-02-20T01:51:33.340" v="1459" actId="26606"/>
          <ac:graphicFrameMkLst>
            <pc:docMk/>
            <pc:sldMk cId="2448786101" sldId="257"/>
            <ac:graphicFrameMk id="14" creationId="{5FD4033D-1C3E-ACD8-7BB0-BA3EF03A17DC}"/>
          </ac:graphicFrameMkLst>
        </pc:graphicFrameChg>
        <pc:picChg chg="mod">
          <ac:chgData name="Willoughby, Adam" userId="7ddbbec6-3429-4208-bd38-6b08e5f2fc34" providerId="ADAL" clId="{EC65E623-36C1-4C7D-9E24-846DAF29D447}" dt="2024-02-20T01:53:24.461" v="1477" actId="14100"/>
          <ac:picMkLst>
            <pc:docMk/>
            <pc:sldMk cId="2448786101" sldId="257"/>
            <ac:picMk id="5" creationId="{57B48853-11FD-6A12-B943-8366E1F3BF21}"/>
          </ac:picMkLst>
        </pc:picChg>
        <pc:picChg chg="add del mod">
          <ac:chgData name="Willoughby, Adam" userId="7ddbbec6-3429-4208-bd38-6b08e5f2fc34" providerId="ADAL" clId="{EC65E623-36C1-4C7D-9E24-846DAF29D447}" dt="2024-02-20T00:56:54.042" v="566" actId="478"/>
          <ac:picMkLst>
            <pc:docMk/>
            <pc:sldMk cId="2448786101" sldId="257"/>
            <ac:picMk id="8" creationId="{CAB370BD-C1C3-FE3B-98AE-BE3F6E847CC3}"/>
          </ac:picMkLst>
        </pc:picChg>
        <pc:picChg chg="add mod">
          <ac:chgData name="Willoughby, Adam" userId="7ddbbec6-3429-4208-bd38-6b08e5f2fc34" providerId="ADAL" clId="{EC65E623-36C1-4C7D-9E24-846DAF29D447}" dt="2024-02-20T01:08:24.217" v="754" actId="1076"/>
          <ac:picMkLst>
            <pc:docMk/>
            <pc:sldMk cId="2448786101" sldId="257"/>
            <ac:picMk id="12" creationId="{28FB0E8B-7744-6385-CD7A-C56D93D7C2D7}"/>
          </ac:picMkLst>
        </pc:picChg>
      </pc:sldChg>
      <pc:sldChg chg="addSp delSp modSp mod modNotesTx">
        <pc:chgData name="Willoughby, Adam" userId="7ddbbec6-3429-4208-bd38-6b08e5f2fc34" providerId="ADAL" clId="{EC65E623-36C1-4C7D-9E24-846DAF29D447}" dt="2024-02-20T01:48:36.048" v="1454"/>
        <pc:sldMkLst>
          <pc:docMk/>
          <pc:sldMk cId="816367412" sldId="258"/>
        </pc:sldMkLst>
        <pc:spChg chg="mod">
          <ac:chgData name="Willoughby, Adam" userId="7ddbbec6-3429-4208-bd38-6b08e5f2fc34" providerId="ADAL" clId="{EC65E623-36C1-4C7D-9E24-846DAF29D447}" dt="2024-02-20T01:48:36.048" v="1454"/>
          <ac:spMkLst>
            <pc:docMk/>
            <pc:sldMk cId="816367412" sldId="258"/>
            <ac:spMk id="2" creationId="{1DFD6A6E-909F-EDB4-44F4-CA599B7FB1A7}"/>
          </ac:spMkLst>
        </pc:spChg>
        <pc:spChg chg="del mod">
          <ac:chgData name="Willoughby, Adam" userId="7ddbbec6-3429-4208-bd38-6b08e5f2fc34" providerId="ADAL" clId="{EC65E623-36C1-4C7D-9E24-846DAF29D447}" dt="2024-02-20T01:06:18.728" v="740" actId="26606"/>
          <ac:spMkLst>
            <pc:docMk/>
            <pc:sldMk cId="816367412" sldId="258"/>
            <ac:spMk id="3" creationId="{040FEF80-28DC-9C9A-D2F9-C863671FA81E}"/>
          </ac:spMkLst>
        </pc:spChg>
        <pc:graphicFrameChg chg="add mod">
          <ac:chgData name="Willoughby, Adam" userId="7ddbbec6-3429-4208-bd38-6b08e5f2fc34" providerId="ADAL" clId="{EC65E623-36C1-4C7D-9E24-846DAF29D447}" dt="2024-02-20T01:30:42.006" v="1425" actId="20577"/>
          <ac:graphicFrameMkLst>
            <pc:docMk/>
            <pc:sldMk cId="816367412" sldId="258"/>
            <ac:graphicFrameMk id="5" creationId="{BF38E861-5873-26DF-3F5A-66A1F40908E0}"/>
          </ac:graphicFrameMkLst>
        </pc:graphicFrameChg>
      </pc:sldChg>
      <pc:sldChg chg="addSp delSp modSp new mod">
        <pc:chgData name="Willoughby, Adam" userId="7ddbbec6-3429-4208-bd38-6b08e5f2fc34" providerId="ADAL" clId="{EC65E623-36C1-4C7D-9E24-846DAF29D447}" dt="2024-02-20T02:04:18.033" v="1525" actId="26606"/>
        <pc:sldMkLst>
          <pc:docMk/>
          <pc:sldMk cId="1503996558" sldId="259"/>
        </pc:sldMkLst>
        <pc:spChg chg="mod">
          <ac:chgData name="Willoughby, Adam" userId="7ddbbec6-3429-4208-bd38-6b08e5f2fc34" providerId="ADAL" clId="{EC65E623-36C1-4C7D-9E24-846DAF29D447}" dt="2024-02-20T01:48:36.048" v="1454"/>
          <ac:spMkLst>
            <pc:docMk/>
            <pc:sldMk cId="1503996558" sldId="259"/>
            <ac:spMk id="2" creationId="{83485EFD-0AFE-11BC-76BD-CF4A49AAB469}"/>
          </ac:spMkLst>
        </pc:spChg>
        <pc:spChg chg="add del mod">
          <ac:chgData name="Willoughby, Adam" userId="7ddbbec6-3429-4208-bd38-6b08e5f2fc34" providerId="ADAL" clId="{EC65E623-36C1-4C7D-9E24-846DAF29D447}" dt="2024-02-20T02:04:18.033" v="1525" actId="26606"/>
          <ac:spMkLst>
            <pc:docMk/>
            <pc:sldMk cId="1503996558" sldId="259"/>
            <ac:spMk id="3" creationId="{FE85BF9D-64A2-5012-B48B-85744E84F6ED}"/>
          </ac:spMkLst>
        </pc:spChg>
        <pc:spChg chg="add mod">
          <ac:chgData name="Willoughby, Adam" userId="7ddbbec6-3429-4208-bd38-6b08e5f2fc34" providerId="ADAL" clId="{EC65E623-36C1-4C7D-9E24-846DAF29D447}" dt="2024-02-20T01:58:00.640" v="1505" actId="20577"/>
          <ac:spMkLst>
            <pc:docMk/>
            <pc:sldMk cId="1503996558" sldId="259"/>
            <ac:spMk id="4" creationId="{92C38DDA-A8ED-B779-B2D3-3878C6D74412}"/>
          </ac:spMkLst>
        </pc:spChg>
        <pc:graphicFrameChg chg="add del">
          <ac:chgData name="Willoughby, Adam" userId="7ddbbec6-3429-4208-bd38-6b08e5f2fc34" providerId="ADAL" clId="{EC65E623-36C1-4C7D-9E24-846DAF29D447}" dt="2024-02-20T01:59:24.104" v="1507" actId="26606"/>
          <ac:graphicFrameMkLst>
            <pc:docMk/>
            <pc:sldMk cId="1503996558" sldId="259"/>
            <ac:graphicFrameMk id="22" creationId="{D01FF219-379B-BB7E-276C-1EFF8837F2C5}"/>
          </ac:graphicFrameMkLst>
        </pc:graphicFrameChg>
        <pc:graphicFrameChg chg="mod">
          <ac:chgData name="Willoughby, Adam" userId="7ddbbec6-3429-4208-bd38-6b08e5f2fc34" providerId="ADAL" clId="{EC65E623-36C1-4C7D-9E24-846DAF29D447}" dt="2024-02-20T02:01:03.366" v="1514"/>
          <ac:graphicFrameMkLst>
            <pc:docMk/>
            <pc:sldMk cId="1503996558" sldId="259"/>
            <ac:graphicFrameMk id="23" creationId="{EA9EC85B-DD83-3250-CF58-6D46549EFC83}"/>
          </ac:graphicFrameMkLst>
        </pc:graphicFrameChg>
        <pc:graphicFrameChg chg="add del">
          <ac:chgData name="Willoughby, Adam" userId="7ddbbec6-3429-4208-bd38-6b08e5f2fc34" providerId="ADAL" clId="{EC65E623-36C1-4C7D-9E24-846DAF29D447}" dt="2024-02-20T02:00:08.379" v="1509" actId="26606"/>
          <ac:graphicFrameMkLst>
            <pc:docMk/>
            <pc:sldMk cId="1503996558" sldId="259"/>
            <ac:graphicFrameMk id="24" creationId="{CAE3FCD5-8B85-ADF9-7C92-B1F0A4D046C6}"/>
          </ac:graphicFrameMkLst>
        </pc:graphicFrameChg>
        <pc:graphicFrameChg chg="add del">
          <ac:chgData name="Willoughby, Adam" userId="7ddbbec6-3429-4208-bd38-6b08e5f2fc34" providerId="ADAL" clId="{EC65E623-36C1-4C7D-9E24-846DAF29D447}" dt="2024-02-20T02:03:33.477" v="1516" actId="26606"/>
          <ac:graphicFrameMkLst>
            <pc:docMk/>
            <pc:sldMk cId="1503996558" sldId="259"/>
            <ac:graphicFrameMk id="26" creationId="{AEB0040E-0DEF-05B0-5782-63F8A2C04AF4}"/>
          </ac:graphicFrameMkLst>
        </pc:graphicFrameChg>
        <pc:graphicFrameChg chg="add del">
          <ac:chgData name="Willoughby, Adam" userId="7ddbbec6-3429-4208-bd38-6b08e5f2fc34" providerId="ADAL" clId="{EC65E623-36C1-4C7D-9E24-846DAF29D447}" dt="2024-02-20T02:03:44.671" v="1518" actId="26606"/>
          <ac:graphicFrameMkLst>
            <pc:docMk/>
            <pc:sldMk cId="1503996558" sldId="259"/>
            <ac:graphicFrameMk id="28" creationId="{1B8A4CAF-894D-275C-5679-B42EAEEB338E}"/>
          </ac:graphicFrameMkLst>
        </pc:graphicFrameChg>
        <pc:graphicFrameChg chg="add del">
          <ac:chgData name="Willoughby, Adam" userId="7ddbbec6-3429-4208-bd38-6b08e5f2fc34" providerId="ADAL" clId="{EC65E623-36C1-4C7D-9E24-846DAF29D447}" dt="2024-02-20T02:03:58.567" v="1520" actId="26606"/>
          <ac:graphicFrameMkLst>
            <pc:docMk/>
            <pc:sldMk cId="1503996558" sldId="259"/>
            <ac:graphicFrameMk id="31" creationId="{3D326A09-049B-9CA3-F7D8-2884B1E8FD76}"/>
          </ac:graphicFrameMkLst>
        </pc:graphicFrameChg>
        <pc:graphicFrameChg chg="add del">
          <ac:chgData name="Willoughby, Adam" userId="7ddbbec6-3429-4208-bd38-6b08e5f2fc34" providerId="ADAL" clId="{EC65E623-36C1-4C7D-9E24-846DAF29D447}" dt="2024-02-20T02:04:04.873" v="1522" actId="26606"/>
          <ac:graphicFrameMkLst>
            <pc:docMk/>
            <pc:sldMk cId="1503996558" sldId="259"/>
            <ac:graphicFrameMk id="40" creationId="{1B8A4CAF-894D-275C-5679-B42EAEEB338E}"/>
          </ac:graphicFrameMkLst>
        </pc:graphicFrameChg>
        <pc:graphicFrameChg chg="add del">
          <ac:chgData name="Willoughby, Adam" userId="7ddbbec6-3429-4208-bd38-6b08e5f2fc34" providerId="ADAL" clId="{EC65E623-36C1-4C7D-9E24-846DAF29D447}" dt="2024-02-20T02:04:18.022" v="1524" actId="26606"/>
          <ac:graphicFrameMkLst>
            <pc:docMk/>
            <pc:sldMk cId="1503996558" sldId="259"/>
            <ac:graphicFrameMk id="42" creationId="{AEB0040E-0DEF-05B0-5782-63F8A2C04AF4}"/>
          </ac:graphicFrameMkLst>
        </pc:graphicFrameChg>
        <pc:graphicFrameChg chg="add">
          <ac:chgData name="Willoughby, Adam" userId="7ddbbec6-3429-4208-bd38-6b08e5f2fc34" providerId="ADAL" clId="{EC65E623-36C1-4C7D-9E24-846DAF29D447}" dt="2024-02-20T02:04:18.033" v="1525" actId="26606"/>
          <ac:graphicFrameMkLst>
            <pc:docMk/>
            <pc:sldMk cId="1503996558" sldId="259"/>
            <ac:graphicFrameMk id="44" creationId="{1B8A4CAF-894D-275C-5679-B42EAEEB338E}"/>
          </ac:graphicFrameMkLst>
        </pc:graphicFrameChg>
      </pc:sldChg>
      <pc:sldChg chg="modSp new del mod">
        <pc:chgData name="Willoughby, Adam" userId="7ddbbec6-3429-4208-bd38-6b08e5f2fc34" providerId="ADAL" clId="{EC65E623-36C1-4C7D-9E24-846DAF29D447}" dt="2024-02-20T00:26:50.141" v="129" actId="47"/>
        <pc:sldMkLst>
          <pc:docMk/>
          <pc:sldMk cId="3436239174" sldId="259"/>
        </pc:sldMkLst>
        <pc:spChg chg="mod">
          <ac:chgData name="Willoughby, Adam" userId="7ddbbec6-3429-4208-bd38-6b08e5f2fc34" providerId="ADAL" clId="{EC65E623-36C1-4C7D-9E24-846DAF29D447}" dt="2024-02-20T00:26:19.163" v="128" actId="207"/>
          <ac:spMkLst>
            <pc:docMk/>
            <pc:sldMk cId="3436239174" sldId="259"/>
            <ac:spMk id="2" creationId="{19A88F73-10D5-F4E4-808C-1D552F40D80B}"/>
          </ac:spMkLst>
        </pc:spChg>
      </pc:sldChg>
      <pc:sldChg chg="addSp delSp modSp new mod">
        <pc:chgData name="Willoughby, Adam" userId="7ddbbec6-3429-4208-bd38-6b08e5f2fc34" providerId="ADAL" clId="{EC65E623-36C1-4C7D-9E24-846DAF29D447}" dt="2024-02-20T02:28:35.326" v="1746" actId="20577"/>
        <pc:sldMkLst>
          <pc:docMk/>
          <pc:sldMk cId="517633012" sldId="260"/>
        </pc:sldMkLst>
        <pc:spChg chg="mod">
          <ac:chgData name="Willoughby, Adam" userId="7ddbbec6-3429-4208-bd38-6b08e5f2fc34" providerId="ADAL" clId="{EC65E623-36C1-4C7D-9E24-846DAF29D447}" dt="2024-02-20T02:18:37.442" v="1630" actId="20577"/>
          <ac:spMkLst>
            <pc:docMk/>
            <pc:sldMk cId="517633012" sldId="260"/>
            <ac:spMk id="2" creationId="{FFC75C1A-7E5E-4C1B-5C12-FCE035F7BF28}"/>
          </ac:spMkLst>
        </pc:spChg>
        <pc:spChg chg="add del mod">
          <ac:chgData name="Willoughby, Adam" userId="7ddbbec6-3429-4208-bd38-6b08e5f2fc34" providerId="ADAL" clId="{EC65E623-36C1-4C7D-9E24-846DAF29D447}" dt="2024-02-20T02:24:55.225" v="1674" actId="26606"/>
          <ac:spMkLst>
            <pc:docMk/>
            <pc:sldMk cId="517633012" sldId="260"/>
            <ac:spMk id="3" creationId="{3C869BCD-25F7-4692-8894-91B6D96A0B63}"/>
          </ac:spMkLst>
        </pc:spChg>
        <pc:spChg chg="add mod">
          <ac:chgData name="Willoughby, Adam" userId="7ddbbec6-3429-4208-bd38-6b08e5f2fc34" providerId="ADAL" clId="{EC65E623-36C1-4C7D-9E24-846DAF29D447}" dt="2024-02-20T02:27:16.292" v="1703" actId="1076"/>
          <ac:spMkLst>
            <pc:docMk/>
            <pc:sldMk cId="517633012" sldId="260"/>
            <ac:spMk id="8" creationId="{189BAA31-F5C8-B776-7B01-F880CB21A110}"/>
          </ac:spMkLst>
        </pc:spChg>
        <pc:spChg chg="add mod">
          <ac:chgData name="Willoughby, Adam" userId="7ddbbec6-3429-4208-bd38-6b08e5f2fc34" providerId="ADAL" clId="{EC65E623-36C1-4C7D-9E24-846DAF29D447}" dt="2024-02-20T02:28:26.340" v="1732" actId="255"/>
          <ac:spMkLst>
            <pc:docMk/>
            <pc:sldMk cId="517633012" sldId="260"/>
            <ac:spMk id="9" creationId="{AFFFB77C-6E7F-B4BC-3477-511D34F813D3}"/>
          </ac:spMkLst>
        </pc:spChg>
        <pc:spChg chg="add mod">
          <ac:chgData name="Willoughby, Adam" userId="7ddbbec6-3429-4208-bd38-6b08e5f2fc34" providerId="ADAL" clId="{EC65E623-36C1-4C7D-9E24-846DAF29D447}" dt="2024-02-20T02:28:35.326" v="1746" actId="20577"/>
          <ac:spMkLst>
            <pc:docMk/>
            <pc:sldMk cId="517633012" sldId="260"/>
            <ac:spMk id="10" creationId="{CFAF253E-E3A5-284D-8608-6016C93EA649}"/>
          </ac:spMkLst>
        </pc:spChg>
        <pc:graphicFrameChg chg="add del">
          <ac:chgData name="Willoughby, Adam" userId="7ddbbec6-3429-4208-bd38-6b08e5f2fc34" providerId="ADAL" clId="{EC65E623-36C1-4C7D-9E24-846DAF29D447}" dt="2024-02-20T02:21:52.619" v="1666" actId="26606"/>
          <ac:graphicFrameMkLst>
            <pc:docMk/>
            <pc:sldMk cId="517633012" sldId="260"/>
            <ac:graphicFrameMk id="5" creationId="{495718E8-0534-8D72-10EE-849B5AFFDFC5}"/>
          </ac:graphicFrameMkLst>
        </pc:graphicFrameChg>
        <pc:graphicFrameChg chg="add del mod">
          <ac:chgData name="Willoughby, Adam" userId="7ddbbec6-3429-4208-bd38-6b08e5f2fc34" providerId="ADAL" clId="{EC65E623-36C1-4C7D-9E24-846DAF29D447}" dt="2024-02-20T02:22:55.760" v="1671" actId="26606"/>
          <ac:graphicFrameMkLst>
            <pc:docMk/>
            <pc:sldMk cId="517633012" sldId="260"/>
            <ac:graphicFrameMk id="6" creationId="{B0C2366F-E751-6595-EEA0-B76898BFDEC7}"/>
          </ac:graphicFrameMkLst>
        </pc:graphicFrameChg>
        <pc:graphicFrameChg chg="add mod modGraphic">
          <ac:chgData name="Willoughby, Adam" userId="7ddbbec6-3429-4208-bd38-6b08e5f2fc34" providerId="ADAL" clId="{EC65E623-36C1-4C7D-9E24-846DAF29D447}" dt="2024-02-20T02:28:04.130" v="1704" actId="478"/>
          <ac:graphicFrameMkLst>
            <pc:docMk/>
            <pc:sldMk cId="517633012" sldId="260"/>
            <ac:graphicFrameMk id="7" creationId="{3854161A-B825-3D4D-4773-DE438C0A3856}"/>
          </ac:graphicFrameMkLst>
        </pc:graphicFrameChg>
      </pc:sldChg>
      <pc:sldChg chg="del">
        <pc:chgData name="Willoughby, Adam" userId="7ddbbec6-3429-4208-bd38-6b08e5f2fc34" providerId="ADAL" clId="{EC65E623-36C1-4C7D-9E24-846DAF29D447}" dt="2024-02-20T01:14:46.131" v="1042" actId="47"/>
        <pc:sldMkLst>
          <pc:docMk/>
          <pc:sldMk cId="383569701" sldId="261"/>
        </pc:sldMkLst>
      </pc:sldChg>
      <pc:sldChg chg="addSp delSp modSp new mod setBg delDesignElem">
        <pc:chgData name="Willoughby, Adam" userId="7ddbbec6-3429-4208-bd38-6b08e5f2fc34" providerId="ADAL" clId="{EC65E623-36C1-4C7D-9E24-846DAF29D447}" dt="2024-02-20T01:50:01.687" v="1458" actId="26606"/>
        <pc:sldMkLst>
          <pc:docMk/>
          <pc:sldMk cId="2336182049" sldId="262"/>
        </pc:sldMkLst>
        <pc:spChg chg="mod">
          <ac:chgData name="Willoughby, Adam" userId="7ddbbec6-3429-4208-bd38-6b08e5f2fc34" providerId="ADAL" clId="{EC65E623-36C1-4C7D-9E24-846DAF29D447}" dt="2024-02-20T01:31:11.001" v="1426" actId="26606"/>
          <ac:spMkLst>
            <pc:docMk/>
            <pc:sldMk cId="2336182049" sldId="262"/>
            <ac:spMk id="2" creationId="{9481083B-77E3-0055-49CF-BB33C5053E94}"/>
          </ac:spMkLst>
        </pc:spChg>
        <pc:spChg chg="mod">
          <ac:chgData name="Willoughby, Adam" userId="7ddbbec6-3429-4208-bd38-6b08e5f2fc34" providerId="ADAL" clId="{EC65E623-36C1-4C7D-9E24-846DAF29D447}" dt="2024-02-20T01:31:40.491" v="1437" actId="12"/>
          <ac:spMkLst>
            <pc:docMk/>
            <pc:sldMk cId="2336182049" sldId="262"/>
            <ac:spMk id="3" creationId="{06EBD2C7-DD02-A08E-C786-ECDE21F40AD5}"/>
          </ac:spMkLst>
        </pc:spChg>
        <pc:spChg chg="mod">
          <ac:chgData name="Willoughby, Adam" userId="7ddbbec6-3429-4208-bd38-6b08e5f2fc34" providerId="ADAL" clId="{EC65E623-36C1-4C7D-9E24-846DAF29D447}" dt="2024-02-20T01:50:01.687" v="1458" actId="26606"/>
          <ac:spMkLst>
            <pc:docMk/>
            <pc:sldMk cId="2336182049" sldId="262"/>
            <ac:spMk id="4" creationId="{5D5B07EC-763C-333A-83CB-295193A94C24}"/>
          </ac:spMkLst>
        </pc:spChg>
        <pc:spChg chg="add">
          <ac:chgData name="Willoughby, Adam" userId="7ddbbec6-3429-4208-bd38-6b08e5f2fc34" providerId="ADAL" clId="{EC65E623-36C1-4C7D-9E24-846DAF29D447}" dt="2024-02-20T01:50:01.687" v="1458" actId="26606"/>
          <ac:spMkLst>
            <pc:docMk/>
            <pc:sldMk cId="2336182049" sldId="262"/>
            <ac:spMk id="6" creationId="{21739CA5-F0F5-48E1-8E8C-F24B71827E46}"/>
          </ac:spMkLst>
        </pc:spChg>
        <pc:spChg chg="add">
          <ac:chgData name="Willoughby, Adam" userId="7ddbbec6-3429-4208-bd38-6b08e5f2fc34" providerId="ADAL" clId="{EC65E623-36C1-4C7D-9E24-846DAF29D447}" dt="2024-02-20T01:50:01.687" v="1458" actId="26606"/>
          <ac:spMkLst>
            <pc:docMk/>
            <pc:sldMk cId="2336182049" sldId="262"/>
            <ac:spMk id="7" creationId="{3EAD2937-F230-41D4-B9C5-975B129BFC20}"/>
          </ac:spMkLst>
        </pc:spChg>
        <pc:spChg chg="add">
          <ac:chgData name="Willoughby, Adam" userId="7ddbbec6-3429-4208-bd38-6b08e5f2fc34" providerId="ADAL" clId="{EC65E623-36C1-4C7D-9E24-846DAF29D447}" dt="2024-02-20T01:50:01.687" v="1458" actId="26606"/>
          <ac:spMkLst>
            <pc:docMk/>
            <pc:sldMk cId="2336182049" sldId="262"/>
            <ac:spMk id="8" creationId="{CCD444A3-C338-4886-B7F1-4BA2AF46EB64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336182049" sldId="262"/>
            <ac:spMk id="9" creationId="{21739CA5-F0F5-48E1-8E8C-F24B71827E46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336182049" sldId="262"/>
            <ac:spMk id="11" creationId="{3EAD2937-F230-41D4-B9C5-975B129BFC20}"/>
          </ac:spMkLst>
        </pc:spChg>
        <pc:spChg chg="add del">
          <ac:chgData name="Willoughby, Adam" userId="7ddbbec6-3429-4208-bd38-6b08e5f2fc34" providerId="ADAL" clId="{EC65E623-36C1-4C7D-9E24-846DAF29D447}" dt="2024-02-20T01:48:36.048" v="1454"/>
          <ac:spMkLst>
            <pc:docMk/>
            <pc:sldMk cId="2336182049" sldId="262"/>
            <ac:spMk id="13" creationId="{CCD444A3-C338-4886-B7F1-4BA2AF46EB64}"/>
          </ac:spMkLst>
        </pc:spChg>
      </pc:sldChg>
      <pc:sldChg chg="addSp delSp modSp mod">
        <pc:chgData name="Willoughby, Adam" userId="7ddbbec6-3429-4208-bd38-6b08e5f2fc34" providerId="ADAL" clId="{EC65E623-36C1-4C7D-9E24-846DAF29D447}" dt="2024-02-20T02:35:03.639" v="1747" actId="207"/>
        <pc:sldMkLst>
          <pc:docMk/>
          <pc:sldMk cId="2642591234" sldId="263"/>
        </pc:sldMkLst>
        <pc:spChg chg="mod">
          <ac:chgData name="Willoughby, Adam" userId="7ddbbec6-3429-4208-bd38-6b08e5f2fc34" providerId="ADAL" clId="{EC65E623-36C1-4C7D-9E24-846DAF29D447}" dt="2024-02-20T02:35:03.639" v="1747" actId="207"/>
          <ac:spMkLst>
            <pc:docMk/>
            <pc:sldMk cId="2642591234" sldId="263"/>
            <ac:spMk id="2" creationId="{7A73074F-C15E-B787-6BAA-158BDBAF61E3}"/>
          </ac:spMkLst>
        </pc:spChg>
        <pc:spChg chg="mod">
          <ac:chgData name="Willoughby, Adam" userId="7ddbbec6-3429-4208-bd38-6b08e5f2fc34" providerId="ADAL" clId="{EC65E623-36C1-4C7D-9E24-846DAF29D447}" dt="2024-02-20T01:56:18.192" v="1488" actId="14100"/>
          <ac:spMkLst>
            <pc:docMk/>
            <pc:sldMk cId="2642591234" sldId="263"/>
            <ac:spMk id="3" creationId="{7101079E-3716-2372-9D6D-DC87FBC2B94B}"/>
          </ac:spMkLst>
        </pc:spChg>
        <pc:spChg chg="add del ord">
          <ac:chgData name="Willoughby, Adam" userId="7ddbbec6-3429-4208-bd38-6b08e5f2fc34" providerId="ADAL" clId="{EC65E623-36C1-4C7D-9E24-846DAF29D447}" dt="2024-02-20T01:54:54.459" v="1483" actId="478"/>
          <ac:spMkLst>
            <pc:docMk/>
            <pc:sldMk cId="2642591234" sldId="263"/>
            <ac:spMk id="5" creationId="{DB2845CF-57FF-9E80-81AC-D6573F0483D1}"/>
          </ac:spMkLst>
        </pc:spChg>
        <pc:spChg chg="add ord">
          <ac:chgData name="Willoughby, Adam" userId="7ddbbec6-3429-4208-bd38-6b08e5f2fc34" providerId="ADAL" clId="{EC65E623-36C1-4C7D-9E24-846DAF29D447}" dt="2024-02-20T01:56:07.215" v="1486" actId="171"/>
          <ac:spMkLst>
            <pc:docMk/>
            <pc:sldMk cId="2642591234" sldId="263"/>
            <ac:spMk id="6" creationId="{365C676C-C0A2-C1D7-55A2-1D8426EA08EA}"/>
          </ac:spMkLst>
        </pc:spChg>
      </pc:sldChg>
      <pc:sldChg chg="addSp modSp mod">
        <pc:chgData name="Willoughby, Adam" userId="7ddbbec6-3429-4208-bd38-6b08e5f2fc34" providerId="ADAL" clId="{EC65E623-36C1-4C7D-9E24-846DAF29D447}" dt="2024-02-20T02:47:19.648" v="1805" actId="1076"/>
        <pc:sldMkLst>
          <pc:docMk/>
          <pc:sldMk cId="1224177894" sldId="264"/>
        </pc:sldMkLst>
        <pc:spChg chg="mod">
          <ac:chgData name="Willoughby, Adam" userId="7ddbbec6-3429-4208-bd38-6b08e5f2fc34" providerId="ADAL" clId="{EC65E623-36C1-4C7D-9E24-846DAF29D447}" dt="2024-02-20T02:37:46.468" v="1798" actId="20577"/>
          <ac:spMkLst>
            <pc:docMk/>
            <pc:sldMk cId="1224177894" sldId="264"/>
            <ac:spMk id="2" creationId="{DFDF9503-9B16-7E9A-0127-FC7EFE9A4453}"/>
          </ac:spMkLst>
        </pc:spChg>
        <pc:spChg chg="mod">
          <ac:chgData name="Willoughby, Adam" userId="7ddbbec6-3429-4208-bd38-6b08e5f2fc34" providerId="ADAL" clId="{EC65E623-36C1-4C7D-9E24-846DAF29D447}" dt="2024-02-20T02:47:19.648" v="1805" actId="1076"/>
          <ac:spMkLst>
            <pc:docMk/>
            <pc:sldMk cId="1224177894" sldId="264"/>
            <ac:spMk id="15" creationId="{E4062955-AA08-E4DB-ED09-5AC1176B0014}"/>
          </ac:spMkLst>
        </pc:spChg>
        <pc:spChg chg="add mod">
          <ac:chgData name="Willoughby, Adam" userId="7ddbbec6-3429-4208-bd38-6b08e5f2fc34" providerId="ADAL" clId="{EC65E623-36C1-4C7D-9E24-846DAF29D447}" dt="2024-02-20T02:40:59.227" v="1802" actId="313"/>
          <ac:spMkLst>
            <pc:docMk/>
            <pc:sldMk cId="1224177894" sldId="264"/>
            <ac:spMk id="17" creationId="{C7B94929-5E66-98D8-19E9-0226B7F2CC3A}"/>
          </ac:spMkLst>
        </pc:spChg>
        <pc:spChg chg="mod">
          <ac:chgData name="Willoughby, Adam" userId="7ddbbec6-3429-4208-bd38-6b08e5f2fc34" providerId="ADAL" clId="{EC65E623-36C1-4C7D-9E24-846DAF29D447}" dt="2024-02-20T02:41:05.455" v="1803" actId="313"/>
          <ac:spMkLst>
            <pc:docMk/>
            <pc:sldMk cId="1224177894" sldId="264"/>
            <ac:spMk id="18" creationId="{90FE23DE-882B-5B76-F222-DB73C95CF35A}"/>
          </ac:spMkLst>
        </pc:spChg>
      </pc:sldChg>
      <pc:sldChg chg="delSp modSp mod">
        <pc:chgData name="Willoughby, Adam" userId="7ddbbec6-3429-4208-bd38-6b08e5f2fc34" providerId="ADAL" clId="{EC65E623-36C1-4C7D-9E24-846DAF29D447}" dt="2024-02-20T02:17:50.040" v="1591" actId="20577"/>
        <pc:sldMkLst>
          <pc:docMk/>
          <pc:sldMk cId="1102103356" sldId="265"/>
        </pc:sldMkLst>
        <pc:spChg chg="mod">
          <ac:chgData name="Willoughby, Adam" userId="7ddbbec6-3429-4208-bd38-6b08e5f2fc34" providerId="ADAL" clId="{EC65E623-36C1-4C7D-9E24-846DAF29D447}" dt="2024-02-20T02:17:50.040" v="1591" actId="20577"/>
          <ac:spMkLst>
            <pc:docMk/>
            <pc:sldMk cId="1102103356" sldId="265"/>
            <ac:spMk id="3" creationId="{ED4F6DFB-BD8F-5748-D065-52A060E0F282}"/>
          </ac:spMkLst>
        </pc:spChg>
        <pc:picChg chg="del mod">
          <ac:chgData name="Willoughby, Adam" userId="7ddbbec6-3429-4208-bd38-6b08e5f2fc34" providerId="ADAL" clId="{EC65E623-36C1-4C7D-9E24-846DAF29D447}" dt="2024-02-20T02:16:23.873" v="1588" actId="478"/>
          <ac:picMkLst>
            <pc:docMk/>
            <pc:sldMk cId="1102103356" sldId="265"/>
            <ac:picMk id="4" creationId="{3B45619E-6BD7-14D1-801B-E9DA8AC388A0}"/>
          </ac:picMkLst>
        </pc:picChg>
      </pc:sldChg>
      <pc:sldChg chg="addSp delSp modSp new mod setBg">
        <pc:chgData name="Willoughby, Adam" userId="7ddbbec6-3429-4208-bd38-6b08e5f2fc34" providerId="ADAL" clId="{EC65E623-36C1-4C7D-9E24-846DAF29D447}" dt="2024-02-20T02:36:38.955" v="1770" actId="1076"/>
        <pc:sldMkLst>
          <pc:docMk/>
          <pc:sldMk cId="1153832822" sldId="266"/>
        </pc:sldMkLst>
        <pc:spChg chg="mod">
          <ac:chgData name="Willoughby, Adam" userId="7ddbbec6-3429-4208-bd38-6b08e5f2fc34" providerId="ADAL" clId="{EC65E623-36C1-4C7D-9E24-846DAF29D447}" dt="2024-02-20T02:36:38.955" v="1770" actId="1076"/>
          <ac:spMkLst>
            <pc:docMk/>
            <pc:sldMk cId="1153832822" sldId="266"/>
            <ac:spMk id="2" creationId="{B56C2941-40D6-719E-4C1F-7AAE95D4243D}"/>
          </ac:spMkLst>
        </pc:spChg>
        <pc:spChg chg="del">
          <ac:chgData name="Willoughby, Adam" userId="7ddbbec6-3429-4208-bd38-6b08e5f2fc34" providerId="ADAL" clId="{EC65E623-36C1-4C7D-9E24-846DAF29D447}" dt="2024-02-20T02:36:12.826" v="1765" actId="478"/>
          <ac:spMkLst>
            <pc:docMk/>
            <pc:sldMk cId="1153832822" sldId="266"/>
            <ac:spMk id="3" creationId="{9CC41E5E-9B87-D50E-3DEB-542AC0DDF0F7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7" creationId="{8C790BE2-4E4F-4AAF-81A2-4A6F4885EBE6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9" creationId="{D28B54C3-B57B-472A-B96E-1FCB67093DC2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11" creationId="{7DB3C429-F8DA-49B9-AF84-21996FCF78B5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13" creationId="{E12088DD-B1AD-40E0-8B86-1D87A2CCD9BE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15" creationId="{C4C9F2B0-1044-46EB-8AEB-C3BFFDE6C2CC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17" creationId="{0C395952-4E26-45A2-8756-2ADFD6E53C6E}"/>
          </ac:spMkLst>
        </pc:spChg>
        <pc:spChg chg="add">
          <ac:chgData name="Willoughby, Adam" userId="7ddbbec6-3429-4208-bd38-6b08e5f2fc34" providerId="ADAL" clId="{EC65E623-36C1-4C7D-9E24-846DAF29D447}" dt="2024-02-20T02:36:25.682" v="1768" actId="26606"/>
          <ac:spMkLst>
            <pc:docMk/>
            <pc:sldMk cId="1153832822" sldId="266"/>
            <ac:spMk id="19" creationId="{4734BADF-9461-4621-B112-2D7BABEA7DD0}"/>
          </ac:spMkLst>
        </pc:spChg>
      </pc:sldChg>
    </pc:docChg>
  </pc:docChgLst>
  <pc:docChgLst>
    <pc:chgData name="Willoughby, Adam" userId="S::willoughbya20@students.ecu.edu::7ddbbec6-3429-4208-bd38-6b08e5f2fc34" providerId="AD" clId="Web-{5AF853F7-76A2-2C0A-0748-556805C44F9B}"/>
    <pc:docChg chg="modSld">
      <pc:chgData name="Willoughby, Adam" userId="S::willoughbya20@students.ecu.edu::7ddbbec6-3429-4208-bd38-6b08e5f2fc34" providerId="AD" clId="Web-{5AF853F7-76A2-2C0A-0748-556805C44F9B}" dt="2024-04-16T15:56:26.321" v="9" actId="20577"/>
      <pc:docMkLst>
        <pc:docMk/>
      </pc:docMkLst>
      <pc:sldChg chg="modSp">
        <pc:chgData name="Willoughby, Adam" userId="S::willoughbya20@students.ecu.edu::7ddbbec6-3429-4208-bd38-6b08e5f2fc34" providerId="AD" clId="Web-{5AF853F7-76A2-2C0A-0748-556805C44F9B}" dt="2024-04-16T15:54:57.064" v="3" actId="20577"/>
        <pc:sldMkLst>
          <pc:docMk/>
          <pc:sldMk cId="109857222" sldId="256"/>
        </pc:sldMkLst>
        <pc:spChg chg="mod">
          <ac:chgData name="Willoughby, Adam" userId="S::willoughbya20@students.ecu.edu::7ddbbec6-3429-4208-bd38-6b08e5f2fc34" providerId="AD" clId="Web-{5AF853F7-76A2-2C0A-0748-556805C44F9B}" dt="2024-04-16T15:54:57.064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Willoughby, Adam" userId="S::willoughbya20@students.ecu.edu::7ddbbec6-3429-4208-bd38-6b08e5f2fc34" providerId="AD" clId="Web-{5AF853F7-76A2-2C0A-0748-556805C44F9B}" dt="2024-04-16T15:56:26.321" v="9" actId="20577"/>
        <pc:sldMkLst>
          <pc:docMk/>
          <pc:sldMk cId="3128667527" sldId="273"/>
        </pc:sldMkLst>
        <pc:graphicFrameChg chg="modGraphic">
          <ac:chgData name="Willoughby, Adam" userId="S::willoughbya20@students.ecu.edu::7ddbbec6-3429-4208-bd38-6b08e5f2fc34" providerId="AD" clId="Web-{5AF853F7-76A2-2C0A-0748-556805C44F9B}" dt="2024-04-16T15:56:26.321" v="9" actId="20577"/>
          <ac:graphicFrameMkLst>
            <pc:docMk/>
            <pc:sldMk cId="3128667527" sldId="273"/>
            <ac:graphicFrameMk id="5" creationId="{BF38E861-5873-26DF-3F5A-66A1F40908E0}"/>
          </ac:graphicFrameMkLst>
        </pc:graphicFrameChg>
      </pc:sldChg>
    </pc:docChg>
  </pc:docChgLst>
  <pc:docChgLst>
    <pc:chgData name="Willoughby, Adam" userId="S::willoughbya20@students.ecu.edu::7ddbbec6-3429-4208-bd38-6b08e5f2fc34" providerId="AD" clId="Web-{598EF002-9945-6B4A-A17D-D65B03BDD31B}"/>
    <pc:docChg chg="modSld">
      <pc:chgData name="Willoughby, Adam" userId="S::willoughbya20@students.ecu.edu::7ddbbec6-3429-4208-bd38-6b08e5f2fc34" providerId="AD" clId="Web-{598EF002-9945-6B4A-A17D-D65B03BDD31B}" dt="2024-04-11T16:49:16.320" v="8" actId="20577"/>
      <pc:docMkLst>
        <pc:docMk/>
      </pc:docMkLst>
      <pc:sldChg chg="modSp">
        <pc:chgData name="Willoughby, Adam" userId="S::willoughbya20@students.ecu.edu::7ddbbec6-3429-4208-bd38-6b08e5f2fc34" providerId="AD" clId="Web-{598EF002-9945-6B4A-A17D-D65B03BDD31B}" dt="2024-04-11T16:49:16.320" v="8" actId="20577"/>
        <pc:sldMkLst>
          <pc:docMk/>
          <pc:sldMk cId="1236879055" sldId="282"/>
        </pc:sldMkLst>
        <pc:spChg chg="mod">
          <ac:chgData name="Willoughby, Adam" userId="S::willoughbya20@students.ecu.edu::7ddbbec6-3429-4208-bd38-6b08e5f2fc34" providerId="AD" clId="Web-{598EF002-9945-6B4A-A17D-D65B03BDD31B}" dt="2024-04-11T16:49:16.320" v="8" actId="20577"/>
          <ac:spMkLst>
            <pc:docMk/>
            <pc:sldMk cId="1236879055" sldId="282"/>
            <ac:spMk id="3" creationId="{84A64A7C-D250-482C-7BB2-16266F14F78C}"/>
          </ac:spMkLst>
        </pc:spChg>
      </pc:sldChg>
    </pc:docChg>
  </pc:docChgLst>
  <pc:docChgLst>
    <pc:chgData name="Young, Charles" userId="S::youngch20@students.ecu.edu::9bacf92e-9c3c-4554-874f-bb33a7860b74" providerId="AD" clId="Web-{5D608A0B-C728-051F-A667-5ECB1E3D3C15}"/>
    <pc:docChg chg="addSld modSld addMainMaster delMainMaster">
      <pc:chgData name="Young, Charles" userId="S::youngch20@students.ecu.edu::9bacf92e-9c3c-4554-874f-bb33a7860b74" providerId="AD" clId="Web-{5D608A0B-C728-051F-A667-5ECB1E3D3C15}" dt="2024-02-20T02:40:57.154" v="398" actId="20577"/>
      <pc:docMkLst>
        <pc:docMk/>
      </pc:docMkLst>
      <pc:sldChg chg="addSp delSp modSp mod modClrScheme delDesignElem chgLayout">
        <pc:chgData name="Young, Charles" userId="S::youngch20@students.ecu.edu::9bacf92e-9c3c-4554-874f-bb33a7860b74" providerId="AD" clId="Web-{5D608A0B-C728-051F-A667-5ECB1E3D3C15}" dt="2024-02-20T01:46:34.509" v="271"/>
        <pc:sldMkLst>
          <pc:docMk/>
          <pc:sldMk cId="109857222" sldId="256"/>
        </pc:sldMkLst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109857222" sldId="256"/>
            <ac:spMk id="18" creationId="{C29501E6-A978-4A61-9689-9085AF97A53A}"/>
          </ac:spMkLst>
        </pc:spChg>
      </pc:sldChg>
      <pc:sldChg chg="addSp delSp modSp mod modClrScheme delDesignElem chgLayout">
        <pc:chgData name="Young, Charles" userId="S::youngch20@students.ecu.edu::9bacf92e-9c3c-4554-874f-bb33a7860b74" providerId="AD" clId="Web-{5D608A0B-C728-051F-A667-5ECB1E3D3C15}" dt="2024-02-20T01:46:34.509" v="271"/>
        <pc:sldMkLst>
          <pc:docMk/>
          <pc:sldMk cId="2448786101" sldId="257"/>
        </pc:sldMkLst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448786101" sldId="257"/>
            <ac:spMk id="2" creationId="{3C268773-FED6-6A01-0D62-771D19DA6447}"/>
          </ac:spMkLst>
        </pc:spChg>
        <pc:spChg chg="del">
          <ac:chgData name="Young, Charles" userId="S::youngch20@students.ecu.edu::9bacf92e-9c3c-4554-874f-bb33a7860b74" providerId="AD" clId="Web-{5D608A0B-C728-051F-A667-5ECB1E3D3C15}" dt="2024-02-20T00:31:24.401" v="24"/>
          <ac:spMkLst>
            <pc:docMk/>
            <pc:sldMk cId="2448786101" sldId="257"/>
            <ac:spMk id="6" creationId="{554868C9-64EA-138B-963D-042AC49A51EC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448786101" sldId="257"/>
            <ac:spMk id="16" creationId="{94714483-7072-431F-9DBE-87F44E4D44BC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448786101" sldId="257"/>
            <ac:spMk id="18" creationId="{495892E1-F4A5-4991-AC52-4F417B14A2A2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448786101" sldId="257"/>
            <ac:spMk id="28" creationId="{E2683E3F-F855-4549-84F8-42064EC0F247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448786101" sldId="257"/>
            <ac:spMk id="36" creationId="{832F3179-0CD5-40C8-9939-D8355006F7BA}"/>
          </ac:spMkLst>
        </pc:spChg>
        <pc:grpChg chg="add del">
          <ac:chgData name="Young, Charles" userId="S::youngch20@students.ecu.edu::9bacf92e-9c3c-4554-874f-bb33a7860b74" providerId="AD" clId="Web-{5D608A0B-C728-051F-A667-5ECB1E3D3C15}" dt="2024-02-20T01:46:34.509" v="271"/>
          <ac:grpSpMkLst>
            <pc:docMk/>
            <pc:sldMk cId="2448786101" sldId="257"/>
            <ac:grpSpMk id="20" creationId="{ACF597F8-76AA-44FA-8E6A-06223B66C0DD}"/>
          </ac:grpSpMkLst>
        </pc:grpChg>
        <pc:grpChg chg="add del">
          <ac:chgData name="Young, Charles" userId="S::youngch20@students.ecu.edu::9bacf92e-9c3c-4554-874f-bb33a7860b74" providerId="AD" clId="Web-{5D608A0B-C728-051F-A667-5ECB1E3D3C15}" dt="2024-02-20T01:46:34.509" v="271"/>
          <ac:grpSpMkLst>
            <pc:docMk/>
            <pc:sldMk cId="2448786101" sldId="257"/>
            <ac:grpSpMk id="30" creationId="{8FC90B1E-0223-4440-AF22-8F32F6F0C7D2}"/>
          </ac:grpSpMkLst>
        </pc:grpChg>
        <pc:grpChg chg="add del">
          <ac:chgData name="Young, Charles" userId="S::youngch20@students.ecu.edu::9bacf92e-9c3c-4554-874f-bb33a7860b74" providerId="AD" clId="Web-{5D608A0B-C728-051F-A667-5ECB1E3D3C15}" dt="2024-02-20T01:46:34.509" v="271"/>
          <ac:grpSpMkLst>
            <pc:docMk/>
            <pc:sldMk cId="2448786101" sldId="257"/>
            <ac:grpSpMk id="38" creationId="{11CE155D-684B-4F5E-B835-C52765E310E7}"/>
          </ac:grpSpMkLst>
        </pc:grpChg>
      </pc:sldChg>
      <pc:sldChg chg="modSp new mod modClrScheme chgLayout">
        <pc:chgData name="Young, Charles" userId="S::youngch20@students.ecu.edu::9bacf92e-9c3c-4554-874f-bb33a7860b74" providerId="AD" clId="Web-{5D608A0B-C728-051F-A667-5ECB1E3D3C15}" dt="2024-02-20T01:46:34.509" v="271"/>
        <pc:sldMkLst>
          <pc:docMk/>
          <pc:sldMk cId="816367412" sldId="258"/>
        </pc:sldMkLst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816367412" sldId="258"/>
            <ac:spMk id="2" creationId="{1DFD6A6E-909F-EDB4-44F4-CA599B7FB1A7}"/>
          </ac:spMkLst>
        </pc:spChg>
        <pc:graphicFrameChg chg="mod ord">
          <ac:chgData name="Young, Charles" userId="S::youngch20@students.ecu.edu::9bacf92e-9c3c-4554-874f-bb33a7860b74" providerId="AD" clId="Web-{5D608A0B-C728-051F-A667-5ECB1E3D3C15}" dt="2024-02-20T01:46:34.509" v="271"/>
          <ac:graphicFrameMkLst>
            <pc:docMk/>
            <pc:sldMk cId="816367412" sldId="258"/>
            <ac:graphicFrameMk id="5" creationId="{BF38E861-5873-26DF-3F5A-66A1F40908E0}"/>
          </ac:graphicFrameMkLst>
        </pc:graphicFrameChg>
      </pc:sldChg>
      <pc:sldChg chg="addSp delSp modSp mod setBg modClrScheme chgLayout">
        <pc:chgData name="Young, Charles" userId="S::youngch20@students.ecu.edu::9bacf92e-9c3c-4554-874f-bb33a7860b74" providerId="AD" clId="Web-{5D608A0B-C728-051F-A667-5ECB1E3D3C15}" dt="2024-02-20T02:01:54.019" v="285" actId="14100"/>
        <pc:sldMkLst>
          <pc:docMk/>
          <pc:sldMk cId="1503996558" sldId="259"/>
        </pc:sldMkLst>
        <pc:spChg chg="mod or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2" creationId="{83485EFD-0AFE-11BC-76BD-CF4A49AAB469}"/>
          </ac:spMkLst>
        </pc:spChg>
        <pc:spChg chg="mod ord">
          <ac:chgData name="Young, Charles" userId="S::youngch20@students.ecu.edu::9bacf92e-9c3c-4554-874f-bb33a7860b74" providerId="AD" clId="Web-{5D608A0B-C728-051F-A667-5ECB1E3D3C15}" dt="2024-02-20T01:56:20.619" v="284" actId="20577"/>
          <ac:spMkLst>
            <pc:docMk/>
            <pc:sldMk cId="1503996558" sldId="259"/>
            <ac:spMk id="3" creationId="{FE85BF9D-64A2-5012-B48B-85744E84F6ED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50:13.874" v="278"/>
          <ac:spMkLst>
            <pc:docMk/>
            <pc:sldMk cId="1503996558" sldId="259"/>
            <ac:spMk id="6" creationId="{C0763A76-9F1C-4FC5-82B7-DD475DA461B2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50:13.874" v="278"/>
          <ac:spMkLst>
            <pc:docMk/>
            <pc:sldMk cId="1503996558" sldId="259"/>
            <ac:spMk id="7" creationId="{E81BF4F6-F2CF-4984-9D14-D6966D92F99F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7:11.432" v="273"/>
          <ac:spMkLst>
            <pc:docMk/>
            <pc:sldMk cId="1503996558" sldId="259"/>
            <ac:spMk id="9" creationId="{2C61293E-6EBE-43EF-A52C-9BEBFD7679D4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10" creationId="{C4285719-470E-454C-AF62-8323075F1F5B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7:11.432" v="273"/>
          <ac:spMkLst>
            <pc:docMk/>
            <pc:sldMk cId="1503996558" sldId="259"/>
            <ac:spMk id="11" creationId="{21540236-BFD5-4A9D-8840-4703E7F76825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12" creationId="{CD9FE4EF-C4D8-49A0-B2FF-81D8DB7D8A24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13" creationId="{09588DA8-065E-4F6F-8EFD-43104AB2E0CF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14" creationId="{4300840D-0A0B-4512-BACA-B439D5B9C57C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16" creationId="{D2B78728-A580-49A7-84F9-6EF6F583ADE0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18" creationId="{38FAA1A1-D861-433F-88FA-1E9D6FD31D11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1:50:13.906" v="279"/>
          <ac:spMkLst>
            <pc:docMk/>
            <pc:sldMk cId="1503996558" sldId="259"/>
            <ac:spMk id="20" creationId="{8D71EDA1-87BF-4D5D-AB79-F346FD19278A}"/>
          </ac:spMkLst>
        </pc:spChg>
        <pc:graphicFrameChg chg="mod">
          <ac:chgData name="Young, Charles" userId="S::youngch20@students.ecu.edu::9bacf92e-9c3c-4554-874f-bb33a7860b74" providerId="AD" clId="Web-{5D608A0B-C728-051F-A667-5ECB1E3D3C15}" dt="2024-02-20T02:01:54.019" v="285" actId="14100"/>
          <ac:graphicFrameMkLst>
            <pc:docMk/>
            <pc:sldMk cId="1503996558" sldId="259"/>
            <ac:graphicFrameMk id="23" creationId="{EA9EC85B-DD83-3250-CF58-6D46549EFC83}"/>
          </ac:graphicFrameMkLst>
        </pc:graphicFrameChg>
        <pc:picChg chg="add del">
          <ac:chgData name="Young, Charles" userId="S::youngch20@students.ecu.edu::9bacf92e-9c3c-4554-874f-bb33a7860b74" providerId="AD" clId="Web-{5D608A0B-C728-051F-A667-5ECB1E3D3C15}" dt="2024-02-20T01:47:11.432" v="273"/>
          <ac:picMkLst>
            <pc:docMk/>
            <pc:sldMk cId="1503996558" sldId="259"/>
            <ac:picMk id="5" creationId="{8188D051-975F-0FAB-F876-E9E8CEB8998D}"/>
          </ac:picMkLst>
        </pc:picChg>
        <pc:picChg chg="add del">
          <ac:chgData name="Young, Charles" userId="S::youngch20@students.ecu.edu::9bacf92e-9c3c-4554-874f-bb33a7860b74" providerId="AD" clId="Web-{5D608A0B-C728-051F-A667-5ECB1E3D3C15}" dt="2024-02-20T01:50:13.874" v="278"/>
          <ac:picMkLst>
            <pc:docMk/>
            <pc:sldMk cId="1503996558" sldId="259"/>
            <ac:picMk id="8" creationId="{266EFE4C-03F6-3803-3A63-C2DBB06D8953}"/>
          </ac:picMkLst>
        </pc:picChg>
      </pc:sldChg>
      <pc:sldChg chg="addSp delSp modSp mod modClrScheme chgLayout">
        <pc:chgData name="Young, Charles" userId="S::youngch20@students.ecu.edu::9bacf92e-9c3c-4554-874f-bb33a7860b74" providerId="AD" clId="Web-{5D608A0B-C728-051F-A667-5ECB1E3D3C15}" dt="2024-02-20T02:20:16.439" v="371"/>
        <pc:sldMkLst>
          <pc:docMk/>
          <pc:sldMk cId="517633012" sldId="260"/>
        </pc:sldMkLst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517633012" sldId="260"/>
            <ac:spMk id="2" creationId="{FFC75C1A-7E5E-4C1B-5C12-FCE035F7BF28}"/>
          </ac:spMkLst>
        </pc:spChg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517633012" sldId="260"/>
            <ac:spMk id="3" creationId="{3C869BCD-25F7-4692-8894-91B6D96A0B63}"/>
          </ac:spMkLst>
        </pc:spChg>
        <pc:picChg chg="add del mod">
          <ac:chgData name="Young, Charles" userId="S::youngch20@students.ecu.edu::9bacf92e-9c3c-4554-874f-bb33a7860b74" providerId="AD" clId="Web-{5D608A0B-C728-051F-A667-5ECB1E3D3C15}" dt="2024-02-20T02:20:16.439" v="371"/>
          <ac:picMkLst>
            <pc:docMk/>
            <pc:sldMk cId="517633012" sldId="260"/>
            <ac:picMk id="4" creationId="{4FCEBDE8-BA1B-0154-E8ED-521C6A2190A9}"/>
          </ac:picMkLst>
        </pc:picChg>
      </pc:sldChg>
      <pc:sldChg chg="addSp delSp modSp mod modClrScheme delDesignElem chgLayout">
        <pc:chgData name="Young, Charles" userId="S::youngch20@students.ecu.edu::9bacf92e-9c3c-4554-874f-bb33a7860b74" providerId="AD" clId="Web-{5D608A0B-C728-051F-A667-5ECB1E3D3C15}" dt="2024-02-20T01:46:34.509" v="271"/>
        <pc:sldMkLst>
          <pc:docMk/>
          <pc:sldMk cId="2336182049" sldId="262"/>
        </pc:sldMkLst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336182049" sldId="262"/>
            <ac:spMk id="2" creationId="{9481083B-77E3-0055-49CF-BB33C5053E94}"/>
          </ac:spMkLst>
        </pc:spChg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336182049" sldId="262"/>
            <ac:spMk id="3" creationId="{06EBD2C7-DD02-A08E-C786-ECDE21F40AD5}"/>
          </ac:spMkLst>
        </pc:spChg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336182049" sldId="262"/>
            <ac:spMk id="4" creationId="{5D5B07EC-763C-333A-83CB-295193A94C24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336182049" sldId="262"/>
            <ac:spMk id="9" creationId="{21739CA5-F0F5-48E1-8E8C-F24B71827E46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336182049" sldId="262"/>
            <ac:spMk id="11" creationId="{3EAD2937-F230-41D4-B9C5-975B129BFC20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336182049" sldId="262"/>
            <ac:spMk id="13" creationId="{CCD444A3-C338-4886-B7F1-4BA2AF46EB64}"/>
          </ac:spMkLst>
        </pc:spChg>
      </pc:sldChg>
      <pc:sldChg chg="modSp mod modClrScheme chgLayout">
        <pc:chgData name="Young, Charles" userId="S::youngch20@students.ecu.edu::9bacf92e-9c3c-4554-874f-bb33a7860b74" providerId="AD" clId="Web-{5D608A0B-C728-051F-A667-5ECB1E3D3C15}" dt="2024-02-20T01:46:34.509" v="271"/>
        <pc:sldMkLst>
          <pc:docMk/>
          <pc:sldMk cId="2642591234" sldId="263"/>
        </pc:sldMkLst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642591234" sldId="263"/>
            <ac:spMk id="2" creationId="{7A73074F-C15E-B787-6BAA-158BDBAF61E3}"/>
          </ac:spMkLst>
        </pc:spChg>
        <pc:spChg chg="mod ord">
          <ac:chgData name="Young, Charles" userId="S::youngch20@students.ecu.edu::9bacf92e-9c3c-4554-874f-bb33a7860b74" providerId="AD" clId="Web-{5D608A0B-C728-051F-A667-5ECB1E3D3C15}" dt="2024-02-20T01:46:34.509" v="271"/>
          <ac:spMkLst>
            <pc:docMk/>
            <pc:sldMk cId="2642591234" sldId="263"/>
            <ac:spMk id="3" creationId="{7101079E-3716-2372-9D6D-DC87FBC2B94B}"/>
          </ac:spMkLst>
        </pc:spChg>
      </pc:sldChg>
      <pc:sldChg chg="addSp delSp modSp new mod setBg">
        <pc:chgData name="Young, Charles" userId="S::youngch20@students.ecu.edu::9bacf92e-9c3c-4554-874f-bb33a7860b74" providerId="AD" clId="Web-{5D608A0B-C728-051F-A667-5ECB1E3D3C15}" dt="2024-02-20T02:40:57.154" v="398" actId="20577"/>
        <pc:sldMkLst>
          <pc:docMk/>
          <pc:sldMk cId="1224177894" sldId="264"/>
        </pc:sldMkLst>
        <pc:spChg chg="mod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2" creationId="{DFDF9503-9B16-7E9A-0127-FC7EFE9A4453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3" creationId="{E4062955-AA08-E4DB-ED09-5AC1176B0014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2:34:30.068" v="377"/>
          <ac:spMkLst>
            <pc:docMk/>
            <pc:sldMk cId="1224177894" sldId="264"/>
            <ac:spMk id="6" creationId="{99AB0207-52D5-9EA7-80F6-A9113ECFE340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2:35:46.085" v="380"/>
          <ac:spMkLst>
            <pc:docMk/>
            <pc:sldMk cId="1224177894" sldId="264"/>
            <ac:spMk id="7" creationId="{0BCEC33F-C6A7-8203-B938-E2DB3F08BCE6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8" creationId="{1B15ED52-F352-441B-82BF-E0EA34836D08}"/>
          </ac:spMkLst>
        </pc:spChg>
        <pc:spChg chg="add del">
          <ac:chgData name="Young, Charles" userId="S::youngch20@students.ecu.edu::9bacf92e-9c3c-4554-874f-bb33a7860b74" providerId="AD" clId="Web-{5D608A0B-C728-051F-A667-5ECB1E3D3C15}" dt="2024-02-20T02:19:14.047" v="365"/>
          <ac:spMkLst>
            <pc:docMk/>
            <pc:sldMk cId="1224177894" sldId="264"/>
            <ac:spMk id="9" creationId="{37C89E4B-3C9F-44B9-8B86-D9E3D112D8EC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10" creationId="{3B2E3793-BFE6-45A2-9B7B-E18844431C99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12" creationId="{BC4C4868-CB8F-4AF9-9CDB-8108F2C19B67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14" creationId="{375E0459-6403-40CD-989D-56A4407CA12E}"/>
          </ac:spMkLst>
        </pc:spChg>
        <pc:spChg chg="add mod">
          <ac:chgData name="Young, Charles" userId="S::youngch20@students.ecu.edu::9bacf92e-9c3c-4554-874f-bb33a7860b74" providerId="AD" clId="Web-{5D608A0B-C728-051F-A667-5ECB1E3D3C15}" dt="2024-02-20T02:35:16.772" v="378" actId="14100"/>
          <ac:spMkLst>
            <pc:docMk/>
            <pc:sldMk cId="1224177894" sldId="264"/>
            <ac:spMk id="15" creationId="{E4062955-AA08-E4DB-ED09-5AC1176B0014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9:14.063" v="366"/>
          <ac:spMkLst>
            <pc:docMk/>
            <pc:sldMk cId="1224177894" sldId="264"/>
            <ac:spMk id="16" creationId="{53E5B1A8-3AC9-4BD1-9BBC-78CA94F2D1BA}"/>
          </ac:spMkLst>
        </pc:spChg>
        <pc:spChg chg="mod">
          <ac:chgData name="Young, Charles" userId="S::youngch20@students.ecu.edu::9bacf92e-9c3c-4554-874f-bb33a7860b74" providerId="AD" clId="Web-{5D608A0B-C728-051F-A667-5ECB1E3D3C15}" dt="2024-02-20T02:40:57.154" v="398" actId="20577"/>
          <ac:spMkLst>
            <pc:docMk/>
            <pc:sldMk cId="1224177894" sldId="264"/>
            <ac:spMk id="18" creationId="{90FE23DE-882B-5B76-F222-DB73C95CF35A}"/>
          </ac:spMkLst>
        </pc:spChg>
        <pc:picChg chg="add del">
          <ac:chgData name="Young, Charles" userId="S::youngch20@students.ecu.edu::9bacf92e-9c3c-4554-874f-bb33a7860b74" providerId="AD" clId="Web-{5D608A0B-C728-051F-A667-5ECB1E3D3C15}" dt="2024-02-20T02:19:14.047" v="365"/>
          <ac:picMkLst>
            <pc:docMk/>
            <pc:sldMk cId="1224177894" sldId="264"/>
            <ac:picMk id="5" creationId="{F68729CB-ECEF-28AF-7356-A85649869B83}"/>
          </ac:picMkLst>
        </pc:picChg>
        <pc:cxnChg chg="add del">
          <ac:chgData name="Young, Charles" userId="S::youngch20@students.ecu.edu::9bacf92e-9c3c-4554-874f-bb33a7860b74" providerId="AD" clId="Web-{5D608A0B-C728-051F-A667-5ECB1E3D3C15}" dt="2024-02-20T02:19:14.047" v="365"/>
          <ac:cxnSpMkLst>
            <pc:docMk/>
            <pc:sldMk cId="1224177894" sldId="264"/>
            <ac:cxnSpMk id="11" creationId="{AA2EAA10-076F-46BD-8F0F-B9A2FB77A85C}"/>
          </ac:cxnSpMkLst>
        </pc:cxnChg>
        <pc:cxnChg chg="add del">
          <ac:chgData name="Young, Charles" userId="S::youngch20@students.ecu.edu::9bacf92e-9c3c-4554-874f-bb33a7860b74" providerId="AD" clId="Web-{5D608A0B-C728-051F-A667-5ECB1E3D3C15}" dt="2024-02-20T02:19:14.047" v="365"/>
          <ac:cxnSpMkLst>
            <pc:docMk/>
            <pc:sldMk cId="1224177894" sldId="264"/>
            <ac:cxnSpMk id="13" creationId="{D891E407-403B-4764-86C9-33A56D3BCAA3}"/>
          </ac:cxnSpMkLst>
        </pc:cxnChg>
      </pc:sldChg>
      <pc:sldChg chg="addSp delSp modSp new mod setBg">
        <pc:chgData name="Young, Charles" userId="S::youngch20@students.ecu.edu::9bacf92e-9c3c-4554-874f-bb33a7860b74" providerId="AD" clId="Web-{5D608A0B-C728-051F-A667-5ECB1E3D3C15}" dt="2024-02-20T02:18:33.343" v="363"/>
        <pc:sldMkLst>
          <pc:docMk/>
          <pc:sldMk cId="1102103356" sldId="265"/>
        </pc:sldMkLst>
        <pc:spChg chg="mod">
          <ac:chgData name="Young, Charles" userId="S::youngch20@students.ecu.edu::9bacf92e-9c3c-4554-874f-bb33a7860b74" providerId="AD" clId="Web-{5D608A0B-C728-051F-A667-5ECB1E3D3C15}" dt="2024-02-20T02:18:33.343" v="363"/>
          <ac:spMkLst>
            <pc:docMk/>
            <pc:sldMk cId="1102103356" sldId="265"/>
            <ac:spMk id="2" creationId="{A96FD795-8E8A-F269-6E47-CF8BF9188704}"/>
          </ac:spMkLst>
        </pc:spChg>
        <pc:spChg chg="mod">
          <ac:chgData name="Young, Charles" userId="S::youngch20@students.ecu.edu::9bacf92e-9c3c-4554-874f-bb33a7860b74" providerId="AD" clId="Web-{5D608A0B-C728-051F-A667-5ECB1E3D3C15}" dt="2024-02-20T02:18:33.343" v="363"/>
          <ac:spMkLst>
            <pc:docMk/>
            <pc:sldMk cId="1102103356" sldId="265"/>
            <ac:spMk id="3" creationId="{ED4F6DFB-BD8F-5748-D065-52A060E0F282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8:33.343" v="363"/>
          <ac:spMkLst>
            <pc:docMk/>
            <pc:sldMk cId="1102103356" sldId="265"/>
            <ac:spMk id="12" creationId="{F0A604E4-7307-451C-93BE-F1F7E1BF3BF8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8:33.343" v="363"/>
          <ac:spMkLst>
            <pc:docMk/>
            <pc:sldMk cId="1102103356" sldId="265"/>
            <ac:spMk id="14" creationId="{F7F3A0AA-35E5-4085-942B-737839030604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8:33.343" v="363"/>
          <ac:spMkLst>
            <pc:docMk/>
            <pc:sldMk cId="1102103356" sldId="265"/>
            <ac:spMk id="16" creationId="{402F5C38-C747-4173-ABBF-656E39E82130}"/>
          </ac:spMkLst>
        </pc:spChg>
        <pc:spChg chg="add">
          <ac:chgData name="Young, Charles" userId="S::youngch20@students.ecu.edu::9bacf92e-9c3c-4554-874f-bb33a7860b74" providerId="AD" clId="Web-{5D608A0B-C728-051F-A667-5ECB1E3D3C15}" dt="2024-02-20T02:18:33.343" v="363"/>
          <ac:spMkLst>
            <pc:docMk/>
            <pc:sldMk cId="1102103356" sldId="265"/>
            <ac:spMk id="18" creationId="{E37EECFC-A684-4391-AE85-4CDAF5565F61}"/>
          </ac:spMkLst>
        </pc:spChg>
        <pc:picChg chg="add mod">
          <ac:chgData name="Young, Charles" userId="S::youngch20@students.ecu.edu::9bacf92e-9c3c-4554-874f-bb33a7860b74" providerId="AD" clId="Web-{5D608A0B-C728-051F-A667-5ECB1E3D3C15}" dt="2024-02-20T02:15:42.933" v="326" actId="1076"/>
          <ac:picMkLst>
            <pc:docMk/>
            <pc:sldMk cId="1102103356" sldId="265"/>
            <ac:picMk id="4" creationId="{3B45619E-6BD7-14D1-801B-E9DA8AC388A0}"/>
          </ac:picMkLst>
        </pc:picChg>
        <pc:picChg chg="add del mod">
          <ac:chgData name="Young, Charles" userId="S::youngch20@students.ecu.edu::9bacf92e-9c3c-4554-874f-bb33a7860b74" providerId="AD" clId="Web-{5D608A0B-C728-051F-A667-5ECB1E3D3C15}" dt="2024-02-20T02:15:55.902" v="330"/>
          <ac:picMkLst>
            <pc:docMk/>
            <pc:sldMk cId="1102103356" sldId="265"/>
            <ac:picMk id="5" creationId="{37ADE6C7-8F70-9488-ED14-9232B9EF632C}"/>
          </ac:picMkLst>
        </pc:picChg>
        <pc:picChg chg="add del mod">
          <ac:chgData name="Young, Charles" userId="S::youngch20@students.ecu.edu::9bacf92e-9c3c-4554-874f-bb33a7860b74" providerId="AD" clId="Web-{5D608A0B-C728-051F-A667-5ECB1E3D3C15}" dt="2024-02-20T02:16:40.232" v="338"/>
          <ac:picMkLst>
            <pc:docMk/>
            <pc:sldMk cId="1102103356" sldId="265"/>
            <ac:picMk id="6" creationId="{D6BF3045-4E20-3232-4883-448CF144CBA1}"/>
          </ac:picMkLst>
        </pc:picChg>
        <pc:picChg chg="add mod">
          <ac:chgData name="Young, Charles" userId="S::youngch20@students.ecu.edu::9bacf92e-9c3c-4554-874f-bb33a7860b74" providerId="AD" clId="Web-{5D608A0B-C728-051F-A667-5ECB1E3D3C15}" dt="2024-02-20T02:18:33.343" v="363"/>
          <ac:picMkLst>
            <pc:docMk/>
            <pc:sldMk cId="1102103356" sldId="265"/>
            <ac:picMk id="7" creationId="{BB1F7D6E-76EB-A717-B701-3CB8BD0DBBA1}"/>
          </ac:picMkLst>
        </pc:picChg>
      </pc:sldChg>
      <pc:sldMasterChg chg="add del addSldLayout delSldLayout">
        <pc:chgData name="Young, Charles" userId="S::youngch20@students.ecu.edu::9bacf92e-9c3c-4554-874f-bb33a7860b74" providerId="AD" clId="Web-{5D608A0B-C728-051F-A667-5ECB1E3D3C15}" dt="2024-02-20T01:46:34.509" v="271"/>
        <pc:sldMasterMkLst>
          <pc:docMk/>
          <pc:sldMasterMk cId="2460954070" sldId="2147483660"/>
        </pc:sldMasterMkLst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Young, Charles" userId="S::youngch20@students.ecu.edu::9bacf92e-9c3c-4554-874f-bb33a7860b74" providerId="AD" clId="Web-{5D608A0B-C728-051F-A667-5ECB1E3D3C15}" dt="2024-02-20T01:46:34.509" v="271"/>
        <pc:sldMasterMkLst>
          <pc:docMk/>
          <pc:sldMasterMk cId="188325323" sldId="2147483672"/>
        </pc:sldMasterMkLst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3006808613" sldId="2147483673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648042620" sldId="2147483674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2207749304" sldId="2147483675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317688281" sldId="2147483676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4185347113" sldId="2147483677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388263978" sldId="2147483678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465226482" sldId="2147483679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436709890" sldId="2147483680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1018097167" sldId="2147483681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3655014186" sldId="2147483682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34.509" v="271"/>
          <pc:sldLayoutMkLst>
            <pc:docMk/>
            <pc:sldMasterMk cId="188325323" sldId="2147483672"/>
            <pc:sldLayoutMk cId="2922225178" sldId="2147483683"/>
          </pc:sldLayoutMkLst>
        </pc:sldLayoutChg>
      </pc:sldMasterChg>
      <pc:sldMasterChg chg="add del addSldLayout delSldLayout modSldLayout">
        <pc:chgData name="Young, Charles" userId="S::youngch20@students.ecu.edu::9bacf92e-9c3c-4554-874f-bb33a7860b74" providerId="AD" clId="Web-{5D608A0B-C728-051F-A667-5ECB1E3D3C15}" dt="2024-02-20T01:46:21.681" v="270"/>
        <pc:sldMasterMkLst>
          <pc:docMk/>
          <pc:sldMasterMk cId="1882781564" sldId="2147483684"/>
        </pc:sldMasterMkLst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2826296099" sldId="2147483685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2625463670" sldId="2147483686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1120002222" sldId="2147483687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3403660565" sldId="2147483688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111552756" sldId="2147483689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2615565608" sldId="2147483690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1269227909" sldId="2147483691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1642790533" sldId="2147483692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2943383485" sldId="2147483693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2322858218" sldId="2147483694"/>
          </pc:sldLayoutMkLst>
        </pc:sldLayoutChg>
        <pc:sldLayoutChg chg="add del mod replId">
          <pc:chgData name="Young, Charles" userId="S::youngch20@students.ecu.edu::9bacf92e-9c3c-4554-874f-bb33a7860b74" providerId="AD" clId="Web-{5D608A0B-C728-051F-A667-5ECB1E3D3C15}" dt="2024-02-20T01:46:21.681" v="270"/>
          <pc:sldLayoutMkLst>
            <pc:docMk/>
            <pc:sldMasterMk cId="1882781564" sldId="2147483684"/>
            <pc:sldLayoutMk cId="2238633739" sldId="2147483695"/>
          </pc:sldLayoutMkLst>
        </pc:sldLayoutChg>
      </pc:sldMasterChg>
    </pc:docChg>
  </pc:docChgLst>
  <pc:docChgLst>
    <pc:chgData name="Willoughby, Adam" userId="S::willoughbya20@students.ecu.edu::7ddbbec6-3429-4208-bd38-6b08e5f2fc34" providerId="AD" clId="Web-{1E196224-DC76-1017-D12D-A8AA85C1EE73}"/>
    <pc:docChg chg="addSld delSld modSld sldOrd">
      <pc:chgData name="Willoughby, Adam" userId="S::willoughbya20@students.ecu.edu::7ddbbec6-3429-4208-bd38-6b08e5f2fc34" providerId="AD" clId="Web-{1E196224-DC76-1017-D12D-A8AA85C1EE73}" dt="2024-04-04T20:45:04.579" v="699" actId="20577"/>
      <pc:docMkLst>
        <pc:docMk/>
      </pc:docMkLst>
      <pc:sldChg chg="modSp">
        <pc:chgData name="Willoughby, Adam" userId="S::willoughbya20@students.ecu.edu::7ddbbec6-3429-4208-bd38-6b08e5f2fc34" providerId="AD" clId="Web-{1E196224-DC76-1017-D12D-A8AA85C1EE73}" dt="2024-04-04T19:01:24.390" v="439" actId="20577"/>
        <pc:sldMkLst>
          <pc:docMk/>
          <pc:sldMk cId="109857222" sldId="256"/>
        </pc:sldMkLst>
        <pc:spChg chg="mod">
          <ac:chgData name="Willoughby, Adam" userId="S::willoughbya20@students.ecu.edu::7ddbbec6-3429-4208-bd38-6b08e5f2fc34" providerId="AD" clId="Web-{1E196224-DC76-1017-D12D-A8AA85C1EE73}" dt="2024-04-04T16:39:57.398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oughby, Adam" userId="S::willoughbya20@students.ecu.edu::7ddbbec6-3429-4208-bd38-6b08e5f2fc34" providerId="AD" clId="Web-{1E196224-DC76-1017-D12D-A8AA85C1EE73}" dt="2024-04-04T19:01:24.390" v="4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Willoughby, Adam" userId="S::willoughbya20@students.ecu.edu::7ddbbec6-3429-4208-bd38-6b08e5f2fc34" providerId="AD" clId="Web-{1E196224-DC76-1017-D12D-A8AA85C1EE73}" dt="2024-04-04T19:03:00.846" v="446" actId="20577"/>
        <pc:sldMkLst>
          <pc:docMk/>
          <pc:sldMk cId="2448786101" sldId="257"/>
        </pc:sldMkLst>
        <pc:spChg chg="mod">
          <ac:chgData name="Willoughby, Adam" userId="S::willoughbya20@students.ecu.edu::7ddbbec6-3429-4208-bd38-6b08e5f2fc34" providerId="AD" clId="Web-{1E196224-DC76-1017-D12D-A8AA85C1EE73}" dt="2024-04-04T19:03:00.846" v="446" actId="20577"/>
          <ac:spMkLst>
            <pc:docMk/>
            <pc:sldMk cId="2448786101" sldId="257"/>
            <ac:spMk id="2" creationId="{3C268773-FED6-6A01-0D62-771D19DA6447}"/>
          </ac:spMkLst>
        </pc:spChg>
      </pc:sldChg>
      <pc:sldChg chg="addSp delSp modSp ord">
        <pc:chgData name="Willoughby, Adam" userId="S::willoughbya20@students.ecu.edu::7ddbbec6-3429-4208-bd38-6b08e5f2fc34" providerId="AD" clId="Web-{1E196224-DC76-1017-D12D-A8AA85C1EE73}" dt="2024-04-04T19:05:15.085" v="451"/>
        <pc:sldMkLst>
          <pc:docMk/>
          <pc:sldMk cId="1503996558" sldId="259"/>
        </pc:sldMkLst>
        <pc:spChg chg="add del mod">
          <ac:chgData name="Willoughby, Adam" userId="S::willoughbya20@students.ecu.edu::7ddbbec6-3429-4208-bd38-6b08e5f2fc34" providerId="AD" clId="Web-{1E196224-DC76-1017-D12D-A8AA85C1EE73}" dt="2024-04-04T17:42:22.990" v="59"/>
          <ac:spMkLst>
            <pc:docMk/>
            <pc:sldMk cId="1503996558" sldId="259"/>
            <ac:spMk id="9" creationId="{F3D2FB40-88A5-97AC-1CC5-0B38F4D13702}"/>
          </ac:spMkLst>
        </pc:spChg>
        <pc:spChg chg="add mod">
          <ac:chgData name="Willoughby, Adam" userId="S::willoughbya20@students.ecu.edu::7ddbbec6-3429-4208-bd38-6b08e5f2fc34" providerId="AD" clId="Web-{1E196224-DC76-1017-D12D-A8AA85C1EE73}" dt="2024-04-04T17:59:31.757" v="214" actId="20577"/>
          <ac:spMkLst>
            <pc:docMk/>
            <pc:sldMk cId="1503996558" sldId="259"/>
            <ac:spMk id="15" creationId="{FF52A50A-AC03-5672-B2DB-8DE8AA0BCD18}"/>
          </ac:spMkLst>
        </pc:spChg>
        <pc:graphicFrameChg chg="del">
          <ac:chgData name="Willoughby, Adam" userId="S::willoughbya20@students.ecu.edu::7ddbbec6-3429-4208-bd38-6b08e5f2fc34" providerId="AD" clId="Web-{1E196224-DC76-1017-D12D-A8AA85C1EE73}" dt="2024-04-04T17:34:41.319" v="57"/>
          <ac:graphicFrameMkLst>
            <pc:docMk/>
            <pc:sldMk cId="1503996558" sldId="259"/>
            <ac:graphicFrameMk id="44" creationId="{1B8A4CAF-894D-275C-5679-B42EAEEB338E}"/>
          </ac:graphicFrameMkLst>
        </pc:graphicFrameChg>
        <pc:picChg chg="add mod ord">
          <ac:chgData name="Willoughby, Adam" userId="S::willoughbya20@students.ecu.edu::7ddbbec6-3429-4208-bd38-6b08e5f2fc34" providerId="AD" clId="Web-{1E196224-DC76-1017-D12D-A8AA85C1EE73}" dt="2024-04-04T17:42:35.693" v="61" actId="1076"/>
          <ac:picMkLst>
            <pc:docMk/>
            <pc:sldMk cId="1503996558" sldId="259"/>
            <ac:picMk id="11" creationId="{4801B1AE-9F7B-199C-809D-AFD8A4047F5D}"/>
          </ac:picMkLst>
        </pc:picChg>
      </pc:sldChg>
      <pc:sldChg chg="del">
        <pc:chgData name="Willoughby, Adam" userId="S::willoughbya20@students.ecu.edu::7ddbbec6-3429-4208-bd38-6b08e5f2fc34" providerId="AD" clId="Web-{1E196224-DC76-1017-D12D-A8AA85C1EE73}" dt="2024-04-04T19:04:04.410" v="449"/>
        <pc:sldMkLst>
          <pc:docMk/>
          <pc:sldMk cId="517633012" sldId="260"/>
        </pc:sldMkLst>
      </pc:sldChg>
      <pc:sldChg chg="del">
        <pc:chgData name="Willoughby, Adam" userId="S::willoughbya20@students.ecu.edu::7ddbbec6-3429-4208-bd38-6b08e5f2fc34" providerId="AD" clId="Web-{1E196224-DC76-1017-D12D-A8AA85C1EE73}" dt="2024-04-04T18:14:10.395" v="215"/>
        <pc:sldMkLst>
          <pc:docMk/>
          <pc:sldMk cId="2336182049" sldId="262"/>
        </pc:sldMkLst>
      </pc:sldChg>
      <pc:sldChg chg="modSp">
        <pc:chgData name="Willoughby, Adam" userId="S::willoughbya20@students.ecu.edu::7ddbbec6-3429-4208-bd38-6b08e5f2fc34" providerId="AD" clId="Web-{1E196224-DC76-1017-D12D-A8AA85C1EE73}" dt="2024-04-04T19:03:46.019" v="448" actId="20577"/>
        <pc:sldMkLst>
          <pc:docMk/>
          <pc:sldMk cId="2642591234" sldId="263"/>
        </pc:sldMkLst>
        <pc:spChg chg="mod">
          <ac:chgData name="Willoughby, Adam" userId="S::willoughbya20@students.ecu.edu::7ddbbec6-3429-4208-bd38-6b08e5f2fc34" providerId="AD" clId="Web-{1E196224-DC76-1017-D12D-A8AA85C1EE73}" dt="2024-04-04T19:03:46.019" v="448" actId="20577"/>
          <ac:spMkLst>
            <pc:docMk/>
            <pc:sldMk cId="2642591234" sldId="263"/>
            <ac:spMk id="3" creationId="{7101079E-3716-2372-9D6D-DC87FBC2B94B}"/>
          </ac:spMkLst>
        </pc:spChg>
      </pc:sldChg>
      <pc:sldChg chg="del">
        <pc:chgData name="Willoughby, Adam" userId="S::willoughbya20@students.ecu.edu::7ddbbec6-3429-4208-bd38-6b08e5f2fc34" providerId="AD" clId="Web-{1E196224-DC76-1017-D12D-A8AA85C1EE73}" dt="2024-04-04T19:13:56.445" v="495"/>
        <pc:sldMkLst>
          <pc:docMk/>
          <pc:sldMk cId="1224177894" sldId="264"/>
        </pc:sldMkLst>
      </pc:sldChg>
      <pc:sldChg chg="del">
        <pc:chgData name="Willoughby, Adam" userId="S::willoughbya20@students.ecu.edu::7ddbbec6-3429-4208-bd38-6b08e5f2fc34" providerId="AD" clId="Web-{1E196224-DC76-1017-D12D-A8AA85C1EE73}" dt="2024-04-04T19:13:56.007" v="494"/>
        <pc:sldMkLst>
          <pc:docMk/>
          <pc:sldMk cId="1102103356" sldId="265"/>
        </pc:sldMkLst>
      </pc:sldChg>
      <pc:sldChg chg="modSp ord">
        <pc:chgData name="Willoughby, Adam" userId="S::willoughbya20@students.ecu.edu::7ddbbec6-3429-4208-bd38-6b08e5f2fc34" providerId="AD" clId="Web-{1E196224-DC76-1017-D12D-A8AA85C1EE73}" dt="2024-04-04T20:43:26.575" v="680" actId="20577"/>
        <pc:sldMkLst>
          <pc:docMk/>
          <pc:sldMk cId="1153832822" sldId="266"/>
        </pc:sldMkLst>
        <pc:spChg chg="mod">
          <ac:chgData name="Willoughby, Adam" userId="S::willoughbya20@students.ecu.edu::7ddbbec6-3429-4208-bd38-6b08e5f2fc34" providerId="AD" clId="Web-{1E196224-DC76-1017-D12D-A8AA85C1EE73}" dt="2024-04-04T20:43:26.575" v="680" actId="20577"/>
          <ac:spMkLst>
            <pc:docMk/>
            <pc:sldMk cId="1153832822" sldId="266"/>
            <ac:spMk id="2" creationId="{B56C2941-40D6-719E-4C1F-7AAE95D4243D}"/>
          </ac:spMkLst>
        </pc:spChg>
      </pc:sldChg>
      <pc:sldChg chg="addSp delSp modSp new mod ord setBg">
        <pc:chgData name="Willoughby, Adam" userId="S::willoughbya20@students.ecu.edu::7ddbbec6-3429-4208-bd38-6b08e5f2fc34" providerId="AD" clId="Web-{1E196224-DC76-1017-D12D-A8AA85C1EE73}" dt="2024-04-04T20:15:52.162" v="605" actId="20577"/>
        <pc:sldMkLst>
          <pc:docMk/>
          <pc:sldMk cId="3807065304" sldId="267"/>
        </pc:sldMkLst>
        <pc:spChg chg="mod">
          <ac:chgData name="Willoughby, Adam" userId="S::willoughbya20@students.ecu.edu::7ddbbec6-3429-4208-bd38-6b08e5f2fc34" providerId="AD" clId="Web-{1E196224-DC76-1017-D12D-A8AA85C1EE73}" dt="2024-04-04T20:15:52.162" v="605" actId="20577"/>
          <ac:spMkLst>
            <pc:docMk/>
            <pc:sldMk cId="3807065304" sldId="267"/>
            <ac:spMk id="2" creationId="{BA4369AC-144B-6DCE-4474-A41DFAB53C4D}"/>
          </ac:spMkLst>
        </pc:spChg>
        <pc:spChg chg="add del mod">
          <ac:chgData name="Willoughby, Adam" userId="S::willoughbya20@students.ecu.edu::7ddbbec6-3429-4208-bd38-6b08e5f2fc34" providerId="AD" clId="Web-{1E196224-DC76-1017-D12D-A8AA85C1EE73}" dt="2024-04-04T18:57:58.961" v="430" actId="20577"/>
          <ac:spMkLst>
            <pc:docMk/>
            <pc:sldMk cId="3807065304" sldId="267"/>
            <ac:spMk id="3" creationId="{84A64A7C-D250-482C-7BB2-16266F14F78C}"/>
          </ac:spMkLst>
        </pc:spChg>
        <pc:spChg chg="mod">
          <ac:chgData name="Willoughby, Adam" userId="S::willoughbya20@students.ecu.edu::7ddbbec6-3429-4208-bd38-6b08e5f2fc34" providerId="AD" clId="Web-{1E196224-DC76-1017-D12D-A8AA85C1EE73}" dt="2024-04-04T19:08:43.529" v="493" actId="20577"/>
          <ac:spMkLst>
            <pc:docMk/>
            <pc:sldMk cId="3807065304" sldId="267"/>
            <ac:spMk id="4" creationId="{474C265A-3689-8796-D08B-38AB308C8A7A}"/>
          </ac:spMkLst>
        </pc:spChg>
        <pc:spChg chg="add">
          <ac:chgData name="Willoughby, Adam" userId="S::willoughbya20@students.ecu.edu::7ddbbec6-3429-4208-bd38-6b08e5f2fc34" providerId="AD" clId="Web-{1E196224-DC76-1017-D12D-A8AA85C1EE73}" dt="2024-04-04T18:57:28.523" v="427"/>
          <ac:spMkLst>
            <pc:docMk/>
            <pc:sldMk cId="3807065304" sldId="267"/>
            <ac:spMk id="9" creationId="{8CA06CD6-90CA-4C45-856C-6771339E1E22}"/>
          </ac:spMkLst>
        </pc:spChg>
        <pc:graphicFrameChg chg="add del">
          <ac:chgData name="Willoughby, Adam" userId="S::willoughbya20@students.ecu.edu::7ddbbec6-3429-4208-bd38-6b08e5f2fc34" providerId="AD" clId="Web-{1E196224-DC76-1017-D12D-A8AA85C1EE73}" dt="2024-04-04T18:20:25.625" v="222"/>
          <ac:graphicFrameMkLst>
            <pc:docMk/>
            <pc:sldMk cId="3807065304" sldId="267"/>
            <ac:graphicFrameMk id="5" creationId="{3854161A-B825-3D4D-4773-DE438C0A3856}"/>
          </ac:graphicFrameMkLst>
        </pc:graphicFrameChg>
        <pc:graphicFrameChg chg="add del">
          <ac:chgData name="Willoughby, Adam" userId="S::willoughbya20@students.ecu.edu::7ddbbec6-3429-4208-bd38-6b08e5f2fc34" providerId="AD" clId="Web-{1E196224-DC76-1017-D12D-A8AA85C1EE73}" dt="2024-04-04T18:43:55.888" v="411"/>
          <ac:graphicFrameMkLst>
            <pc:docMk/>
            <pc:sldMk cId="3807065304" sldId="267"/>
            <ac:graphicFrameMk id="6" creationId="{D66EED9E-94FF-DE43-2745-AFC52A944686}"/>
          </ac:graphicFrameMkLst>
        </pc:graphicFrameChg>
        <pc:graphicFrameChg chg="add del">
          <ac:chgData name="Willoughby, Adam" userId="S::willoughbya20@students.ecu.edu::7ddbbec6-3429-4208-bd38-6b08e5f2fc34" providerId="AD" clId="Web-{1E196224-DC76-1017-D12D-A8AA85C1EE73}" dt="2024-04-04T18:44:08.435" v="413"/>
          <ac:graphicFrameMkLst>
            <pc:docMk/>
            <pc:sldMk cId="3807065304" sldId="267"/>
            <ac:graphicFrameMk id="8" creationId="{08A38F1A-70BC-88BD-F5F9-DD193E255FCD}"/>
          </ac:graphicFrameMkLst>
        </pc:graphicFrameChg>
        <pc:cxnChg chg="add">
          <ac:chgData name="Willoughby, Adam" userId="S::willoughbya20@students.ecu.edu::7ddbbec6-3429-4208-bd38-6b08e5f2fc34" providerId="AD" clId="Web-{1E196224-DC76-1017-D12D-A8AA85C1EE73}" dt="2024-04-04T18:57:28.523" v="427"/>
          <ac:cxnSpMkLst>
            <pc:docMk/>
            <pc:sldMk cId="3807065304" sldId="267"/>
            <ac:cxnSpMk id="11" creationId="{5021601D-2758-4B15-A31C-FDA184C51B3A}"/>
          </ac:cxnSpMkLst>
        </pc:cxnChg>
      </pc:sldChg>
      <pc:sldChg chg="addSp delSp modSp add replId">
        <pc:chgData name="Willoughby, Adam" userId="S::willoughbya20@students.ecu.edu::7ddbbec6-3429-4208-bd38-6b08e5f2fc34" providerId="AD" clId="Web-{1E196224-DC76-1017-D12D-A8AA85C1EE73}" dt="2024-04-04T20:02:43.504" v="588" actId="1076"/>
        <pc:sldMkLst>
          <pc:docMk/>
          <pc:sldMk cId="2048787332" sldId="268"/>
        </pc:sldMkLst>
        <pc:spChg chg="mod">
          <ac:chgData name="Willoughby, Adam" userId="S::willoughbya20@students.ecu.edu::7ddbbec6-3429-4208-bd38-6b08e5f2fc34" providerId="AD" clId="Web-{1E196224-DC76-1017-D12D-A8AA85C1EE73}" dt="2024-04-04T20:01:21.360" v="510" actId="20577"/>
          <ac:spMkLst>
            <pc:docMk/>
            <pc:sldMk cId="2048787332" sldId="268"/>
            <ac:spMk id="4" creationId="{92C38DDA-A8ED-B779-B2D3-3878C6D74412}"/>
          </ac:spMkLst>
        </pc:spChg>
        <pc:spChg chg="add del mod">
          <ac:chgData name="Willoughby, Adam" userId="S::willoughbya20@students.ecu.edu::7ddbbec6-3429-4208-bd38-6b08e5f2fc34" providerId="AD" clId="Web-{1E196224-DC76-1017-D12D-A8AA85C1EE73}" dt="2024-04-04T20:00:47.217" v="503"/>
          <ac:spMkLst>
            <pc:docMk/>
            <pc:sldMk cId="2048787332" sldId="268"/>
            <ac:spMk id="5" creationId="{6016DF30-8B2D-E16E-19AB-3C5BE2623A49}"/>
          </ac:spMkLst>
        </pc:spChg>
        <pc:spChg chg="mod">
          <ac:chgData name="Willoughby, Adam" userId="S::willoughbya20@students.ecu.edu::7ddbbec6-3429-4208-bd38-6b08e5f2fc34" providerId="AD" clId="Web-{1E196224-DC76-1017-D12D-A8AA85C1EE73}" dt="2024-04-04T20:02:41.394" v="587" actId="1076"/>
          <ac:spMkLst>
            <pc:docMk/>
            <pc:sldMk cId="2048787332" sldId="268"/>
            <ac:spMk id="15" creationId="{FF52A50A-AC03-5672-B2DB-8DE8AA0BCD18}"/>
          </ac:spMkLst>
        </pc:spChg>
        <pc:picChg chg="add mod ord">
          <ac:chgData name="Willoughby, Adam" userId="S::willoughbya20@students.ecu.edu::7ddbbec6-3429-4208-bd38-6b08e5f2fc34" providerId="AD" clId="Web-{1E196224-DC76-1017-D12D-A8AA85C1EE73}" dt="2024-04-04T20:02:43.504" v="588" actId="1076"/>
          <ac:picMkLst>
            <pc:docMk/>
            <pc:sldMk cId="2048787332" sldId="268"/>
            <ac:picMk id="6" creationId="{61937A08-82D0-38AC-01C8-A24E6CB8C574}"/>
          </ac:picMkLst>
        </pc:picChg>
        <pc:picChg chg="del">
          <ac:chgData name="Willoughby, Adam" userId="S::willoughbya20@students.ecu.edu::7ddbbec6-3429-4208-bd38-6b08e5f2fc34" providerId="AD" clId="Web-{1E196224-DC76-1017-D12D-A8AA85C1EE73}" dt="2024-04-04T20:00:39.420" v="502"/>
          <ac:picMkLst>
            <pc:docMk/>
            <pc:sldMk cId="2048787332" sldId="268"/>
            <ac:picMk id="11" creationId="{4801B1AE-9F7B-199C-809D-AFD8A4047F5D}"/>
          </ac:picMkLst>
        </pc:picChg>
      </pc:sldChg>
      <pc:sldChg chg="addSp delSp modSp new mod setBg">
        <pc:chgData name="Willoughby, Adam" userId="S::willoughbya20@students.ecu.edu::7ddbbec6-3429-4208-bd38-6b08e5f2fc34" providerId="AD" clId="Web-{1E196224-DC76-1017-D12D-A8AA85C1EE73}" dt="2024-04-04T20:45:04.579" v="699" actId="20577"/>
        <pc:sldMkLst>
          <pc:docMk/>
          <pc:sldMk cId="4252805231" sldId="269"/>
        </pc:sldMkLst>
        <pc:spChg chg="add del mod">
          <ac:chgData name="Willoughby, Adam" userId="S::willoughbya20@students.ecu.edu::7ddbbec6-3429-4208-bd38-6b08e5f2fc34" providerId="AD" clId="Web-{1E196224-DC76-1017-D12D-A8AA85C1EE73}" dt="2024-04-04T20:44:10.170" v="688"/>
          <ac:spMkLst>
            <pc:docMk/>
            <pc:sldMk cId="4252805231" sldId="269"/>
            <ac:spMk id="2" creationId="{2F811A9C-BA10-3A96-A24D-ED017F634C8C}"/>
          </ac:spMkLst>
        </pc:spChg>
        <pc:spChg chg="del mod ord">
          <ac:chgData name="Willoughby, Adam" userId="S::willoughbya20@students.ecu.edu::7ddbbec6-3429-4208-bd38-6b08e5f2fc34" providerId="AD" clId="Web-{1E196224-DC76-1017-D12D-A8AA85C1EE73}" dt="2024-04-04T20:43:06.871" v="677"/>
          <ac:spMkLst>
            <pc:docMk/>
            <pc:sldMk cId="4252805231" sldId="269"/>
            <ac:spMk id="3" creationId="{264535C7-058A-7182-915E-809AC558C25D}"/>
          </ac:spMkLst>
        </pc:spChg>
        <pc:spChg chg="del">
          <ac:chgData name="Willoughby, Adam" userId="S::willoughbya20@students.ecu.edu::7ddbbec6-3429-4208-bd38-6b08e5f2fc34" providerId="AD" clId="Web-{1E196224-DC76-1017-D12D-A8AA85C1EE73}" dt="2024-04-04T20:40:44.146" v="656"/>
          <ac:spMkLst>
            <pc:docMk/>
            <pc:sldMk cId="4252805231" sldId="269"/>
            <ac:spMk id="4" creationId="{F3B74EE8-DFDA-8366-18C1-BBF378C5745C}"/>
          </ac:spMkLst>
        </pc:spChg>
        <pc:spChg chg="add del mod">
          <ac:chgData name="Willoughby, Adam" userId="S::willoughbya20@students.ecu.edu::7ddbbec6-3429-4208-bd38-6b08e5f2fc34" providerId="AD" clId="Web-{1E196224-DC76-1017-D12D-A8AA85C1EE73}" dt="2024-04-04T20:41:27.429" v="663"/>
          <ac:spMkLst>
            <pc:docMk/>
            <pc:sldMk cId="4252805231" sldId="269"/>
            <ac:spMk id="7" creationId="{75BAE1CA-8938-32E4-8A3C-000047CBE4E9}"/>
          </ac:spMkLst>
        </pc:spChg>
        <pc:spChg chg="add del mod">
          <ac:chgData name="Willoughby, Adam" userId="S::willoughbya20@students.ecu.edu::7ddbbec6-3429-4208-bd38-6b08e5f2fc34" providerId="AD" clId="Web-{1E196224-DC76-1017-D12D-A8AA85C1EE73}" dt="2024-04-04T20:43:41.857" v="682"/>
          <ac:spMkLst>
            <pc:docMk/>
            <pc:sldMk cId="4252805231" sldId="269"/>
            <ac:spMk id="9" creationId="{EE4EE3AB-2387-145C-AD1C-DB93DBA87A5D}"/>
          </ac:spMkLst>
        </pc:spChg>
        <pc:spChg chg="add del">
          <ac:chgData name="Willoughby, Adam" userId="S::willoughbya20@students.ecu.edu::7ddbbec6-3429-4208-bd38-6b08e5f2fc34" providerId="AD" clId="Web-{1E196224-DC76-1017-D12D-A8AA85C1EE73}" dt="2024-04-04T20:41:04.178" v="658"/>
          <ac:spMkLst>
            <pc:docMk/>
            <pc:sldMk cId="4252805231" sldId="269"/>
            <ac:spMk id="10" creationId="{2EB492CD-616E-47F8-933B-5E2D952A0593}"/>
          </ac:spMkLst>
        </pc:spChg>
        <pc:spChg chg="add del">
          <ac:chgData name="Willoughby, Adam" userId="S::willoughbya20@students.ecu.edu::7ddbbec6-3429-4208-bd38-6b08e5f2fc34" providerId="AD" clId="Web-{1E196224-DC76-1017-D12D-A8AA85C1EE73}" dt="2024-04-04T20:41:04.178" v="658"/>
          <ac:spMkLst>
            <pc:docMk/>
            <pc:sldMk cId="4252805231" sldId="269"/>
            <ac:spMk id="12" creationId="{59383CF9-23B5-4335-9B21-1791C4CF1C75}"/>
          </ac:spMkLst>
        </pc:spChg>
        <pc:spChg chg="add del">
          <ac:chgData name="Willoughby, Adam" userId="S::willoughbya20@students.ecu.edu::7ddbbec6-3429-4208-bd38-6b08e5f2fc34" providerId="AD" clId="Web-{1E196224-DC76-1017-D12D-A8AA85C1EE73}" dt="2024-04-04T20:41:04.178" v="658"/>
          <ac:spMkLst>
            <pc:docMk/>
            <pc:sldMk cId="4252805231" sldId="269"/>
            <ac:spMk id="14" creationId="{0007FE00-9498-4706-B255-6437B0252C02}"/>
          </ac:spMkLst>
        </pc:spChg>
        <pc:spChg chg="add mod">
          <ac:chgData name="Willoughby, Adam" userId="S::willoughbya20@students.ecu.edu::7ddbbec6-3429-4208-bd38-6b08e5f2fc34" providerId="AD" clId="Web-{1E196224-DC76-1017-D12D-A8AA85C1EE73}" dt="2024-04-04T20:45:04.579" v="699" actId="20577"/>
          <ac:spMkLst>
            <pc:docMk/>
            <pc:sldMk cId="4252805231" sldId="269"/>
            <ac:spMk id="15" creationId="{0C434D1F-4057-FAE9-F464-90448A285B09}"/>
          </ac:spMkLst>
        </pc:spChg>
        <pc:spChg chg="add del">
          <ac:chgData name="Willoughby, Adam" userId="S::willoughbya20@students.ecu.edu::7ddbbec6-3429-4208-bd38-6b08e5f2fc34" providerId="AD" clId="Web-{1E196224-DC76-1017-D12D-A8AA85C1EE73}" dt="2024-04-04T20:44:10.170" v="688"/>
          <ac:spMkLst>
            <pc:docMk/>
            <pc:sldMk cId="4252805231" sldId="269"/>
            <ac:spMk id="18" creationId="{42A4FC2C-047E-45A5-965D-8E1E3BF09BC6}"/>
          </ac:spMkLst>
        </pc:spChg>
        <pc:grpChg chg="add del">
          <ac:chgData name="Willoughby, Adam" userId="S::willoughbya20@students.ecu.edu::7ddbbec6-3429-4208-bd38-6b08e5f2fc34" providerId="AD" clId="Web-{1E196224-DC76-1017-D12D-A8AA85C1EE73}" dt="2024-04-04T20:41:36.695" v="666"/>
          <ac:grpSpMkLst>
            <pc:docMk/>
            <pc:sldMk cId="4252805231" sldId="269"/>
            <ac:grpSpMk id="16" creationId="{6258F736-B256-8039-9DC6-F4E49A5C5AD5}"/>
          </ac:grpSpMkLst>
        </pc:grpChg>
        <pc:picChg chg="add del mod ord">
          <ac:chgData name="Willoughby, Adam" userId="S::willoughbya20@students.ecu.edu::7ddbbec6-3429-4208-bd38-6b08e5f2fc34" providerId="AD" clId="Web-{1E196224-DC76-1017-D12D-A8AA85C1EE73}" dt="2024-04-04T20:42:59.449" v="675"/>
          <ac:picMkLst>
            <pc:docMk/>
            <pc:sldMk cId="4252805231" sldId="269"/>
            <ac:picMk id="5" creationId="{637AB02E-C8D5-18D5-9306-15C29A14DF87}"/>
          </ac:picMkLst>
        </pc:picChg>
        <pc:picChg chg="add mod ord">
          <ac:chgData name="Willoughby, Adam" userId="S::willoughbya20@students.ecu.edu::7ddbbec6-3429-4208-bd38-6b08e5f2fc34" providerId="AD" clId="Web-{1E196224-DC76-1017-D12D-A8AA85C1EE73}" dt="2024-04-04T20:44:23.608" v="692" actId="1076"/>
          <ac:picMkLst>
            <pc:docMk/>
            <pc:sldMk cId="4252805231" sldId="269"/>
            <ac:picMk id="13" creationId="{5336DA52-3B9B-0A45-30F9-EEE5125888F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6DA83-3E7A-4850-8E9C-81118763E1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CEF2C-6F86-4CEE-AC4D-5DDF0C1CA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2022 37.15 Billion tons of CO2 were emitted into the atmosphere</a:t>
          </a:r>
        </a:p>
      </dgm:t>
    </dgm:pt>
    <dgm:pt modelId="{15F754D3-CCDB-46C7-9403-E1C88F47F29A}" type="parTrans" cxnId="{79C67D5F-79FF-4F59-ABEF-B526B828C967}">
      <dgm:prSet/>
      <dgm:spPr/>
      <dgm:t>
        <a:bodyPr/>
        <a:lstStyle/>
        <a:p>
          <a:endParaRPr lang="en-US"/>
        </a:p>
      </dgm:t>
    </dgm:pt>
    <dgm:pt modelId="{B88A2718-E102-492E-B168-DAF73F81E104}" type="sibTrans" cxnId="{79C67D5F-79FF-4F59-ABEF-B526B828C967}">
      <dgm:prSet/>
      <dgm:spPr/>
      <dgm:t>
        <a:bodyPr/>
        <a:lstStyle/>
        <a:p>
          <a:endParaRPr lang="en-US"/>
        </a:p>
      </dgm:t>
    </dgm:pt>
    <dgm:pt modelId="{E5372BCA-70E1-4B15-84C3-3551859044F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Earth's average surface temperature in 2022 was 1.55° F above the average </a:t>
          </a:r>
          <a:r>
            <a:rPr lang="en-US">
              <a:latin typeface="Aptos Display" panose="020F0302020204030204"/>
            </a:rPr>
            <a:t>20th-century</a:t>
          </a:r>
          <a:r>
            <a:rPr lang="en-US"/>
            <a:t> </a:t>
          </a:r>
          <a:r>
            <a:rPr lang="en-US">
              <a:latin typeface="Aptos Display" panose="020F0302020204030204"/>
            </a:rPr>
            <a:t>avg </a:t>
          </a:r>
          <a:r>
            <a:rPr lang="en-US"/>
            <a:t>of 57.0° F</a:t>
          </a:r>
        </a:p>
      </dgm:t>
    </dgm:pt>
    <dgm:pt modelId="{DED5A5A7-A531-46ED-B7F5-4450585AF69C}" type="parTrans" cxnId="{1BB05669-CC3C-4DAB-9EC9-9ADEEACAD0A8}">
      <dgm:prSet/>
      <dgm:spPr/>
      <dgm:t>
        <a:bodyPr/>
        <a:lstStyle/>
        <a:p>
          <a:endParaRPr lang="en-US"/>
        </a:p>
      </dgm:t>
    </dgm:pt>
    <dgm:pt modelId="{1C15ACB6-3AD3-4906-8435-A7E42AECC905}" type="sibTrans" cxnId="{1BB05669-CC3C-4DAB-9EC9-9ADEEACAD0A8}">
      <dgm:prSet/>
      <dgm:spPr/>
      <dgm:t>
        <a:bodyPr/>
        <a:lstStyle/>
        <a:p>
          <a:endParaRPr lang="en-US"/>
        </a:p>
      </dgm:t>
    </dgm:pt>
    <dgm:pt modelId="{E4655935-9CA3-4C44-B02A-0F8E7F83A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 level has risen 8-9 Inches from melted glaciers</a:t>
          </a:r>
        </a:p>
      </dgm:t>
    </dgm:pt>
    <dgm:pt modelId="{F4BE5E7F-8E21-4E53-84A4-D1A2A98A15BF}" type="parTrans" cxnId="{965132DF-0B0C-4248-BC25-25244AE5B671}">
      <dgm:prSet/>
      <dgm:spPr/>
      <dgm:t>
        <a:bodyPr/>
        <a:lstStyle/>
        <a:p>
          <a:endParaRPr lang="en-US"/>
        </a:p>
      </dgm:t>
    </dgm:pt>
    <dgm:pt modelId="{95DF44EC-B446-4186-B766-18EA0C178FA2}" type="sibTrans" cxnId="{965132DF-0B0C-4248-BC25-25244AE5B671}">
      <dgm:prSet/>
      <dgm:spPr/>
      <dgm:t>
        <a:bodyPr/>
        <a:lstStyle/>
        <a:p>
          <a:endParaRPr lang="en-US"/>
        </a:p>
      </dgm:t>
    </dgm:pt>
    <dgm:pt modelId="{D87B5128-4FD2-4D5E-BCCC-0883CA002453}" type="pres">
      <dgm:prSet presAssocID="{34D6DA83-3E7A-4850-8E9C-81118763E1BF}" presName="root" presStyleCnt="0">
        <dgm:presLayoutVars>
          <dgm:dir/>
          <dgm:resizeHandles val="exact"/>
        </dgm:presLayoutVars>
      </dgm:prSet>
      <dgm:spPr/>
    </dgm:pt>
    <dgm:pt modelId="{AF74BF66-EE80-4683-8099-0CFA3FDBDCBD}" type="pres">
      <dgm:prSet presAssocID="{360CEF2C-6F86-4CEE-AC4D-5DDF0C1CADEF}" presName="compNode" presStyleCnt="0"/>
      <dgm:spPr/>
    </dgm:pt>
    <dgm:pt modelId="{076B48DC-180F-4770-A6DE-FF24E77A861B}" type="pres">
      <dgm:prSet presAssocID="{360CEF2C-6F86-4CEE-AC4D-5DDF0C1CADEF}" presName="bgRect" presStyleLbl="bgShp" presStyleIdx="0" presStyleCnt="3"/>
      <dgm:spPr/>
    </dgm:pt>
    <dgm:pt modelId="{CA72FE28-3DAB-4BC1-AEB5-86D319F92A4A}" type="pres">
      <dgm:prSet presAssocID="{360CEF2C-6F86-4CEE-AC4D-5DDF0C1CAD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B104085-961A-4D84-A0E3-AE016E9B1A02}" type="pres">
      <dgm:prSet presAssocID="{360CEF2C-6F86-4CEE-AC4D-5DDF0C1CADEF}" presName="spaceRect" presStyleCnt="0"/>
      <dgm:spPr/>
    </dgm:pt>
    <dgm:pt modelId="{BE00A0C6-ABF3-45D5-9D4A-125DB2BDC36A}" type="pres">
      <dgm:prSet presAssocID="{360CEF2C-6F86-4CEE-AC4D-5DDF0C1CADEF}" presName="parTx" presStyleLbl="revTx" presStyleIdx="0" presStyleCnt="3">
        <dgm:presLayoutVars>
          <dgm:chMax val="0"/>
          <dgm:chPref val="0"/>
        </dgm:presLayoutVars>
      </dgm:prSet>
      <dgm:spPr/>
    </dgm:pt>
    <dgm:pt modelId="{62BBA6F4-6C73-43A6-942C-A869F7AAB105}" type="pres">
      <dgm:prSet presAssocID="{B88A2718-E102-492E-B168-DAF73F81E104}" presName="sibTrans" presStyleCnt="0"/>
      <dgm:spPr/>
    </dgm:pt>
    <dgm:pt modelId="{0E26D223-9207-4FA2-A568-D25CAC10A538}" type="pres">
      <dgm:prSet presAssocID="{E5372BCA-70E1-4B15-84C3-3551859044F7}" presName="compNode" presStyleCnt="0"/>
      <dgm:spPr/>
    </dgm:pt>
    <dgm:pt modelId="{5D753BD1-BAD1-4170-893F-AB7B64D1A526}" type="pres">
      <dgm:prSet presAssocID="{E5372BCA-70E1-4B15-84C3-3551859044F7}" presName="bgRect" presStyleLbl="bgShp" presStyleIdx="1" presStyleCnt="3"/>
      <dgm:spPr/>
    </dgm:pt>
    <dgm:pt modelId="{C7CC6E69-E242-4479-8873-7C6912E492A8}" type="pres">
      <dgm:prSet presAssocID="{E5372BCA-70E1-4B15-84C3-3551859044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CA91A7B-6E51-43D8-BC93-0769C6FD0BE1}" type="pres">
      <dgm:prSet presAssocID="{E5372BCA-70E1-4B15-84C3-3551859044F7}" presName="spaceRect" presStyleCnt="0"/>
      <dgm:spPr/>
    </dgm:pt>
    <dgm:pt modelId="{144AC972-A421-4577-85BF-13FC0899C2D1}" type="pres">
      <dgm:prSet presAssocID="{E5372BCA-70E1-4B15-84C3-3551859044F7}" presName="parTx" presStyleLbl="revTx" presStyleIdx="1" presStyleCnt="3">
        <dgm:presLayoutVars>
          <dgm:chMax val="0"/>
          <dgm:chPref val="0"/>
        </dgm:presLayoutVars>
      </dgm:prSet>
      <dgm:spPr/>
    </dgm:pt>
    <dgm:pt modelId="{F0DA3E10-511B-400C-93A2-355EFCAFAEFD}" type="pres">
      <dgm:prSet presAssocID="{1C15ACB6-3AD3-4906-8435-A7E42AECC905}" presName="sibTrans" presStyleCnt="0"/>
      <dgm:spPr/>
    </dgm:pt>
    <dgm:pt modelId="{36780E04-3BBE-47FF-89A0-15297BD6A161}" type="pres">
      <dgm:prSet presAssocID="{E4655935-9CA3-4C44-B02A-0F8E7F83A2F8}" presName="compNode" presStyleCnt="0"/>
      <dgm:spPr/>
    </dgm:pt>
    <dgm:pt modelId="{CB13E756-06B3-4208-A0B6-F46A404785EC}" type="pres">
      <dgm:prSet presAssocID="{E4655935-9CA3-4C44-B02A-0F8E7F83A2F8}" presName="bgRect" presStyleLbl="bgShp" presStyleIdx="2" presStyleCnt="3"/>
      <dgm:spPr/>
    </dgm:pt>
    <dgm:pt modelId="{AE51EFBD-A2E5-4FC0-9FDF-12C49675675A}" type="pres">
      <dgm:prSet presAssocID="{E4655935-9CA3-4C44-B02A-0F8E7F83A2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6A78831C-55D9-4422-88A3-8207B063D375}" type="pres">
      <dgm:prSet presAssocID="{E4655935-9CA3-4C44-B02A-0F8E7F83A2F8}" presName="spaceRect" presStyleCnt="0"/>
      <dgm:spPr/>
    </dgm:pt>
    <dgm:pt modelId="{0C7CF435-0C46-4D7F-BD0A-806807230567}" type="pres">
      <dgm:prSet presAssocID="{E4655935-9CA3-4C44-B02A-0F8E7F83A2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1D4529-A1D8-4BB2-9BE8-D50B7EC60B5C}" type="presOf" srcId="{E5372BCA-70E1-4B15-84C3-3551859044F7}" destId="{144AC972-A421-4577-85BF-13FC0899C2D1}" srcOrd="0" destOrd="0" presId="urn:microsoft.com/office/officeart/2018/2/layout/IconVerticalSolidList"/>
    <dgm:cxn modelId="{79C67D5F-79FF-4F59-ABEF-B526B828C967}" srcId="{34D6DA83-3E7A-4850-8E9C-81118763E1BF}" destId="{360CEF2C-6F86-4CEE-AC4D-5DDF0C1CADEF}" srcOrd="0" destOrd="0" parTransId="{15F754D3-CCDB-46C7-9403-E1C88F47F29A}" sibTransId="{B88A2718-E102-492E-B168-DAF73F81E104}"/>
    <dgm:cxn modelId="{1BB05669-CC3C-4DAB-9EC9-9ADEEACAD0A8}" srcId="{34D6DA83-3E7A-4850-8E9C-81118763E1BF}" destId="{E5372BCA-70E1-4B15-84C3-3551859044F7}" srcOrd="1" destOrd="0" parTransId="{DED5A5A7-A531-46ED-B7F5-4450585AF69C}" sibTransId="{1C15ACB6-3AD3-4906-8435-A7E42AECC905}"/>
    <dgm:cxn modelId="{E32A405A-5124-4F4B-8C74-35A618575D91}" type="presOf" srcId="{34D6DA83-3E7A-4850-8E9C-81118763E1BF}" destId="{D87B5128-4FD2-4D5E-BCCC-0883CA002453}" srcOrd="0" destOrd="0" presId="urn:microsoft.com/office/officeart/2018/2/layout/IconVerticalSolidList"/>
    <dgm:cxn modelId="{093067A4-017A-4D04-ACA4-251165633589}" type="presOf" srcId="{E4655935-9CA3-4C44-B02A-0F8E7F83A2F8}" destId="{0C7CF435-0C46-4D7F-BD0A-806807230567}" srcOrd="0" destOrd="0" presId="urn:microsoft.com/office/officeart/2018/2/layout/IconVerticalSolidList"/>
    <dgm:cxn modelId="{96E841C5-0E1A-40BA-A261-0FE7686EDB1D}" type="presOf" srcId="{360CEF2C-6F86-4CEE-AC4D-5DDF0C1CADEF}" destId="{BE00A0C6-ABF3-45D5-9D4A-125DB2BDC36A}" srcOrd="0" destOrd="0" presId="urn:microsoft.com/office/officeart/2018/2/layout/IconVerticalSolidList"/>
    <dgm:cxn modelId="{965132DF-0B0C-4248-BC25-25244AE5B671}" srcId="{34D6DA83-3E7A-4850-8E9C-81118763E1BF}" destId="{E4655935-9CA3-4C44-B02A-0F8E7F83A2F8}" srcOrd="2" destOrd="0" parTransId="{F4BE5E7F-8E21-4E53-84A4-D1A2A98A15BF}" sibTransId="{95DF44EC-B446-4186-B766-18EA0C178FA2}"/>
    <dgm:cxn modelId="{586EDBF3-6DB7-4E19-BD29-5F240A591563}" type="presParOf" srcId="{D87B5128-4FD2-4D5E-BCCC-0883CA002453}" destId="{AF74BF66-EE80-4683-8099-0CFA3FDBDCBD}" srcOrd="0" destOrd="0" presId="urn:microsoft.com/office/officeart/2018/2/layout/IconVerticalSolidList"/>
    <dgm:cxn modelId="{68B0641B-2EF1-4AD7-8D27-97CCF46071FB}" type="presParOf" srcId="{AF74BF66-EE80-4683-8099-0CFA3FDBDCBD}" destId="{076B48DC-180F-4770-A6DE-FF24E77A861B}" srcOrd="0" destOrd="0" presId="urn:microsoft.com/office/officeart/2018/2/layout/IconVerticalSolidList"/>
    <dgm:cxn modelId="{12AB2751-A25D-4430-9A67-2F0087695F7F}" type="presParOf" srcId="{AF74BF66-EE80-4683-8099-0CFA3FDBDCBD}" destId="{CA72FE28-3DAB-4BC1-AEB5-86D319F92A4A}" srcOrd="1" destOrd="0" presId="urn:microsoft.com/office/officeart/2018/2/layout/IconVerticalSolidList"/>
    <dgm:cxn modelId="{C2B102FB-6F96-4D3C-B8F0-23691E70DBD2}" type="presParOf" srcId="{AF74BF66-EE80-4683-8099-0CFA3FDBDCBD}" destId="{3B104085-961A-4D84-A0E3-AE016E9B1A02}" srcOrd="2" destOrd="0" presId="urn:microsoft.com/office/officeart/2018/2/layout/IconVerticalSolidList"/>
    <dgm:cxn modelId="{18083885-677C-406C-BA36-E90D10C68BE1}" type="presParOf" srcId="{AF74BF66-EE80-4683-8099-0CFA3FDBDCBD}" destId="{BE00A0C6-ABF3-45D5-9D4A-125DB2BDC36A}" srcOrd="3" destOrd="0" presId="urn:microsoft.com/office/officeart/2018/2/layout/IconVerticalSolidList"/>
    <dgm:cxn modelId="{CEF8713A-86AC-4CD2-A468-D1E8EFE7E468}" type="presParOf" srcId="{D87B5128-4FD2-4D5E-BCCC-0883CA002453}" destId="{62BBA6F4-6C73-43A6-942C-A869F7AAB105}" srcOrd="1" destOrd="0" presId="urn:microsoft.com/office/officeart/2018/2/layout/IconVerticalSolidList"/>
    <dgm:cxn modelId="{0A849135-FF47-4E29-9392-5EEA59B08FCB}" type="presParOf" srcId="{D87B5128-4FD2-4D5E-BCCC-0883CA002453}" destId="{0E26D223-9207-4FA2-A568-D25CAC10A538}" srcOrd="2" destOrd="0" presId="urn:microsoft.com/office/officeart/2018/2/layout/IconVerticalSolidList"/>
    <dgm:cxn modelId="{11233D38-535E-4F0C-940F-4056A6E125AA}" type="presParOf" srcId="{0E26D223-9207-4FA2-A568-D25CAC10A538}" destId="{5D753BD1-BAD1-4170-893F-AB7B64D1A526}" srcOrd="0" destOrd="0" presId="urn:microsoft.com/office/officeart/2018/2/layout/IconVerticalSolidList"/>
    <dgm:cxn modelId="{00326233-3D7C-429A-AD7C-699B960D9979}" type="presParOf" srcId="{0E26D223-9207-4FA2-A568-D25CAC10A538}" destId="{C7CC6E69-E242-4479-8873-7C6912E492A8}" srcOrd="1" destOrd="0" presId="urn:microsoft.com/office/officeart/2018/2/layout/IconVerticalSolidList"/>
    <dgm:cxn modelId="{344745DA-E647-48A4-96A6-CA46DF899617}" type="presParOf" srcId="{0E26D223-9207-4FA2-A568-D25CAC10A538}" destId="{CCA91A7B-6E51-43D8-BC93-0769C6FD0BE1}" srcOrd="2" destOrd="0" presId="urn:microsoft.com/office/officeart/2018/2/layout/IconVerticalSolidList"/>
    <dgm:cxn modelId="{388E177A-530A-4C27-889B-632F51456839}" type="presParOf" srcId="{0E26D223-9207-4FA2-A568-D25CAC10A538}" destId="{144AC972-A421-4577-85BF-13FC0899C2D1}" srcOrd="3" destOrd="0" presId="urn:microsoft.com/office/officeart/2018/2/layout/IconVerticalSolidList"/>
    <dgm:cxn modelId="{6C1CA4EF-A1AD-43D0-8FDC-B0123A873068}" type="presParOf" srcId="{D87B5128-4FD2-4D5E-BCCC-0883CA002453}" destId="{F0DA3E10-511B-400C-93A2-355EFCAFAEFD}" srcOrd="3" destOrd="0" presId="urn:microsoft.com/office/officeart/2018/2/layout/IconVerticalSolidList"/>
    <dgm:cxn modelId="{3942A3B2-0975-4594-AF2D-BFFD6D5E03CF}" type="presParOf" srcId="{D87B5128-4FD2-4D5E-BCCC-0883CA002453}" destId="{36780E04-3BBE-47FF-89A0-15297BD6A161}" srcOrd="4" destOrd="0" presId="urn:microsoft.com/office/officeart/2018/2/layout/IconVerticalSolidList"/>
    <dgm:cxn modelId="{D788A5B5-A58B-434D-B4C0-FB403CE93AC7}" type="presParOf" srcId="{36780E04-3BBE-47FF-89A0-15297BD6A161}" destId="{CB13E756-06B3-4208-A0B6-F46A404785EC}" srcOrd="0" destOrd="0" presId="urn:microsoft.com/office/officeart/2018/2/layout/IconVerticalSolidList"/>
    <dgm:cxn modelId="{ACFD841A-DEE5-4C13-8717-84DE45BD9FE8}" type="presParOf" srcId="{36780E04-3BBE-47FF-89A0-15297BD6A161}" destId="{AE51EFBD-A2E5-4FC0-9FDF-12C49675675A}" srcOrd="1" destOrd="0" presId="urn:microsoft.com/office/officeart/2018/2/layout/IconVerticalSolidList"/>
    <dgm:cxn modelId="{68C742E2-7766-4838-82D5-D6731B00BC0B}" type="presParOf" srcId="{36780E04-3BBE-47FF-89A0-15297BD6A161}" destId="{6A78831C-55D9-4422-88A3-8207B063D375}" srcOrd="2" destOrd="0" presId="urn:microsoft.com/office/officeart/2018/2/layout/IconVerticalSolidList"/>
    <dgm:cxn modelId="{0E12F063-2B0C-4FBC-B8E6-1142AEDDCE1B}" type="presParOf" srcId="{36780E04-3BBE-47FF-89A0-15297BD6A161}" destId="{0C7CF435-0C46-4D7F-BD0A-8068072305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48BC56-5491-4D7B-A1B2-3CED4E4CA4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C626F-419C-4BA4-A22A-68786823DD8A}">
      <dgm:prSet/>
      <dgm:spPr/>
      <dgm:t>
        <a:bodyPr/>
        <a:lstStyle/>
        <a:p>
          <a:r>
            <a:rPr lang="en-US" b="1"/>
            <a:t>Humans</a:t>
          </a:r>
          <a:endParaRPr lang="en-US"/>
        </a:p>
      </dgm:t>
    </dgm:pt>
    <dgm:pt modelId="{DEDFFF0A-9A03-4B93-B619-936A288AD364}" type="parTrans" cxnId="{4E23B0F8-FE5A-4C59-B4F4-1CAC3D3F6C5D}">
      <dgm:prSet/>
      <dgm:spPr/>
      <dgm:t>
        <a:bodyPr/>
        <a:lstStyle/>
        <a:p>
          <a:endParaRPr lang="en-US"/>
        </a:p>
      </dgm:t>
    </dgm:pt>
    <dgm:pt modelId="{3AB37BE5-28B5-4885-AF56-B7AF21D35BEF}" type="sibTrans" cxnId="{4E23B0F8-FE5A-4C59-B4F4-1CAC3D3F6C5D}">
      <dgm:prSet/>
      <dgm:spPr/>
      <dgm:t>
        <a:bodyPr/>
        <a:lstStyle/>
        <a:p>
          <a:endParaRPr lang="en-US"/>
        </a:p>
      </dgm:t>
    </dgm:pt>
    <dgm:pt modelId="{4E51224B-7DB1-42B3-BD2E-0574103007AE}">
      <dgm:prSet/>
      <dgm:spPr/>
      <dgm:t>
        <a:bodyPr/>
        <a:lstStyle/>
        <a:p>
          <a:r>
            <a:rPr lang="en-US"/>
            <a:t>87% Burning of fossil fuels</a:t>
          </a:r>
        </a:p>
      </dgm:t>
    </dgm:pt>
    <dgm:pt modelId="{3D8C056B-B3C8-44F9-9DCB-0692AE4BEE9A}" type="parTrans" cxnId="{CF809FE1-4CD8-4190-8013-844E4AA49A84}">
      <dgm:prSet/>
      <dgm:spPr/>
      <dgm:t>
        <a:bodyPr/>
        <a:lstStyle/>
        <a:p>
          <a:endParaRPr lang="en-US"/>
        </a:p>
      </dgm:t>
    </dgm:pt>
    <dgm:pt modelId="{B0012085-B41B-490A-A160-3F02F4E5E89B}" type="sibTrans" cxnId="{CF809FE1-4CD8-4190-8013-844E4AA49A84}">
      <dgm:prSet/>
      <dgm:spPr/>
      <dgm:t>
        <a:bodyPr/>
        <a:lstStyle/>
        <a:p>
          <a:endParaRPr lang="en-US"/>
        </a:p>
      </dgm:t>
    </dgm:pt>
    <dgm:pt modelId="{63C1BBE5-4E7D-44C2-84E8-8917BA312F4C}">
      <dgm:prSet/>
      <dgm:spPr/>
      <dgm:t>
        <a:bodyPr/>
        <a:lstStyle/>
        <a:p>
          <a:r>
            <a:rPr lang="en-US"/>
            <a:t>9% Clearing forests (15 billion trees/year)</a:t>
          </a:r>
        </a:p>
      </dgm:t>
    </dgm:pt>
    <dgm:pt modelId="{CB1841DC-D203-4B5D-8007-4E3A24000832}" type="parTrans" cxnId="{D2C84805-1B51-4ACC-8F3D-324F6288C1C2}">
      <dgm:prSet/>
      <dgm:spPr/>
      <dgm:t>
        <a:bodyPr/>
        <a:lstStyle/>
        <a:p>
          <a:endParaRPr lang="en-US"/>
        </a:p>
      </dgm:t>
    </dgm:pt>
    <dgm:pt modelId="{135C723F-B005-4416-B4C2-7493FD7B3B87}" type="sibTrans" cxnId="{D2C84805-1B51-4ACC-8F3D-324F6288C1C2}">
      <dgm:prSet/>
      <dgm:spPr/>
      <dgm:t>
        <a:bodyPr/>
        <a:lstStyle/>
        <a:p>
          <a:endParaRPr lang="en-US"/>
        </a:p>
      </dgm:t>
    </dgm:pt>
    <dgm:pt modelId="{3571E119-7BCB-40ED-B063-4BF6444CF2BE}">
      <dgm:prSet/>
      <dgm:spPr/>
      <dgm:t>
        <a:bodyPr/>
        <a:lstStyle/>
        <a:p>
          <a:r>
            <a:rPr lang="en-US"/>
            <a:t>4% Industrial processes</a:t>
          </a:r>
        </a:p>
      </dgm:t>
    </dgm:pt>
    <dgm:pt modelId="{6C6C41BD-F72F-4645-902D-B2FE6EF763DD}" type="parTrans" cxnId="{8A249E75-D519-4843-AFE4-51033D691C5D}">
      <dgm:prSet/>
      <dgm:spPr/>
      <dgm:t>
        <a:bodyPr/>
        <a:lstStyle/>
        <a:p>
          <a:endParaRPr lang="en-US"/>
        </a:p>
      </dgm:t>
    </dgm:pt>
    <dgm:pt modelId="{96F24A59-EF4A-46D4-977C-61D8F9952D74}" type="sibTrans" cxnId="{8A249E75-D519-4843-AFE4-51033D691C5D}">
      <dgm:prSet/>
      <dgm:spPr/>
      <dgm:t>
        <a:bodyPr/>
        <a:lstStyle/>
        <a:p>
          <a:endParaRPr lang="en-US"/>
        </a:p>
      </dgm:t>
    </dgm:pt>
    <dgm:pt modelId="{7437C40B-BEC6-44A6-9BA9-AA1E92559C0C}" type="pres">
      <dgm:prSet presAssocID="{5248BC56-5491-4D7B-A1B2-3CED4E4CA4F2}" presName="linear" presStyleCnt="0">
        <dgm:presLayoutVars>
          <dgm:animLvl val="lvl"/>
          <dgm:resizeHandles val="exact"/>
        </dgm:presLayoutVars>
      </dgm:prSet>
      <dgm:spPr/>
    </dgm:pt>
    <dgm:pt modelId="{E7F2232E-02F7-453D-9120-7A6EB1C124E2}" type="pres">
      <dgm:prSet presAssocID="{168C626F-419C-4BA4-A22A-68786823DD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B71C8B-3A6D-4520-BAA4-D81E7666C58F}" type="pres">
      <dgm:prSet presAssocID="{168C626F-419C-4BA4-A22A-68786823DD8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2C84805-1B51-4ACC-8F3D-324F6288C1C2}" srcId="{168C626F-419C-4BA4-A22A-68786823DD8A}" destId="{63C1BBE5-4E7D-44C2-84E8-8917BA312F4C}" srcOrd="1" destOrd="0" parTransId="{CB1841DC-D203-4B5D-8007-4E3A24000832}" sibTransId="{135C723F-B005-4416-B4C2-7493FD7B3B87}"/>
    <dgm:cxn modelId="{3BF26C13-9BC7-4AE1-BB25-EF2E463A71BB}" type="presOf" srcId="{168C626F-419C-4BA4-A22A-68786823DD8A}" destId="{E7F2232E-02F7-453D-9120-7A6EB1C124E2}" srcOrd="0" destOrd="0" presId="urn:microsoft.com/office/officeart/2005/8/layout/vList2"/>
    <dgm:cxn modelId="{A4EBD73F-BFCD-4D21-9FFA-5F55869FF07F}" type="presOf" srcId="{5248BC56-5491-4D7B-A1B2-3CED4E4CA4F2}" destId="{7437C40B-BEC6-44A6-9BA9-AA1E92559C0C}" srcOrd="0" destOrd="0" presId="urn:microsoft.com/office/officeart/2005/8/layout/vList2"/>
    <dgm:cxn modelId="{8A249E75-D519-4843-AFE4-51033D691C5D}" srcId="{168C626F-419C-4BA4-A22A-68786823DD8A}" destId="{3571E119-7BCB-40ED-B063-4BF6444CF2BE}" srcOrd="2" destOrd="0" parTransId="{6C6C41BD-F72F-4645-902D-B2FE6EF763DD}" sibTransId="{96F24A59-EF4A-46D4-977C-61D8F9952D74}"/>
    <dgm:cxn modelId="{E4AB32B2-4CCD-4FB3-94AA-62B88EB4F79A}" type="presOf" srcId="{63C1BBE5-4E7D-44C2-84E8-8917BA312F4C}" destId="{71B71C8B-3A6D-4520-BAA4-D81E7666C58F}" srcOrd="0" destOrd="1" presId="urn:microsoft.com/office/officeart/2005/8/layout/vList2"/>
    <dgm:cxn modelId="{BAD468DC-97D5-46BB-A2FF-3E31F5D06B45}" type="presOf" srcId="{4E51224B-7DB1-42B3-BD2E-0574103007AE}" destId="{71B71C8B-3A6D-4520-BAA4-D81E7666C58F}" srcOrd="0" destOrd="0" presId="urn:microsoft.com/office/officeart/2005/8/layout/vList2"/>
    <dgm:cxn modelId="{CF809FE1-4CD8-4190-8013-844E4AA49A84}" srcId="{168C626F-419C-4BA4-A22A-68786823DD8A}" destId="{4E51224B-7DB1-42B3-BD2E-0574103007AE}" srcOrd="0" destOrd="0" parTransId="{3D8C056B-B3C8-44F9-9DCB-0692AE4BEE9A}" sibTransId="{B0012085-B41B-490A-A160-3F02F4E5E89B}"/>
    <dgm:cxn modelId="{4E23B0F8-FE5A-4C59-B4F4-1CAC3D3F6C5D}" srcId="{5248BC56-5491-4D7B-A1B2-3CED4E4CA4F2}" destId="{168C626F-419C-4BA4-A22A-68786823DD8A}" srcOrd="0" destOrd="0" parTransId="{DEDFFF0A-9A03-4B93-B619-936A288AD364}" sibTransId="{3AB37BE5-28B5-4885-AF56-B7AF21D35BEF}"/>
    <dgm:cxn modelId="{1EB93FFC-0D01-429B-8F8B-DE9F6E559B8E}" type="presOf" srcId="{3571E119-7BCB-40ED-B063-4BF6444CF2BE}" destId="{71B71C8B-3A6D-4520-BAA4-D81E7666C58F}" srcOrd="0" destOrd="2" presId="urn:microsoft.com/office/officeart/2005/8/layout/vList2"/>
    <dgm:cxn modelId="{954A5ECC-28D1-4D1B-83D6-C14EF90A93A0}" type="presParOf" srcId="{7437C40B-BEC6-44A6-9BA9-AA1E92559C0C}" destId="{E7F2232E-02F7-453D-9120-7A6EB1C124E2}" srcOrd="0" destOrd="0" presId="urn:microsoft.com/office/officeart/2005/8/layout/vList2"/>
    <dgm:cxn modelId="{042605D4-846D-4756-BFA5-84ACFEDD2A9E}" type="presParOf" srcId="{7437C40B-BEC6-44A6-9BA9-AA1E92559C0C}" destId="{71B71C8B-3A6D-4520-BAA4-D81E7666C5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8BC56-5491-4D7B-A1B2-3CED4E4CA4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C626F-419C-4BA4-A22A-68786823DD8A}">
      <dgm:prSet phldr="0"/>
      <dgm:spPr/>
      <dgm:t>
        <a:bodyPr/>
        <a:lstStyle/>
        <a:p>
          <a:pPr rtl="0"/>
          <a:r>
            <a:rPr lang="en-US" b="1" dirty="0">
              <a:latin typeface="Aptos Display" panose="020F0302020204030204"/>
            </a:rPr>
            <a:t>What do they all have in common? </a:t>
          </a:r>
          <a:endParaRPr lang="en-US" b="1" dirty="0"/>
        </a:p>
      </dgm:t>
    </dgm:pt>
    <dgm:pt modelId="{DEDFFF0A-9A03-4B93-B619-936A288AD364}" type="parTrans" cxnId="{4E23B0F8-FE5A-4C59-B4F4-1CAC3D3F6C5D}">
      <dgm:prSet/>
      <dgm:spPr/>
      <dgm:t>
        <a:bodyPr/>
        <a:lstStyle/>
        <a:p>
          <a:endParaRPr lang="en-US"/>
        </a:p>
      </dgm:t>
    </dgm:pt>
    <dgm:pt modelId="{3AB37BE5-28B5-4885-AF56-B7AF21D35BEF}" type="sibTrans" cxnId="{4E23B0F8-FE5A-4C59-B4F4-1CAC3D3F6C5D}">
      <dgm:prSet/>
      <dgm:spPr/>
      <dgm:t>
        <a:bodyPr/>
        <a:lstStyle/>
        <a:p>
          <a:endParaRPr lang="en-US"/>
        </a:p>
      </dgm:t>
    </dgm:pt>
    <dgm:pt modelId="{63C1BBE5-4E7D-44C2-84E8-8917BA312F4C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Top 3 users of Coal</a:t>
          </a:r>
          <a:endParaRPr lang="en-US" dirty="0"/>
        </a:p>
      </dgm:t>
    </dgm:pt>
    <dgm:pt modelId="{CB1841DC-D203-4B5D-8007-4E3A24000832}" type="parTrans" cxnId="{D2C84805-1B51-4ACC-8F3D-324F6288C1C2}">
      <dgm:prSet/>
      <dgm:spPr/>
      <dgm:t>
        <a:bodyPr/>
        <a:lstStyle/>
        <a:p>
          <a:endParaRPr lang="en-US"/>
        </a:p>
      </dgm:t>
    </dgm:pt>
    <dgm:pt modelId="{135C723F-B005-4416-B4C2-7493FD7B3B87}" type="sibTrans" cxnId="{D2C84805-1B51-4ACC-8F3D-324F6288C1C2}">
      <dgm:prSet/>
      <dgm:spPr/>
      <dgm:t>
        <a:bodyPr/>
        <a:lstStyle/>
        <a:p>
          <a:endParaRPr lang="en-US"/>
        </a:p>
      </dgm:t>
    </dgm:pt>
    <dgm:pt modelId="{3571E119-7BCB-40ED-B063-4BF6444CF2BE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Top 3 for the generation of Electricity and Energy usage</a:t>
          </a:r>
          <a:endParaRPr lang="en-US" dirty="0"/>
        </a:p>
      </dgm:t>
    </dgm:pt>
    <dgm:pt modelId="{6C6C41BD-F72F-4645-902D-B2FE6EF763DD}" type="parTrans" cxnId="{8A249E75-D519-4843-AFE4-51033D691C5D}">
      <dgm:prSet/>
      <dgm:spPr/>
      <dgm:t>
        <a:bodyPr/>
        <a:lstStyle/>
        <a:p>
          <a:endParaRPr lang="en-US"/>
        </a:p>
      </dgm:t>
    </dgm:pt>
    <dgm:pt modelId="{96F24A59-EF4A-46D4-977C-61D8F9952D74}" type="sibTrans" cxnId="{8A249E75-D519-4843-AFE4-51033D691C5D}">
      <dgm:prSet/>
      <dgm:spPr/>
      <dgm:t>
        <a:bodyPr/>
        <a:lstStyle/>
        <a:p>
          <a:endParaRPr lang="en-US"/>
        </a:p>
      </dgm:t>
    </dgm:pt>
    <dgm:pt modelId="{B8A89C7B-8050-4D61-AC3A-A9F9266BA4C8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Top 3 in Population</a:t>
          </a:r>
        </a:p>
      </dgm:t>
    </dgm:pt>
    <dgm:pt modelId="{E2C078CA-95E4-4DFA-A9E1-44172A81A594}" type="parTrans" cxnId="{C7490ABD-299F-45E6-B9EB-98DB15A23102}">
      <dgm:prSet/>
      <dgm:spPr/>
    </dgm:pt>
    <dgm:pt modelId="{86CFC8B5-20BE-4084-AF5E-4D3300D129C1}" type="sibTrans" cxnId="{C7490ABD-299F-45E6-B9EB-98DB15A23102}">
      <dgm:prSet/>
      <dgm:spPr/>
    </dgm:pt>
    <dgm:pt modelId="{39C2789F-DAED-44F9-890A-8100E102D0C0}">
      <dgm:prSet phldr="0"/>
      <dgm:spPr/>
      <dgm:t>
        <a:bodyPr/>
        <a:lstStyle/>
        <a:p>
          <a:endParaRPr lang="en-US" dirty="0">
            <a:latin typeface="Aptos Display" panose="020F0302020204030204"/>
          </a:endParaRPr>
        </a:p>
      </dgm:t>
    </dgm:pt>
    <dgm:pt modelId="{1F083AE8-4DB1-449D-AC0D-836FEEA58F11}" type="parTrans" cxnId="{545C9D19-81FB-4FFE-ACB9-AA50E5607217}">
      <dgm:prSet/>
      <dgm:spPr/>
    </dgm:pt>
    <dgm:pt modelId="{79EC871C-0BCB-4EEF-AC08-6C1A02C1010C}" type="sibTrans" cxnId="{545C9D19-81FB-4FFE-ACB9-AA50E5607217}">
      <dgm:prSet/>
      <dgm:spPr/>
    </dgm:pt>
    <dgm:pt modelId="{7437C40B-BEC6-44A6-9BA9-AA1E92559C0C}" type="pres">
      <dgm:prSet presAssocID="{5248BC56-5491-4D7B-A1B2-3CED4E4CA4F2}" presName="linear" presStyleCnt="0">
        <dgm:presLayoutVars>
          <dgm:animLvl val="lvl"/>
          <dgm:resizeHandles val="exact"/>
        </dgm:presLayoutVars>
      </dgm:prSet>
      <dgm:spPr/>
    </dgm:pt>
    <dgm:pt modelId="{E7F2232E-02F7-453D-9120-7A6EB1C124E2}" type="pres">
      <dgm:prSet presAssocID="{168C626F-419C-4BA4-A22A-68786823DD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B71C8B-3A6D-4520-BAA4-D81E7666C58F}" type="pres">
      <dgm:prSet presAssocID="{168C626F-419C-4BA4-A22A-68786823DD8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2C84805-1B51-4ACC-8F3D-324F6288C1C2}" srcId="{168C626F-419C-4BA4-A22A-68786823DD8A}" destId="{63C1BBE5-4E7D-44C2-84E8-8917BA312F4C}" srcOrd="1" destOrd="0" parTransId="{CB1841DC-D203-4B5D-8007-4E3A24000832}" sibTransId="{135C723F-B005-4416-B4C2-7493FD7B3B87}"/>
    <dgm:cxn modelId="{A4683113-C391-48F1-8635-875D2F350C6C}" type="presOf" srcId="{B8A89C7B-8050-4D61-AC3A-A9F9266BA4C8}" destId="{71B71C8B-3A6D-4520-BAA4-D81E7666C58F}" srcOrd="0" destOrd="0" presId="urn:microsoft.com/office/officeart/2005/8/layout/vList2"/>
    <dgm:cxn modelId="{545C9D19-81FB-4FFE-ACB9-AA50E5607217}" srcId="{168C626F-419C-4BA4-A22A-68786823DD8A}" destId="{39C2789F-DAED-44F9-890A-8100E102D0C0}" srcOrd="3" destOrd="0" parTransId="{1F083AE8-4DB1-449D-AC0D-836FEEA58F11}" sibTransId="{79EC871C-0BCB-4EEF-AC08-6C1A02C1010C}"/>
    <dgm:cxn modelId="{13FAFB3A-9611-4D4C-B980-563D4C249864}" type="presOf" srcId="{63C1BBE5-4E7D-44C2-84E8-8917BA312F4C}" destId="{71B71C8B-3A6D-4520-BAA4-D81E7666C58F}" srcOrd="0" destOrd="1" presId="urn:microsoft.com/office/officeart/2005/8/layout/vList2"/>
    <dgm:cxn modelId="{A4EBD73F-BFCD-4D21-9FFA-5F55869FF07F}" type="presOf" srcId="{5248BC56-5491-4D7B-A1B2-3CED4E4CA4F2}" destId="{7437C40B-BEC6-44A6-9BA9-AA1E92559C0C}" srcOrd="0" destOrd="0" presId="urn:microsoft.com/office/officeart/2005/8/layout/vList2"/>
    <dgm:cxn modelId="{C8B30469-07BC-4EF4-850A-F5112453ED85}" type="presOf" srcId="{39C2789F-DAED-44F9-890A-8100E102D0C0}" destId="{71B71C8B-3A6D-4520-BAA4-D81E7666C58F}" srcOrd="0" destOrd="3" presId="urn:microsoft.com/office/officeart/2005/8/layout/vList2"/>
    <dgm:cxn modelId="{AD853869-2D61-4DED-8C43-DEED175EF05D}" type="presOf" srcId="{168C626F-419C-4BA4-A22A-68786823DD8A}" destId="{E7F2232E-02F7-453D-9120-7A6EB1C124E2}" srcOrd="0" destOrd="0" presId="urn:microsoft.com/office/officeart/2005/8/layout/vList2"/>
    <dgm:cxn modelId="{8A249E75-D519-4843-AFE4-51033D691C5D}" srcId="{168C626F-419C-4BA4-A22A-68786823DD8A}" destId="{3571E119-7BCB-40ED-B063-4BF6444CF2BE}" srcOrd="2" destOrd="0" parTransId="{6C6C41BD-F72F-4645-902D-B2FE6EF763DD}" sibTransId="{96F24A59-EF4A-46D4-977C-61D8F9952D74}"/>
    <dgm:cxn modelId="{C7490ABD-299F-45E6-B9EB-98DB15A23102}" srcId="{168C626F-419C-4BA4-A22A-68786823DD8A}" destId="{B8A89C7B-8050-4D61-AC3A-A9F9266BA4C8}" srcOrd="0" destOrd="0" parTransId="{E2C078CA-95E4-4DFA-A9E1-44172A81A594}" sibTransId="{86CFC8B5-20BE-4084-AF5E-4D3300D129C1}"/>
    <dgm:cxn modelId="{CCB88ED3-9E53-471A-A187-52C3C95019E1}" type="presOf" srcId="{3571E119-7BCB-40ED-B063-4BF6444CF2BE}" destId="{71B71C8B-3A6D-4520-BAA4-D81E7666C58F}" srcOrd="0" destOrd="2" presId="urn:microsoft.com/office/officeart/2005/8/layout/vList2"/>
    <dgm:cxn modelId="{4E23B0F8-FE5A-4C59-B4F4-1CAC3D3F6C5D}" srcId="{5248BC56-5491-4D7B-A1B2-3CED4E4CA4F2}" destId="{168C626F-419C-4BA4-A22A-68786823DD8A}" srcOrd="0" destOrd="0" parTransId="{DEDFFF0A-9A03-4B93-B619-936A288AD364}" sibTransId="{3AB37BE5-28B5-4885-AF56-B7AF21D35BEF}"/>
    <dgm:cxn modelId="{029844E7-B98E-4323-BBD3-AF44BBF3E914}" type="presParOf" srcId="{7437C40B-BEC6-44A6-9BA9-AA1E92559C0C}" destId="{E7F2232E-02F7-453D-9120-7A6EB1C124E2}" srcOrd="0" destOrd="0" presId="urn:microsoft.com/office/officeart/2005/8/layout/vList2"/>
    <dgm:cxn modelId="{7DD6394F-3F0A-44FA-BECE-2EA51F1BE3CF}" type="presParOf" srcId="{7437C40B-BEC6-44A6-9BA9-AA1E92559C0C}" destId="{71B71C8B-3A6D-4520-BAA4-D81E7666C5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B48DC-180F-4770-A6DE-FF24E77A861B}">
      <dsp:nvSpPr>
        <dsp:cNvPr id="0" name=""/>
        <dsp:cNvSpPr/>
      </dsp:nvSpPr>
      <dsp:spPr>
        <a:xfrm>
          <a:off x="0" y="462"/>
          <a:ext cx="4792859" cy="10813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2FE28-3DAB-4BC1-AEB5-86D319F92A4A}">
      <dsp:nvSpPr>
        <dsp:cNvPr id="0" name=""/>
        <dsp:cNvSpPr/>
      </dsp:nvSpPr>
      <dsp:spPr>
        <a:xfrm>
          <a:off x="327108" y="243766"/>
          <a:ext cx="594742" cy="594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A0C6-ABF3-45D5-9D4A-125DB2BDC36A}">
      <dsp:nvSpPr>
        <dsp:cNvPr id="0" name=""/>
        <dsp:cNvSpPr/>
      </dsp:nvSpPr>
      <dsp:spPr>
        <a:xfrm>
          <a:off x="1248960" y="462"/>
          <a:ext cx="3543898" cy="108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43" tIns="114443" rIns="114443" bIns="114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2022 37.15 Billion tons of CO2 were emitted into the atmosphere</a:t>
          </a:r>
        </a:p>
      </dsp:txBody>
      <dsp:txXfrm>
        <a:off x="1248960" y="462"/>
        <a:ext cx="3543898" cy="1081350"/>
      </dsp:txXfrm>
    </dsp:sp>
    <dsp:sp modelId="{5D753BD1-BAD1-4170-893F-AB7B64D1A526}">
      <dsp:nvSpPr>
        <dsp:cNvPr id="0" name=""/>
        <dsp:cNvSpPr/>
      </dsp:nvSpPr>
      <dsp:spPr>
        <a:xfrm>
          <a:off x="0" y="1352150"/>
          <a:ext cx="4792859" cy="10813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C6E69-E242-4479-8873-7C6912E492A8}">
      <dsp:nvSpPr>
        <dsp:cNvPr id="0" name=""/>
        <dsp:cNvSpPr/>
      </dsp:nvSpPr>
      <dsp:spPr>
        <a:xfrm>
          <a:off x="327108" y="1595454"/>
          <a:ext cx="594742" cy="594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AC972-A421-4577-85BF-13FC0899C2D1}">
      <dsp:nvSpPr>
        <dsp:cNvPr id="0" name=""/>
        <dsp:cNvSpPr/>
      </dsp:nvSpPr>
      <dsp:spPr>
        <a:xfrm>
          <a:off x="1248960" y="1352150"/>
          <a:ext cx="3543898" cy="108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43" tIns="114443" rIns="114443" bIns="114443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Earth's average surface temperature in 2022 was 1.55° F above the average </a:t>
          </a:r>
          <a:r>
            <a:rPr lang="en-US" sz="1600" kern="1200">
              <a:latin typeface="Aptos Display" panose="020F0302020204030204"/>
            </a:rPr>
            <a:t>20th-century</a:t>
          </a:r>
          <a:r>
            <a:rPr lang="en-US" sz="1600" kern="1200"/>
            <a:t> </a:t>
          </a:r>
          <a:r>
            <a:rPr lang="en-US" sz="1600" kern="1200">
              <a:latin typeface="Aptos Display" panose="020F0302020204030204"/>
            </a:rPr>
            <a:t>avg </a:t>
          </a:r>
          <a:r>
            <a:rPr lang="en-US" sz="1600" kern="1200"/>
            <a:t>of 57.0° F</a:t>
          </a:r>
        </a:p>
      </dsp:txBody>
      <dsp:txXfrm>
        <a:off x="1248960" y="1352150"/>
        <a:ext cx="3543898" cy="1081350"/>
      </dsp:txXfrm>
    </dsp:sp>
    <dsp:sp modelId="{CB13E756-06B3-4208-A0B6-F46A404785EC}">
      <dsp:nvSpPr>
        <dsp:cNvPr id="0" name=""/>
        <dsp:cNvSpPr/>
      </dsp:nvSpPr>
      <dsp:spPr>
        <a:xfrm>
          <a:off x="0" y="2703839"/>
          <a:ext cx="4792859" cy="10813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1EFBD-A2E5-4FC0-9FDF-12C49675675A}">
      <dsp:nvSpPr>
        <dsp:cNvPr id="0" name=""/>
        <dsp:cNvSpPr/>
      </dsp:nvSpPr>
      <dsp:spPr>
        <a:xfrm>
          <a:off x="327108" y="2947143"/>
          <a:ext cx="594742" cy="594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CF435-0C46-4D7F-BD0A-806807230567}">
      <dsp:nvSpPr>
        <dsp:cNvPr id="0" name=""/>
        <dsp:cNvSpPr/>
      </dsp:nvSpPr>
      <dsp:spPr>
        <a:xfrm>
          <a:off x="1248960" y="2703839"/>
          <a:ext cx="3543898" cy="108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43" tIns="114443" rIns="114443" bIns="114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 level has risen 8-9 Inches from melted glaciers</a:t>
          </a:r>
        </a:p>
      </dsp:txBody>
      <dsp:txXfrm>
        <a:off x="1248960" y="2703839"/>
        <a:ext cx="3543898" cy="1081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232E-02F7-453D-9120-7A6EB1C124E2}">
      <dsp:nvSpPr>
        <dsp:cNvPr id="0" name=""/>
        <dsp:cNvSpPr/>
      </dsp:nvSpPr>
      <dsp:spPr>
        <a:xfrm>
          <a:off x="0" y="30046"/>
          <a:ext cx="10515600" cy="1400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1" kern="1200"/>
            <a:t>Humans</a:t>
          </a:r>
          <a:endParaRPr lang="en-US" sz="5700" kern="1200"/>
        </a:p>
      </dsp:txBody>
      <dsp:txXfrm>
        <a:off x="68366" y="98412"/>
        <a:ext cx="10378868" cy="1263757"/>
      </dsp:txXfrm>
    </dsp:sp>
    <dsp:sp modelId="{71B71C8B-3A6D-4520-BAA4-D81E7666C58F}">
      <dsp:nvSpPr>
        <dsp:cNvPr id="0" name=""/>
        <dsp:cNvSpPr/>
      </dsp:nvSpPr>
      <dsp:spPr>
        <a:xfrm>
          <a:off x="0" y="1430536"/>
          <a:ext cx="10515600" cy="2890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87% Burning of fossil fuels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9% Clearing forests (15 billion trees/year)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4% Industrial processes</a:t>
          </a:r>
        </a:p>
      </dsp:txBody>
      <dsp:txXfrm>
        <a:off x="0" y="1430536"/>
        <a:ext cx="10515600" cy="2890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232E-02F7-453D-9120-7A6EB1C124E2}">
      <dsp:nvSpPr>
        <dsp:cNvPr id="0" name=""/>
        <dsp:cNvSpPr/>
      </dsp:nvSpPr>
      <dsp:spPr>
        <a:xfrm>
          <a:off x="0" y="1419"/>
          <a:ext cx="10515600" cy="2187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 dirty="0">
              <a:latin typeface="Aptos Display" panose="020F0302020204030204"/>
            </a:rPr>
            <a:t>What do they all have in common? </a:t>
          </a:r>
          <a:endParaRPr lang="en-US" sz="5500" b="1" kern="1200" dirty="0"/>
        </a:p>
      </dsp:txBody>
      <dsp:txXfrm>
        <a:off x="106804" y="108223"/>
        <a:ext cx="10301992" cy="1974292"/>
      </dsp:txXfrm>
    </dsp:sp>
    <dsp:sp modelId="{71B71C8B-3A6D-4520-BAA4-D81E7666C58F}">
      <dsp:nvSpPr>
        <dsp:cNvPr id="0" name=""/>
        <dsp:cNvSpPr/>
      </dsp:nvSpPr>
      <dsp:spPr>
        <a:xfrm>
          <a:off x="0" y="2189320"/>
          <a:ext cx="10515600" cy="358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9850" rIns="391160" bIns="69850" numCol="1" spcCol="1270" anchor="t" anchorCtr="0">
          <a:noAutofit/>
        </a:bodyPr>
        <a:lstStyle/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>
              <a:latin typeface="Aptos Display" panose="020F0302020204030204"/>
            </a:rPr>
            <a:t>Top 3 in Population</a:t>
          </a:r>
        </a:p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>
              <a:latin typeface="Aptos Display" panose="020F0302020204030204"/>
            </a:rPr>
            <a:t>Top 3 users of Coal</a:t>
          </a:r>
          <a:endParaRPr lang="en-US" sz="4300" kern="1200" dirty="0"/>
        </a:p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>
              <a:latin typeface="Aptos Display" panose="020F0302020204030204"/>
            </a:rPr>
            <a:t>Top 3 for the generation of Electricity and Energy usage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300" kern="1200" dirty="0">
            <a:latin typeface="Aptos Display" panose="020F0302020204030204"/>
          </a:endParaRPr>
        </a:p>
      </dsp:txBody>
      <dsp:txXfrm>
        <a:off x="0" y="2189320"/>
        <a:ext cx="10515600" cy="3586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9T17:13:29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5080 2831 16383 0 0,'6'0'0'0'0,"7"0"0"0"0,8 0 0 0 0,6 0 0 0 0,4 0 0 0 0,3 0 0 0 0,1 0 0 0 0,0 0 0 0 0,1 0 0 0 0,-1 0 0 0 0,0 0 0 0 0,0 0 0 0 0,0 0 0 0 0,-1 0 0 0 0,0 0 0 0 0,0 6 0 0 0,0 2 0 0 0,0-1 0 0 0,0-1 0 0 0,1 4 0 0 0,-1 0 0 0 0,0-1 0 0 0,0-3 0 0 0,0-1 0 0 0,0-3 0 0 0,0-1 0 0 0,0-1 0 0 0,1 0 0 0 0,-1 0 0 0 0,0-1 0 0 0,0 7 0 0 0,0 1 0 0 0,0 0 0 0 0,0-1 0 0 0,1-2 0 0 0,-1-1 0 0 0,0-2 0 0 0,0 0 0 0 0,0-1 0 0 0,0 0 0 0 0,0-1 0 0 0,1 1 0 0 0,-1 0 0 0 0,0 0 0 0 0,0-1 0 0 0,0 1 0 0 0,0 0 0 0 0,0 0 0 0 0,1 0 0 0 0,-1 0 0 0 0,0 0 0 0 0,0 0 0 0 0,0 6 0 0 0,0 2 0 0 0,0-1 0 0 0,1-1 0 0 0,-1-2 0 0 0,6-1 0 0 0,1-1 0 0 0,1-2 0 0 0,-2 0 0 0 0,-2 0 0 0 0,-1 0 0 0 0,-1-1 0 0 0,-2 1 0 0 0,1 0 0 0 0,-2 0 0 0 0,1 0 0 0 0,0 0 0 0 0,0 0 0 0 0,0 0 0 0 0,0 0 0 0 0,0 0 0 0 0,0 0 0 0 0,0 0 0 0 0,0 0 0 0 0,1 0 0 0 0,-1 0 0 0 0,0 0 0 0 0,0 0 0 0 0,6 5 0 0 0,8 3 0 0 0,1-1 0 0 0,-2-1 0 0 0,-2-1 0 0 0,1-3 0 0 0,0 0 0 0 0,-2-2 0 0 0,-9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9T17:13:2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3501 16383 0 0,'6'0'0'0'0,"19"0"0"0"0,17 6 0 0 0,13 2 0 0 0,3-1 0 0 0,-2-1 0 0 0,0 4 0 0 0,-3 1 0 0 0,-5 3 0 0 0,-5 0 0 0 0,-3-2 0 0 0,-4 2 0 0 0,-1 5 0 0 0,-1-1 0 0 0,-1 2 0 0 0,0 4 0 0 0,0-3 0 0 0,1 2 0 0 0,0-4 0 0 0,-6 1 0 0 0,-2-3 0 0 0,-5 2 0 0 0,-6 3 0 0 0,-6 3 0 0 0,-5 4 0 0 0,4-3 0 0 0,0-1 0 0 0,4 2 0 0 0,6 2 0 0 0,6 7 0 0 0,5 4 0 0 0,2 1 0 0 0,3-1 0 0 0,1-1 0 0 0,-5-2 0 0 0,-3-1 0 0 0,1-1 0 0 0,-5-1 0 0 0,0 0 0 0 0,1-6 0 0 0,-3-2 0 0 0,1 1 0 0 0,-4 1 0 0 0,-4 7 0 0 0,0 5 0 0 0,5 5 0 0 0,4 8 0 0 0,4-5 0 0 0,3 0 0 0 0,3-1 0 0 0,1 2 0 0 0,7-1 0 0 0,2 3 0 0 0,-1-2 0 0 0,-1 3 0 0 0,3 4 0 0 0,1 4 0 0 0,-2-8 0 0 0,-2-2 0 0 0,-3-2 0 0 0,-7-5 0 0 0,-3 2 0 0 0,-2-6 0 0 0,2-4 0 0 0,2-2 0 0 0,1 4 0 0 0,1 3 0 0 0,2-1 0 0 0,-6 6 0 0 0,-2-6 0 0 0,7 3 0 0 0,3 0 0 0 0,2-2 0 0 0,0 4 0 0 0,4 7 0 0 0,3 5 0 0 0,3 12 0 0 0,7 10 0 0 0,-2 5 0 0 0,3 5 0 0 0,3-1 0 0 0,-2-3 0 0 0,0 1 0 0 0,2 10 0 0 0,-2 0 0 0 0,-6-5 0 0 0,-6-11 0 0 0,-10-14 0 0 0,-6-12 0 0 0,-1-9 0 0 0,0-1 0 0 0,1 5 0 0 0,-5-1 0 0 0,0-2 0 0 0,2 3 0 0 0,2 4 0 0 0,-4 0 0 0 0,0-4 0 0 0,-5-3 0 0 0,-4-5 0 0 0,0-2 0 0 0,-2-2 0 0 0,-4-2 0 0 0,3-1 0 0 0,5 7 0 0 0,0 1 0 0 0,2 0 0 0 0,5-2 0 0 0,3-1 0 0 0,-3-1 0 0 0,1 4 0 0 0,-4 1 0 0 0,0 0 0 0 0,2 4 0 0 0,-3 5 0 0 0,2 7 0 0 0,2 4 0 0 0,3 3 0 0 0,9 3 0 0 0,-3-5 0 0 0,0-7 0 0 0,0 4 0 0 0,0-2 0 0 0,-6-5 0 0 0,-1-6 0 0 0,-5-5 0 0 0,-7-4 0 0 0,1-9 0 0 0,-3 3 0 0 0,-3 2 0 0 0,3 0 0 0 0,5 7 0 0 0,0 7 0 0 0,-4 2 0 0 0,-3-2 0 0 0,2-3 0 0 0,-1-4 0 0 0,4 3 0 0 0,4 0 0 0 0,0 4 0 0 0,2 5 0 0 0,3-6 0 0 0,-2 1 0 0 0,1 3 0 0 0,2 5 0 0 0,3 4 0 0 0,-4-1 0 0 0,-5-6 0 0 0,-1-6 0 0 0,-3-5 0 0 0,-4 2 0 0 0,2-1 0 0 0,4 4 0 0 0,0 6 0 0 0,-4-1 0 0 0,3-8 0 0 0,-2-2 0 0 0,-4 0 0 0 0,-3-3 0 0 0,4-2 0 0 0,-2-1 0 0 0,-1 5 0 0 0,4 1 0 0 0,5-1 0 0 0,0-1 0 0 0,3 4 0 0 0,-2 0 0 0 0,2-2 0 0 0,3-1 0 0 0,-2-3 0 0 0,-5-1 0 0 0,-5-2 0 0 0,1-1 0 0 0,-1 0 0 0 0,3-6 0 0 0,6-2 0 0 0,-2 0 0 0 0,3-3 0 0 0,-3-1 0 0 0,2 2 0 0 0,3 2 0 0 0,-2 4 0 0 0,1 1 0 0 0,-4 2 0 0 0,2-5 0 0 0,3-7 0 0 0,-3-1 0 0 0,-4 1 0 0 0,0-2 0 0 0,-2 1 0 0 0,-3 3 0 0 0,2-3 0 0 0,-2 2 0 0 0,4 2 0 0 0,-1 4 0 0 0,3-4 0 0 0,-1 0 0 0 0,2 2 0 0 0,-2 3 0 0 0,3 1 0 0 0,3 2 0 0 0,4 1 0 0 0,-3 1 0 0 0,7 1 0 0 0,4-6 0 0 0,-4-2 0 0 0,-1-6 0 0 0,-6 0 0 0 0,0-4 0 0 0,0-5 0 0 0,4-5 0 0 0,-4 3 0 0 0,6 0 0 0 0,4-3 0 0 0,8-1 0 0 0,3-3 0 0 0,0-1 0 0 0,-2-2 0 0 0,-3 0 0 0 0,-1 0 0 0 0,4-1 0 0 0,0 1 0 0 0,0 0 0 0 0,-2-1 0 0 0,-2 1 0 0 0,4 0 0 0 0,7 0 0 0 0,0 0 0 0 0,-2 0 0 0 0,-3 6 0 0 0,-3 2 0 0 0,-3 5 0 0 0,-2 1 0 0 0,-8 3 0 0 0,-2-1 0 0 0,1 3 0 0 0,0-2 0 0 0,3 2 0 0 0,-5 3 0 0 0,0-2 0 0 0,1-4 0 0 0,2 1 0 0 0,2-2 0 0 0,-4-11 0 0 0,-7-10 0 0 0,-6-11 0 0 0,-5-8 0 0 0,-10-5 0 0 0,-5-5 0 0 0,-7 6 0 0 0,-1 0 0 0 0,2 0 0 0 0,-2-1 0 0 0,1-1 0 0 0,3-1 0 0 0,3-1 0 0 0,-3-7 0 0 0,-5-2 0 0 0,1 0 0 0 0,-4 2 0 0 0,1 2 0 0 0,5 1 0 0 0,-2 7 0 0 0,1 3 0 0 0,4 0 0 0 0,-3 5 0 0 0,1 11 0 0 0,3 15 0 0 0,3 11 0 0 0,2 9 0 0 0,2 13 0 0 0,1 5 0 0 0,7 7 0 0 0,2 2 0 0 0,6-3 0 0 0,0-3 0 0 0,-2-4 0 0 0,2-9 0 0 0,0-4 0 0 0,-3 0 0 0 0,2 0 0 0 0,-1 1 0 0 0,-2 2 0 0 0,2-5 0 0 0,0-1 0 0 0,-3 2 0 0 0,-2 1 0 0 0,-14 2 0 0 0,-12-4 0 0 0,-15-6 0 0 0,-6-7 0 0 0,-3-6 0 0 0,0-3 0 0 0,2-4 0 0 0,2 0 0 0 0,1-1 0 0 0,3-1 0 0 0,0 1 0 0 0,-5 6 0 0 0,-2 2 0 0 0,1 0 0 0 0,7-1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9T17:13:2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12700 4809 16383 0 0,'12'-6'0'0'0,"15"-8"0"0"0,20-7 0 0 0,15-6 0 0 0,1 2 0 0 0,-3-1 0 0 0,-7 4 0 0 0,-6 6 0 0 0,-11 0 0 0 0,-6 2 0 0 0,-2 4 0 0 0,0-2 0 0 0,0 1 0 0 0,3 2 0 0 0,0 3 0 0 0,-4-4 0 0 0,-1 0 0 0 0,1 2 0 0 0,1 2 0 0 0,2 3 0 0 0,2 1 0 0 0,1 1 0 0 0,1 0 0 0 0,0 2 0 0 0,0-1 0 0 0,1 1 0 0 0,-1-1 0 0 0,1 0 0 0 0,-1 0 0 0 0,0 0 0 0 0,1 0 0 0 0,-1-5 0 0 0,0-3 0 0 0,0 1 0 0 0,0-5 0 0 0,0 0 0 0 0,0 2 0 0 0,0 3 0 0 0,1 2 0 0 0,-1-4 0 0 0,0 0 0 0 0,0 2 0 0 0,0 1 0 0 0,0 3 0 0 0,0-5 0 0 0,1-7 0 0 0,-1 0 0 0 0,0-4 0 0 0,0 1 0 0 0,0 5 0 0 0,0 3 0 0 0,0-2 0 0 0,1 1 0 0 0,-1 3 0 0 0,0 2 0 0 0,0-3 0 0 0,0-1 0 0 0,0 2 0 0 0,0-3 0 0 0,1-1 0 0 0,-1 3 0 0 0,0 2 0 0 0,0-3 0 0 0,0-1 0 0 0,0-3 0 0 0,0 0 0 0 0,1-3 0 0 0,-1 2 0 0 0,0 2 0 0 0,0 4 0 0 0,0-2 0 0 0,0 1 0 0 0,0 2 0 0 0,0 2 0 0 0,-5-4 0 0 0,-3 1 0 0 0,-5-5 0 0 0,0-6 0 0 0,1 1 0 0 0,4-2 0 0 0,2 2 0 0 0,3 5 0 0 0,2 4 0 0 0,1 4 0 0 0,0 4 0 0 0,1-5 0 0 0,0 0 0 0 0,-1 0 0 0 0,1 2 0 0 0,-1 2 0 0 0,-5-5 0 0 0,-14-1 0 0 0,-16 2 0 0 0,-12 1 0 0 0,-11 2 0 0 0,-6 1 0 0 0,1-3 0 0 0,0-2 0 0 0,-1 0 0 0 0,-12-3 0 0 0,-12-1 0 0 0,-1-3 0 0 0,-4-6 0 0 0,3 2 0 0 0,5 3 0 0 0,5 4 0 0 0,-1 5 0 0 0,2 4 0 0 0,2 1 0 0 0,15 2 0 0 0,18 1 0 0 0,22 0 0 0 0,20 0 0 0 0,17-1 0 0 0,0 7 0 0 0,3 1 0 0 0,-1-1 0 0 0,-4-1 0 0 0,-4 4 0 0 0,-3 1 0 0 0,-3 9 0 0 0,-2 2 0 0 0,-1 2 0 0 0,0-2 0 0 0,-7 1 0 0 0,-7 2 0 0 0,-13 3 0 0 0,-8 2 0 0 0,-9-4 0 0 0,-3 0 0 0 0,0 0 0 0 0,-3-3 0 0 0,1 0 0 0 0,-2 2 0 0 0,1 2 0 0 0,-2 2 0 0 0,1 3 0 0 0,-1-5 0 0 0,2 0 0 0 0,3 0 0 0 0,-1-4 0 0 0,1-1 0 0 0,4-3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9T17:13:29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12700 4962 16383 0 0,'6'-6'0'0'0,"7"-2"0"0"0,14-5 0 0 0,13-1 0 0 0,24-3 0 0 0,6 1 0 0 0,-3 3 0 0 0,-6 4 0 0 0,-3 3 0 0 0,-5-3 0 0 0,-6 0 0 0 0,-5 2 0 0 0,-4 2 0 0 0,-2 1 0 0 0,-2 2 0 0 0,-1 1 0 0 0,0 1 0 0 0,0 1 0 0 0,0-1 0 0 0,1 0 0 0 0,0 1 0 0 0,-1-1 0 0 0,2 0 0 0 0,-1 0 0 0 0,0 0 0 0 0,0 0 0 0 0,0 0 0 0 0,0 0 0 0 0,1 0 0 0 0,-1 0 0 0 0,0 0 0 0 0,0 0 0 0 0,0 0 0 0 0,0 0 0 0 0,0 0 0 0 0,-5 6 0 0 0,-3 2 0 0 0,1-1 0 0 0,1-1 0 0 0,2-2 0 0 0,2-1 0 0 0,0-2 0 0 0,8 5 0 0 0,2 2 0 0 0,-1-1 0 0 0,0-1 0 0 0,-3-2 0 0 0,-1 4 0 0 0,-1 1 0 0 0,5-1 0 0 0,1-2 0 0 0,-1-2 0 0 0,-1-2 0 0 0,-2 5 0 0 0,-2 1 0 0 0,0 5 0 0 0,-2 0 0 0 0,0-2 0 0 0,6 3 0 0 0,7-1 0 0 0,2 4 0 0 0,-2-2 0 0 0,3 2 0 0 0,-1-1 0 0 0,2 2 0 0 0,-1-1 0 0 0,-4-5 0 0 0,2 2 0 0 0,-1-1 0 0 0,-3-3 0 0 0,3-3 0 0 0,-1-3 0 0 0,-2 3 0 0 0,-4 2 0 0 0,-1 4 0 0 0,-3 0 0 0 0,5-2 0 0 0,0-3 0 0 0,6-3 0 0 0,6 4 0 0 0,0 0 0 0 0,3-2 0 0 0,-9 5 0 0 0,0-1 0 0 0,-3 4 0 0 0,-2 0 0 0 0,-4 2 0 0 0,-1-1 0 0 0,4 3 0 0 0,7-3 0 0 0,6 3 0 0 0,7-3 0 0 0,3 2 0 0 0,-2-1 0 0 0,-1-5 0 0 0,-11 2 0 0 0,-1-1 0 0 0,-4-3 0 0 0,-4 2 0 0 0,-3 0 0 0 0,4 3 0 0 0,0-1 0 0 0,-1-3 0 0 0,-1-3 0 0 0,3-3 0 0 0,7 4 0 0 0,6 0 0 0 0,11 4 0 0 0,0 6 0 0 0,5-1 0 0 0,-2 3 0 0 0,-3-2 0 0 0,-6 1 0 0 0,-8 4 0 0 0,-7 2 0 0 0,0-2 0 0 0,-2 0 0 0 0,3 2 0 0 0,11 3 0 0 0,2-5 0 0 0,-4-5 0 0 0,0-6 0 0 0,-3 0 0 0 0,-5 4 0 0 0,-6-1 0 0 0,-3 2 0 0 0,4 5 0 0 0,5 3 0 0 0,0 4 0 0 0,4-4 0 0 0,0 0 0 0 0,-5-4 0 0 0,-3-7 0 0 0,-10 1 0 0 0,-5-3 0 0 0,-1 2 0 0 0,0-1 0 0 0,-4 3 0 0 0,-1-2 0 0 0,-5 3 0 0 0,8 3 0 0 0,3 5 0 0 0,4-2 0 0 0,2-6 0 0 0,-5 0 0 0 0,-2-2 0 0 0,0 1 0 0 0,1-2 0 0 0,-4 2 0 0 0,-1-2 0 0 0,1 3 0 0 0,9-2 0 0 0,9 2 0 0 0,10-2 0 0 0,1 2 0 0 0,-3-2 0 0 0,-9 2 0 0 0,-7-2 0 0 0,-3-3 0 0 0,-2-5 0 0 0,1-3 0 0 0,0-3 0 0 0,1 5 0 0 0,-5 6 0 0 0,-2 1 0 0 0,2-1 0 0 0,-5-9 0 0 0,-11-12 0 0 0,-8-9 0 0 0,-4-8 0 0 0,-9-6 0 0 0,-1-8 0 0 0,-5-5 0 0 0,-6 7 0 0 0,-5 2 0 0 0,-4 2 0 0 0,-1 7 0 0 0,3 2 0 0 0,7-1 0 0 0,8-2 0 0 0,-6-2 0 0 0,1-2 0 0 0,3-2 0 0 0,-1 5 0 0 0,2 2 0 0 0,-2-1 0 0 0,2-2 0 0 0,3 22 0 0 0,10 18 0 0 0,11 12 0 0 0,4 9 0 0 0,11 10 0 0 0,7-2 0 0 0,-1 4 0 0 0,0 6 0 0 0,1-6 0 0 0,0-4 0 0 0,1-3 0 0 0,2-2 0 0 0,-1-2 0 0 0,-10-5 0 0 0,-22-9 0 0 0,-22-6 0 0 0,-19-1 0 0 0,-15-2 0 0 0,-3-2 0 0 0,2-3 0 0 0,5 3 0 0 0,5 1 0 0 0,5-1 0 0 0,-3-3 0 0 0,-5-1 0 0 0,-5-2 0 0 0,-1-1 0 0 0,5-1 0 0 0,4 0 0 0 0,4 0 0 0 0,10-1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88222-CB0F-4CD6-B479-E4768CE9E37F}" type="datetimeFigureOut"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3C3F-9E96-4B46-85BA-4489217801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eenhouse_gas_emissi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rbon_dioxide_in_Earth%27s_atmosphere" TargetMode="External"/><Relationship Id="rId5" Type="http://schemas.openxmlformats.org/officeDocument/2006/relationships/hyperlink" Target="https://en.wikipedia.org/wiki/Climate_change" TargetMode="External"/><Relationship Id="rId4" Type="http://schemas.openxmlformats.org/officeDocument/2006/relationships/hyperlink" Target="https://en.wikipedia.org/wiki/Scientific_consensus_on_climate_chan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Say the problem, read out the statistics and Explain how this issue is a critical challenge for sustainable development and affects ecosystems, human health, and economies worldwide.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13C3F-9E96-4B46-85BA-4489217801D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than natural CO2 emission like decomposition, HUMANS are the number 1 cause (read statistics), all starting back when the industrial revolution happened,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8365B-48AB-4F6C-A83D-2993D4AF5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than natural CO2 emission like decomposition, HUMANS are the number 1 cause (read statistics), all starting back when the industrial revolution happened,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8365B-48AB-4F6C-A83D-2993D4AF5A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1992 - that commits state parties to reduce </a:t>
            </a:r>
            <a:r>
              <a:rPr lang="en-US">
                <a:hlinkClick r:id="rId3"/>
              </a:rPr>
              <a:t>greenhouse gas emissions</a:t>
            </a:r>
            <a:r>
              <a:rPr lang="en-US"/>
              <a:t>, based on the </a:t>
            </a:r>
            <a:r>
              <a:rPr lang="en-US">
                <a:hlinkClick r:id="rId4"/>
              </a:rPr>
              <a:t>scientific consensus</a:t>
            </a:r>
            <a:r>
              <a:rPr lang="en-US"/>
              <a:t> that </a:t>
            </a:r>
            <a:r>
              <a:rPr lang="en-US">
                <a:hlinkClick r:id="rId5"/>
              </a:rPr>
              <a:t>global warming</a:t>
            </a:r>
            <a:r>
              <a:rPr lang="en-US"/>
              <a:t> is occurring and that human-made </a:t>
            </a:r>
            <a:r>
              <a:rPr lang="en-US">
                <a:hlinkClick r:id="rId6"/>
              </a:rPr>
              <a:t>CO2 emissions</a:t>
            </a:r>
            <a:r>
              <a:rPr lang="en-US"/>
              <a:t> are driving it. </a:t>
            </a:r>
          </a:p>
          <a:p>
            <a:r>
              <a:rPr lang="en-US">
                <a:cs typeface="Calibri"/>
              </a:rPr>
              <a:t>1979-1983 :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1978: $0.65 ($2.99 inflation-adjusted)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1979: $0.88 ($3.70 inflation-adjusted)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1980: $1.22 ($4.51 inflation-adjusted)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1981: $1.35 ($4.46 inflation-adjusted)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1982: $1.28 ($3.90 inflation-adjusted)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1983: $1.23 ($3.62 inflation-adjusted)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1984: $1.20 ($3.39 inflation-adjusted)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13C3F-9E96-4B46-85BA-4489217801D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Final Project: CO2 Emissions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Adam Willoughby, Shayan Ali, and Charles Thomas Young IV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showing the number of emission levels&#10;&#10;Description automatically generated">
            <a:extLst>
              <a:ext uri="{FF2B5EF4-FFF2-40B4-BE49-F238E27FC236}">
                <a16:creationId xmlns:a16="http://schemas.microsoft.com/office/drawing/2014/main" id="{5336DA52-3B9B-0A45-30F9-EEE512588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0880" y="122238"/>
            <a:ext cx="9952176" cy="673417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434D1F-4057-FAE9-F464-90448A285B09}"/>
              </a:ext>
            </a:extLst>
          </p:cNvPr>
          <p:cNvSpPr txBox="1"/>
          <p:nvPr/>
        </p:nvSpPr>
        <p:spPr>
          <a:xfrm>
            <a:off x="3355181" y="2343150"/>
            <a:ext cx="4648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2800" b="1"/>
              <a:t>Since 1950 the WORLD has seen an increase in CO2 Emissions by 527%​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5280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gas emissions&#10;&#10;Description automatically generated">
            <a:extLst>
              <a:ext uri="{FF2B5EF4-FFF2-40B4-BE49-F238E27FC236}">
                <a16:creationId xmlns:a16="http://schemas.microsoft.com/office/drawing/2014/main" id="{30536EEA-DD43-F23F-CB7F-AC218D4AA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482" y="1058271"/>
            <a:ext cx="11925370" cy="3168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EA878-9781-9133-B761-C17E087D8477}"/>
              </a:ext>
            </a:extLst>
          </p:cNvPr>
          <p:cNvSpPr txBox="1"/>
          <p:nvPr/>
        </p:nvSpPr>
        <p:spPr>
          <a:xfrm>
            <a:off x="3046221" y="4481476"/>
            <a:ext cx="46481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2800" b="1"/>
              <a:t>Asia: 5,336%</a:t>
            </a:r>
          </a:p>
          <a:p>
            <a:pPr lvl="1" algn="ctr"/>
            <a:r>
              <a:rPr lang="en-US" sz="2800" b="1"/>
              <a:t>North America: 129%</a:t>
            </a:r>
          </a:p>
          <a:p>
            <a:pPr lvl="1" algn="ctr"/>
            <a:r>
              <a:rPr lang="en-US" sz="2800" b="1"/>
              <a:t>Europe: 114%</a:t>
            </a:r>
          </a:p>
          <a:p>
            <a:pPr lvl="1" algn="ctr"/>
            <a:endParaRPr lang="en-US" sz="2800" b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03AAFFB-3B8A-9205-40F2-EBDBE74D2E84}"/>
              </a:ext>
            </a:extLst>
          </p:cNvPr>
          <p:cNvSpPr/>
          <p:nvPr/>
        </p:nvSpPr>
        <p:spPr>
          <a:xfrm>
            <a:off x="7693627" y="4684967"/>
            <a:ext cx="515815" cy="11488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group of colorful circles with black text&#10;&#10;Description automatically generated">
            <a:extLst>
              <a:ext uri="{FF2B5EF4-FFF2-40B4-BE49-F238E27FC236}">
                <a16:creationId xmlns:a16="http://schemas.microsoft.com/office/drawing/2014/main" id="{E4E513D2-EBAF-020C-5B37-07AFB3D8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34" y="1715729"/>
            <a:ext cx="6676676" cy="506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D6F9E-45C8-8384-76CD-B5C9568E3EB4}"/>
              </a:ext>
            </a:extLst>
          </p:cNvPr>
          <p:cNvSpPr txBox="1"/>
          <p:nvPr/>
        </p:nvSpPr>
        <p:spPr>
          <a:xfrm>
            <a:off x="2893822" y="143938"/>
            <a:ext cx="672318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2800" b="1"/>
              <a:t>Asia 2022: 21.772 Billion Tons</a:t>
            </a:r>
            <a:endParaRPr lang="en-US"/>
          </a:p>
          <a:p>
            <a:pPr lvl="1" algn="ctr"/>
            <a:r>
              <a:rPr lang="en-US" sz="2800" b="1"/>
              <a:t>China 2022: 11.396 Billion Tons</a:t>
            </a:r>
          </a:p>
          <a:p>
            <a:pPr lvl="1" algn="ctr"/>
            <a:endParaRPr lang="en-US" sz="2800" b="1"/>
          </a:p>
          <a:p>
            <a:pPr lvl="1" algn="ctr"/>
            <a:r>
              <a:rPr lang="en-US" sz="2800" b="1"/>
              <a:t>52.3% CO2 Emission Share</a:t>
            </a:r>
          </a:p>
        </p:txBody>
      </p:sp>
    </p:spTree>
    <p:extLst>
      <p:ext uri="{BB962C8B-B14F-4D97-AF65-F5344CB8AC3E}">
        <p14:creationId xmlns:p14="http://schemas.microsoft.com/office/powerpoint/2010/main" val="367661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of growth in different colors&#10;&#10;Description automatically generated">
            <a:extLst>
              <a:ext uri="{FF2B5EF4-FFF2-40B4-BE49-F238E27FC236}">
                <a16:creationId xmlns:a16="http://schemas.microsoft.com/office/drawing/2014/main" id="{B8626155-01B1-62B1-2792-30B2F29C6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CC144-8587-ECB3-5010-C9A1B5975A51}"/>
              </a:ext>
            </a:extLst>
          </p:cNvPr>
          <p:cNvSpPr txBox="1"/>
          <p:nvPr/>
        </p:nvSpPr>
        <p:spPr>
          <a:xfrm>
            <a:off x="1873726" y="2479100"/>
            <a:ext cx="67231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2800" b="1"/>
              <a:t>India comes in 2nd, holding a 12% share in the continent</a:t>
            </a:r>
          </a:p>
        </p:txBody>
      </p:sp>
    </p:spTree>
    <p:extLst>
      <p:ext uri="{BB962C8B-B14F-4D97-AF65-F5344CB8AC3E}">
        <p14:creationId xmlns:p14="http://schemas.microsoft.com/office/powerpoint/2010/main" val="414912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graph of gas emissions&#10;&#10;Description automatically generated">
            <a:extLst>
              <a:ext uri="{FF2B5EF4-FFF2-40B4-BE49-F238E27FC236}">
                <a16:creationId xmlns:a16="http://schemas.microsoft.com/office/drawing/2014/main" id="{6ED466FC-5C3F-BCFF-A837-323C3477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2" y="259400"/>
            <a:ext cx="11925370" cy="3168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7C2D9B-761B-D39E-E4BC-6AF0C1E67C7D}"/>
                  </a:ext>
                </a:extLst>
              </p14:cNvPr>
              <p14:cNvContentPartPr/>
              <p14:nvPr/>
            </p14:nvContentPartPr>
            <p14:xfrm>
              <a:off x="239661" y="1327354"/>
              <a:ext cx="1115482" cy="6198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7C2D9B-761B-D39E-E4BC-6AF0C1E67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686" y="1219862"/>
                <a:ext cx="1223072" cy="276613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C4BF1-6D52-D355-18B8-A1BF4AFD0C99}"/>
              </a:ext>
            </a:extLst>
          </p:cNvPr>
          <p:cNvCxnSpPr/>
          <p:nvPr/>
        </p:nvCxnSpPr>
        <p:spPr>
          <a:xfrm flipH="1">
            <a:off x="789039" y="1570702"/>
            <a:ext cx="7374" cy="26842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8FD1FED-5AE2-971F-EA15-8761B7C6B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2" y="4453007"/>
            <a:ext cx="12081386" cy="2130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022A4B-6339-021B-DB78-8919DFF45B5E}"/>
              </a:ext>
            </a:extLst>
          </p:cNvPr>
          <p:cNvSpPr txBox="1"/>
          <p:nvPr/>
        </p:nvSpPr>
        <p:spPr>
          <a:xfrm>
            <a:off x="2356828" y="5024211"/>
            <a:ext cx="23978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1950-2022</a:t>
            </a:r>
          </a:p>
        </p:txBody>
      </p:sp>
    </p:spTree>
    <p:extLst>
      <p:ext uri="{BB962C8B-B14F-4D97-AF65-F5344CB8AC3E}">
        <p14:creationId xmlns:p14="http://schemas.microsoft.com/office/powerpoint/2010/main" val="317911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number of people with numbers&#10;&#10;Description automatically generated">
            <a:extLst>
              <a:ext uri="{FF2B5EF4-FFF2-40B4-BE49-F238E27FC236}">
                <a16:creationId xmlns:a16="http://schemas.microsoft.com/office/drawing/2014/main" id="{1B018D26-7934-EEDB-5F2E-93FA71CA2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654" y="2881"/>
            <a:ext cx="12140575" cy="6857351"/>
          </a:xfrm>
          <a:prstGeom prst="rect">
            <a:avLst/>
          </a:prstGeom>
        </p:spPr>
      </p:pic>
      <p:pic>
        <p:nvPicPr>
          <p:cNvPr id="26" name="Content Placeholder 25" descr="A screenshot of a graph&#10;&#10;Description automatically generated">
            <a:extLst>
              <a:ext uri="{FF2B5EF4-FFF2-40B4-BE49-F238E27FC236}">
                <a16:creationId xmlns:a16="http://schemas.microsoft.com/office/drawing/2014/main" id="{81BD0BF0-C1B7-3CD1-A2FE-98AB82FE39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9479" y="764177"/>
            <a:ext cx="4305300" cy="22955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EF1F02-31AD-F835-5B0E-F328D897F37C}"/>
                  </a:ext>
                </a:extLst>
              </p14:cNvPr>
              <p14:cNvContentPartPr/>
              <p14:nvPr/>
            </p14:nvContentPartPr>
            <p14:xfrm>
              <a:off x="5573661" y="1794387"/>
              <a:ext cx="2384892" cy="3094449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EF1F02-31AD-F835-5B0E-F328D897F3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5665" y="1776390"/>
                <a:ext cx="2420525" cy="3130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4930F9-7EFB-76F3-4314-284A20F3B0C3}"/>
                  </a:ext>
                </a:extLst>
              </p14:cNvPr>
              <p14:cNvContentPartPr/>
              <p14:nvPr/>
            </p14:nvContentPartPr>
            <p14:xfrm>
              <a:off x="5549080" y="1965022"/>
              <a:ext cx="1110132" cy="38242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4930F9-7EFB-76F3-4314-284A20F3B0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1088" y="1947051"/>
                <a:ext cx="1145757" cy="418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D92365-2176-B3FF-F6A0-F0BE97A107CA}"/>
                  </a:ext>
                </a:extLst>
              </p14:cNvPr>
              <p14:cNvContentPartPr/>
              <p14:nvPr/>
            </p14:nvContentPartPr>
            <p14:xfrm>
              <a:off x="5549081" y="2715528"/>
              <a:ext cx="2488604" cy="65887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D92365-2176-B3FF-F6A0-F0BE97A107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31084" y="2697546"/>
                <a:ext cx="2524238" cy="694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32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38E861-5873-26DF-3F5A-66A1F4090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07579"/>
              </p:ext>
            </p:extLst>
          </p:nvPr>
        </p:nvGraphicFramePr>
        <p:xfrm>
          <a:off x="838200" y="387657"/>
          <a:ext cx="10515600" cy="577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866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2941-40D6-719E-4C1F-7AAE95D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86" y="1879558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Trends in the Data</a:t>
            </a:r>
            <a:endParaRPr lang="en-US" sz="9600" kern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the world emission&#10;&#10;Description automatically generated">
            <a:extLst>
              <a:ext uri="{FF2B5EF4-FFF2-40B4-BE49-F238E27FC236}">
                <a16:creationId xmlns:a16="http://schemas.microsoft.com/office/drawing/2014/main" id="{CC4D8956-9CC3-AD14-6712-564EBDC4A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552" y="2023"/>
            <a:ext cx="10352767" cy="68801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AD2A14-6AD6-315A-61E4-1AB1FDC525F0}"/>
              </a:ext>
            </a:extLst>
          </p:cNvPr>
          <p:cNvSpPr/>
          <p:nvPr/>
        </p:nvSpPr>
        <p:spPr>
          <a:xfrm>
            <a:off x="9575261" y="1240519"/>
            <a:ext cx="442451" cy="467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B4AA8-4E4D-A68E-50FA-693006BB4025}"/>
              </a:ext>
            </a:extLst>
          </p:cNvPr>
          <p:cNvSpPr/>
          <p:nvPr/>
        </p:nvSpPr>
        <p:spPr>
          <a:xfrm>
            <a:off x="10970845" y="697792"/>
            <a:ext cx="368709" cy="5063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B35FC-CB1C-F2ED-EB79-D83F2F9BE69A}"/>
              </a:ext>
            </a:extLst>
          </p:cNvPr>
          <p:cNvSpPr txBox="1"/>
          <p:nvPr/>
        </p:nvSpPr>
        <p:spPr>
          <a:xfrm>
            <a:off x="3256364" y="1143603"/>
            <a:ext cx="405107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1979-1983: Gas price surge</a:t>
            </a:r>
          </a:p>
          <a:p>
            <a:r>
              <a:rPr lang="en-US" sz="2400" b="1"/>
              <a:t>1992: Kyoto Protocol</a:t>
            </a:r>
            <a:endParaRPr lang="en-US"/>
          </a:p>
          <a:p>
            <a:r>
              <a:rPr lang="en-US" sz="2400" b="1"/>
              <a:t>2009: Swin-flu</a:t>
            </a:r>
          </a:p>
          <a:p>
            <a:r>
              <a:rPr lang="en-US" sz="2400" b="1"/>
              <a:t>2020: Covid-19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557DF-F376-7AFA-19AE-08001AB55B58}"/>
              </a:ext>
            </a:extLst>
          </p:cNvPr>
          <p:cNvSpPr/>
          <p:nvPr/>
        </p:nvSpPr>
        <p:spPr>
          <a:xfrm>
            <a:off x="7564127" y="2466263"/>
            <a:ext cx="270387" cy="3392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D40BD-741F-A44C-8C5F-E223BAFED363}"/>
              </a:ext>
            </a:extLst>
          </p:cNvPr>
          <p:cNvSpPr/>
          <p:nvPr/>
        </p:nvSpPr>
        <p:spPr>
          <a:xfrm>
            <a:off x="6158770" y="3031162"/>
            <a:ext cx="577645" cy="1671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fore-and-after photos show dramatic decline in air pollution around the  world during coronavirus lockdown - CBS News">
            <a:extLst>
              <a:ext uri="{FF2B5EF4-FFF2-40B4-BE49-F238E27FC236}">
                <a16:creationId xmlns:a16="http://schemas.microsoft.com/office/drawing/2014/main" id="{D7EFF41F-3427-592C-5096-78000BEC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48853-11FD-6A12-B943-8366E1F3B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0" b="6250"/>
          <a:stretch/>
        </p:blipFill>
        <p:spPr>
          <a:xfrm>
            <a:off x="-13368" y="65897"/>
            <a:ext cx="12220930" cy="678654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55CDE6-0FE8-C419-FD4E-B0C2A2EAF487}"/>
              </a:ext>
            </a:extLst>
          </p:cNvPr>
          <p:cNvSpPr/>
          <p:nvPr/>
        </p:nvSpPr>
        <p:spPr>
          <a:xfrm>
            <a:off x="1085426" y="539497"/>
            <a:ext cx="10021148" cy="751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28FB0E8B-7744-6385-CD7A-C56D93D7C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4" y="2316994"/>
            <a:ext cx="4951259" cy="2732228"/>
          </a:xfrm>
          <a:prstGeom prst="rect">
            <a:avLst/>
          </a:prstGeom>
        </p:spPr>
      </p:pic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5FD4033D-1C3E-ACD8-7BB0-BA3EF03A17DC}"/>
              </a:ext>
            </a:extLst>
          </p:cNvPr>
          <p:cNvGraphicFramePr/>
          <p:nvPr/>
        </p:nvGraphicFramePr>
        <p:xfrm>
          <a:off x="1375028" y="1836235"/>
          <a:ext cx="4792859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C268773-FED6-6A01-0D62-771D19DA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26" y="337609"/>
            <a:ext cx="10313777" cy="96838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Problem: Rise of CO2 Emissions </a:t>
            </a:r>
          </a:p>
        </p:txBody>
      </p:sp>
    </p:spTree>
    <p:extLst>
      <p:ext uri="{BB962C8B-B14F-4D97-AF65-F5344CB8AC3E}">
        <p14:creationId xmlns:p14="http://schemas.microsoft.com/office/powerpoint/2010/main" val="244878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showing the cost of carbon dioxide&#10;&#10;Description automatically generated">
            <a:extLst>
              <a:ext uri="{FF2B5EF4-FFF2-40B4-BE49-F238E27FC236}">
                <a16:creationId xmlns:a16="http://schemas.microsoft.com/office/drawing/2014/main" id="{CB685DBC-C8C1-910E-D4F0-29AC50027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58E39-5961-D9D5-9C81-B6E854582D8E}"/>
              </a:ext>
            </a:extLst>
          </p:cNvPr>
          <p:cNvSpPr txBox="1"/>
          <p:nvPr/>
        </p:nvSpPr>
        <p:spPr>
          <a:xfrm>
            <a:off x="1904429" y="2188281"/>
            <a:ext cx="684097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Green New Deal signed in 2007</a:t>
            </a:r>
          </a:p>
          <a:p>
            <a:r>
              <a:rPr lang="en-US" sz="2000" b="1"/>
              <a:t>(Increase in Solor and Wind energy)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1662BA-F7D2-FA33-CDE3-6535211BADD4}"/>
              </a:ext>
            </a:extLst>
          </p:cNvPr>
          <p:cNvSpPr/>
          <p:nvPr/>
        </p:nvSpPr>
        <p:spPr>
          <a:xfrm>
            <a:off x="10700595" y="766543"/>
            <a:ext cx="1081548" cy="142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2941-40D6-719E-4C1F-7AAE95D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86" y="1879558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Conclusion</a:t>
            </a:r>
            <a:endParaRPr lang="en-US" sz="9600" kern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1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4A7C-D250-482C-7BB2-16266F14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56" y="1688636"/>
            <a:ext cx="6250940" cy="5045366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dirty="0"/>
              <a:t>World Emissions will continue to rise</a:t>
            </a:r>
          </a:p>
          <a:p>
            <a:r>
              <a:rPr lang="en-US" sz="2400" dirty="0"/>
              <a:t>Countries with the highest population will produce the most CO2 due to energy consumption</a:t>
            </a:r>
          </a:p>
          <a:p>
            <a:r>
              <a:rPr lang="en-US" sz="2400" dirty="0"/>
              <a:t>China is the #1 producer BY FAR</a:t>
            </a:r>
          </a:p>
          <a:p>
            <a:r>
              <a:rPr lang="en-US" sz="2400" dirty="0"/>
              <a:t>Fossil fuels continue to be the #1 lead for emissions</a:t>
            </a:r>
          </a:p>
          <a:p>
            <a:r>
              <a:rPr lang="en-US" sz="2400" dirty="0"/>
              <a:t>Dropped emissions were apart of World Wide shutdowns or a bad </a:t>
            </a:r>
            <a:r>
              <a:rPr lang="en-US" sz="2400"/>
              <a:t>Economy</a:t>
            </a:r>
            <a:endParaRPr lang="en-US" sz="2400" dirty="0"/>
          </a:p>
          <a:p>
            <a:r>
              <a:rPr lang="en-US" sz="2400" dirty="0"/>
              <a:t>Green New Deal seems to be doing it's job on reducing CO2 Emissions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8118D-2F3C-395E-87A7-E6546DBB4B6F}"/>
              </a:ext>
            </a:extLst>
          </p:cNvPr>
          <p:cNvSpPr txBox="1"/>
          <p:nvPr/>
        </p:nvSpPr>
        <p:spPr>
          <a:xfrm>
            <a:off x="765976" y="1687382"/>
            <a:ext cx="3763131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World emissions up 527% since 1950</a:t>
            </a:r>
          </a:p>
          <a:p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Asia's emissions up +5000%</a:t>
            </a:r>
          </a:p>
          <a:p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China accounts for 30% of the CO2 Emissions worldwide in 2022</a:t>
            </a:r>
          </a:p>
          <a:p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87% of emissions are due to burning fossil fuels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D07B9DB-11D7-12F8-FF8B-F9C42F288B97}"/>
              </a:ext>
            </a:extLst>
          </p:cNvPr>
          <p:cNvSpPr/>
          <p:nvPr/>
        </p:nvSpPr>
        <p:spPr>
          <a:xfrm>
            <a:off x="765399" y="418133"/>
            <a:ext cx="3551590" cy="1042324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/>
              <a:t>Statistics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0E4A0AEC-D141-A706-0DFF-65FD1AEAE058}"/>
              </a:ext>
            </a:extLst>
          </p:cNvPr>
          <p:cNvSpPr/>
          <p:nvPr/>
        </p:nvSpPr>
        <p:spPr>
          <a:xfrm>
            <a:off x="6099398" y="418133"/>
            <a:ext cx="3551590" cy="1042324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23687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2941-40D6-719E-4C1F-7AAE95D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86" y="1879558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Future Work</a:t>
            </a:r>
            <a:endParaRPr lang="en-US" sz="9600" kern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4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69AC-144B-6DCE-4474-A41DFAB5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7" y="963507"/>
            <a:ext cx="4010555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Look into more Data pick ups/drop offs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4A7C-D250-482C-7BB2-16266F14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8321" y="2475217"/>
            <a:ext cx="6250940" cy="3103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Continue to analysis more data but would focus only on the top 10 CO2 contributors</a:t>
            </a:r>
          </a:p>
          <a:p>
            <a:r>
              <a:rPr lang="en-US"/>
              <a:t>Study their data on where things pick up and drop off</a:t>
            </a:r>
          </a:p>
          <a:p>
            <a:r>
              <a:rPr lang="en-US"/>
              <a:t>Devise a plan to help reduce emissions based off the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6A6E-909F-EDB4-44F4-CA599B7F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causes the most Emission?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38E861-5873-26DF-3F5A-66A1F4090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2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36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365C676C-C0A2-C1D7-55A2-1D8426EA08EA}"/>
              </a:ext>
            </a:extLst>
          </p:cNvPr>
          <p:cNvSpPr/>
          <p:nvPr/>
        </p:nvSpPr>
        <p:spPr>
          <a:xfrm>
            <a:off x="826851" y="1118681"/>
            <a:ext cx="10544783" cy="1361872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3074F-C15E-B787-6BAA-158BDBAF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1509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079E-3716-2372-9D6D-DC87FBC2B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68" y="3035428"/>
            <a:ext cx="11250863" cy="1375155"/>
          </a:xfr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"How have global CO2 emissions changed over time, </a:t>
            </a:r>
            <a:r>
              <a:rPr lang="en-US">
                <a:ea typeface="+mn-lt"/>
                <a:cs typeface="+mn-lt"/>
              </a:rPr>
              <a:t>what do the top producers all have in common, and </a:t>
            </a:r>
            <a:r>
              <a:rPr lang="en-US"/>
              <a:t>what do these changes tell us about how well our environmental policies are working?"</a:t>
            </a:r>
          </a:p>
        </p:txBody>
      </p:sp>
    </p:spTree>
    <p:extLst>
      <p:ext uri="{BB962C8B-B14F-4D97-AF65-F5344CB8AC3E}">
        <p14:creationId xmlns:p14="http://schemas.microsoft.com/office/powerpoint/2010/main" val="2642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365C676C-C0A2-C1D7-55A2-1D8426EA08EA}"/>
              </a:ext>
            </a:extLst>
          </p:cNvPr>
          <p:cNvSpPr/>
          <p:nvPr/>
        </p:nvSpPr>
        <p:spPr>
          <a:xfrm>
            <a:off x="826851" y="1118681"/>
            <a:ext cx="10544783" cy="1361872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3074F-C15E-B787-6BAA-158BDBAF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1509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Related Work on Solving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079E-3716-2372-9D6D-DC87FBC2B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68" y="3035428"/>
            <a:ext cx="11250863" cy="2493574"/>
          </a:xfr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/>
              <a:t>Green New Deal</a:t>
            </a:r>
          </a:p>
          <a:p>
            <a:pPr algn="ctr"/>
            <a:r>
              <a:rPr lang="en-US">
                <a:ea typeface="+mn-lt"/>
                <a:cs typeface="+mn-lt"/>
              </a:rPr>
              <a:t>Call for public policy to address climate change along with achieving other social aims like job creation, economic growth and reducing economic inequality.</a:t>
            </a:r>
          </a:p>
          <a:p>
            <a:pPr algn="ctr"/>
            <a:r>
              <a:rPr lang="en-US"/>
              <a:t>Create more renewable energy like Solar and Wind</a:t>
            </a:r>
          </a:p>
        </p:txBody>
      </p:sp>
    </p:spTree>
    <p:extLst>
      <p:ext uri="{BB962C8B-B14F-4D97-AF65-F5344CB8AC3E}">
        <p14:creationId xmlns:p14="http://schemas.microsoft.com/office/powerpoint/2010/main" val="20867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5EFD-0AFE-11BC-76BD-CF4A49AA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211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8DDA-A8ED-B779-B2D3-3878C6D74412}"/>
              </a:ext>
            </a:extLst>
          </p:cNvPr>
          <p:cNvSpPr txBox="1"/>
          <p:nvPr/>
        </p:nvSpPr>
        <p:spPr>
          <a:xfrm>
            <a:off x="374904" y="4050792"/>
            <a:ext cx="352606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rom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Our World in Data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",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an organization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that updates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on CO2 emissions and various climate change metrics.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pic>
        <p:nvPicPr>
          <p:cNvPr id="11" name="Content Placeholder 10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4801B1AE-9F7B-199C-809D-AFD8A404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877" y="1491456"/>
            <a:ext cx="2920621" cy="41148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52A50A-AC03-5672-B2DB-8DE8AA0BCD18}"/>
              </a:ext>
            </a:extLst>
          </p:cNvPr>
          <p:cNvSpPr txBox="1"/>
          <p:nvPr/>
        </p:nvSpPr>
        <p:spPr>
          <a:xfrm>
            <a:off x="7167562" y="1500187"/>
            <a:ext cx="501252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Data spans across all countries from the starting of their recording till 2022 showing the annual CO2 Emissions for that year.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Also has data on how much Low to High income countries produce CO2 (Based off World Bank)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39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5EFD-0AFE-11BC-76BD-CF4A49AA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211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8DDA-A8ED-B779-B2D3-3878C6D74412}"/>
              </a:ext>
            </a:extLst>
          </p:cNvPr>
          <p:cNvSpPr txBox="1"/>
          <p:nvPr/>
        </p:nvSpPr>
        <p:spPr>
          <a:xfrm>
            <a:off x="374904" y="4050792"/>
            <a:ext cx="35260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rom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WorldOmeter</a:t>
            </a:r>
            <a:endParaRPr lang="en-US" err="1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2A50A-AC03-5672-B2DB-8DE8AA0BCD18}"/>
              </a:ext>
            </a:extLst>
          </p:cNvPr>
          <p:cNvSpPr txBox="1"/>
          <p:nvPr/>
        </p:nvSpPr>
        <p:spPr>
          <a:xfrm>
            <a:off x="5619750" y="4702969"/>
            <a:ext cx="50125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Shows the population of every country in the world</a:t>
            </a:r>
          </a:p>
        </p:txBody>
      </p:sp>
      <p:pic>
        <p:nvPicPr>
          <p:cNvPr id="7" name="Content Placeholder 6" descr="A screenshot of a table with numbers and a number of countries/regions&#10;&#10;Description automatically generated">
            <a:extLst>
              <a:ext uri="{FF2B5EF4-FFF2-40B4-BE49-F238E27FC236}">
                <a16:creationId xmlns:a16="http://schemas.microsoft.com/office/drawing/2014/main" id="{3B8CC443-F946-9FAD-B22E-40B09D9D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204" y="235539"/>
            <a:ext cx="2607398" cy="4114800"/>
          </a:xfrm>
        </p:spPr>
      </p:pic>
    </p:spTree>
    <p:extLst>
      <p:ext uri="{BB962C8B-B14F-4D97-AF65-F5344CB8AC3E}">
        <p14:creationId xmlns:p14="http://schemas.microsoft.com/office/powerpoint/2010/main" val="20487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69AC-144B-6DCE-4474-A41DFAB5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Our Method/ 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Approach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4A7C-D250-482C-7BB2-16266F14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Analyze our initial dataset</a:t>
            </a:r>
          </a:p>
          <a:p>
            <a:r>
              <a:rPr lang="en-US"/>
              <a:t>Make inferences based on the different kinds of CO2 emission levels</a:t>
            </a:r>
          </a:p>
          <a:p>
            <a:r>
              <a:rPr lang="en-US"/>
              <a:t>Look at where data drops or picks up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265A-3689-8796-D08B-38AB308C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Create/find relationships in the data</a:t>
            </a:r>
          </a:p>
          <a:p>
            <a:r>
              <a:rPr lang="en-US"/>
              <a:t>Make our Visualizations</a:t>
            </a:r>
          </a:p>
          <a:p>
            <a:r>
              <a:rPr lang="en-US">
                <a:ea typeface="+mn-lt"/>
                <a:cs typeface="+mn-lt"/>
              </a:rPr>
              <a:t>Do basic research based on the inferences or relationships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2941-40D6-719E-4C1F-7AAE95D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879558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Results</a:t>
            </a:r>
            <a:br>
              <a:rPr lang="en-US" sz="96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1950-2022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8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1FD69C409764FB6AC30A20E95C2D8" ma:contentTypeVersion="4" ma:contentTypeDescription="Create a new document." ma:contentTypeScope="" ma:versionID="b8fcd009159774d996e8fedcb72abe5c">
  <xsd:schema xmlns:xsd="http://www.w3.org/2001/XMLSchema" xmlns:xs="http://www.w3.org/2001/XMLSchema" xmlns:p="http://schemas.microsoft.com/office/2006/metadata/properties" xmlns:ns2="926d13d8-ddda-4802-9793-823845cde012" targetNamespace="http://schemas.microsoft.com/office/2006/metadata/properties" ma:root="true" ma:fieldsID="462ccbbc70935e20269a2fe9aaa74c55" ns2:_="">
    <xsd:import namespace="926d13d8-ddda-4802-9793-823845cde0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d13d8-ddda-4802-9793-823845cde0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7ABC0-622F-4149-B5F5-C90161D58670}">
  <ds:schemaRefs>
    <ds:schemaRef ds:uri="926d13d8-ddda-4802-9793-823845cde0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A06EE0-46CF-4C64-BA8A-E56B6807E6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D473B-BEA2-44ED-BD34-9DD95FC94BA0}">
  <ds:schemaRefs>
    <ds:schemaRef ds:uri="926d13d8-ddda-4802-9793-823845cde0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Final Project: CO2 Emissions</vt:lpstr>
      <vt:lpstr>Problem: Rise of CO2 Emissions </vt:lpstr>
      <vt:lpstr>What causes the most Emission?</vt:lpstr>
      <vt:lpstr>Research Question</vt:lpstr>
      <vt:lpstr>Related Work on Solving the Issue</vt:lpstr>
      <vt:lpstr>DATA</vt:lpstr>
      <vt:lpstr>DATA</vt:lpstr>
      <vt:lpstr>Our Method/  Approach</vt:lpstr>
      <vt:lpstr>Results 1950-2022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the Data</vt:lpstr>
      <vt:lpstr>PowerPoint Presentation</vt:lpstr>
      <vt:lpstr>PowerPoint Presentation</vt:lpstr>
      <vt:lpstr>PowerPoint Presentation</vt:lpstr>
      <vt:lpstr>Conclusion</vt:lpstr>
      <vt:lpstr>PowerPoint Presentation</vt:lpstr>
      <vt:lpstr>Future Work</vt:lpstr>
      <vt:lpstr>Look into more Data pick ups/drop 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2024-02-19T21:29:28Z</dcterms:created>
  <dcterms:modified xsi:type="dcterms:W3CDTF">2024-04-16T15:56:34Z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0x01010035E1FD69C409764FB6AC30A20E95C2D8</vt:lpwstr>
  </property>
</Properties>
</file>