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20" d="100"/>
          <a:sy n="120" d="100"/>
        </p:scale>
        <p:origin x="-1650" y="-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97621-8EE7-4D5A-8C24-8C99AEDA7B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669988-0E9C-4DB1-9620-E1484C9C8049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 smtClean="0"/>
            <a:t>Project Name</a:t>
          </a:r>
          <a:endParaRPr lang="fr-FR" dirty="0"/>
        </a:p>
      </dgm:t>
    </dgm:pt>
    <dgm:pt modelId="{2354C345-C994-4F43-9994-E9F1B0E3D0A4}" type="parTrans" cxnId="{91FDB04B-B8A0-4BB4-B15F-9959C109C620}">
      <dgm:prSet/>
      <dgm:spPr/>
      <dgm:t>
        <a:bodyPr/>
        <a:lstStyle/>
        <a:p>
          <a:endParaRPr lang="fr-FR"/>
        </a:p>
      </dgm:t>
    </dgm:pt>
    <dgm:pt modelId="{B1E8AC7A-B75F-4712-80A4-688AF0823D20}" type="sibTrans" cxnId="{91FDB04B-B8A0-4BB4-B15F-9959C109C620}">
      <dgm:prSet/>
      <dgm:spPr/>
      <dgm:t>
        <a:bodyPr/>
        <a:lstStyle/>
        <a:p>
          <a:endParaRPr lang="fr-FR"/>
        </a:p>
      </dgm:t>
    </dgm:pt>
    <dgm:pt modelId="{D627C7A4-18D5-4611-8744-C5736252F5D5}">
      <dgm:prSet phldrT="[Texte]"/>
      <dgm:spPr/>
      <dgm:t>
        <a:bodyPr/>
        <a:lstStyle/>
        <a:p>
          <a:r>
            <a:rPr lang="fr-FR" dirty="0" smtClean="0"/>
            <a:t>1. Project Management</a:t>
          </a:r>
          <a:endParaRPr lang="fr-FR" dirty="0"/>
        </a:p>
      </dgm:t>
    </dgm:pt>
    <dgm:pt modelId="{69EC76BB-0A8C-41A5-B9CD-9E0A2D999927}" type="parTrans" cxnId="{14DC7079-55A4-4164-85A5-95425213DF25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1AA81408-388C-4B3B-A827-81C671BCAF42}" type="sibTrans" cxnId="{14DC7079-55A4-4164-85A5-95425213DF25}">
      <dgm:prSet/>
      <dgm:spPr/>
      <dgm:t>
        <a:bodyPr/>
        <a:lstStyle/>
        <a:p>
          <a:endParaRPr lang="fr-FR"/>
        </a:p>
      </dgm:t>
    </dgm:pt>
    <dgm:pt modelId="{248CEE5D-B396-4479-9D85-FCEB6998EDC7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 </a:t>
          </a:r>
          <a:r>
            <a:rPr lang="fr-FR" dirty="0" err="1" smtClean="0"/>
            <a:t>Electronic</a:t>
          </a:r>
          <a:r>
            <a:rPr lang="fr-FR" dirty="0" smtClean="0"/>
            <a:t> Design</a:t>
          </a:r>
          <a:endParaRPr lang="fr-FR" dirty="0"/>
        </a:p>
      </dgm:t>
    </dgm:pt>
    <dgm:pt modelId="{B9E5AB71-0187-4B21-B4C5-1F2EA5A26CB5}" type="parTrans" cxnId="{E4ACF407-8AA5-4B06-8293-874B4C2DEE94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BD0BC25B-B641-4612-B5EA-6440AF3E9669}" type="sibTrans" cxnId="{E4ACF407-8AA5-4B06-8293-874B4C2DEE94}">
      <dgm:prSet/>
      <dgm:spPr/>
      <dgm:t>
        <a:bodyPr/>
        <a:lstStyle/>
        <a:p>
          <a:endParaRPr lang="fr-FR"/>
        </a:p>
      </dgm:t>
    </dgm:pt>
    <dgm:pt modelId="{CF85C0F0-0408-48FC-823B-310061BB9F62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 smtClean="0"/>
            <a:t>3. Software Design</a:t>
          </a:r>
          <a:endParaRPr lang="fr-FR" dirty="0"/>
        </a:p>
      </dgm:t>
    </dgm:pt>
    <dgm:pt modelId="{CBC59BCB-E6C7-4F3D-A450-7CB3D406D8AE}" type="parTrans" cxnId="{055B041E-89F9-4F62-8124-7EB8188C77BF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8C8878B9-E0FE-4B43-A596-72606216EAC4}" type="sibTrans" cxnId="{055B041E-89F9-4F62-8124-7EB8188C77BF}">
      <dgm:prSet/>
      <dgm:spPr/>
      <dgm:t>
        <a:bodyPr/>
        <a:lstStyle/>
        <a:p>
          <a:endParaRPr lang="fr-FR"/>
        </a:p>
      </dgm:t>
    </dgm:pt>
    <dgm:pt modelId="{7D731733-13F8-4B79-BEEB-CA855C793ACB}">
      <dgm:prSet phldrT="[Texte]"/>
      <dgm:spPr/>
      <dgm:t>
        <a:bodyPr/>
        <a:lstStyle/>
        <a:p>
          <a:r>
            <a:rPr lang="fr-FR" dirty="0" smtClean="0"/>
            <a:t>4. Packaging Design</a:t>
          </a:r>
          <a:endParaRPr lang="fr-FR" dirty="0"/>
        </a:p>
      </dgm:t>
    </dgm:pt>
    <dgm:pt modelId="{2B43F2EC-DC28-41FF-8741-EC4DA9C33E5A}" type="parTrans" cxnId="{17A6FA32-5FD3-4D2C-A8AF-880C93EB26EF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018E39F9-25D5-4642-8DA2-883644D38C96}" type="sibTrans" cxnId="{17A6FA32-5FD3-4D2C-A8AF-880C93EB26EF}">
      <dgm:prSet/>
      <dgm:spPr/>
      <dgm:t>
        <a:bodyPr/>
        <a:lstStyle/>
        <a:p>
          <a:endParaRPr lang="fr-FR"/>
        </a:p>
      </dgm:t>
    </dgm:pt>
    <dgm:pt modelId="{130D248C-C057-4E89-B1AB-B54D8F89C0B4}">
      <dgm:prSet phldrT="[Texte]"/>
      <dgm:spPr/>
      <dgm:t>
        <a:bodyPr/>
        <a:lstStyle/>
        <a:p>
          <a:r>
            <a:rPr lang="fr-FR" dirty="0" smtClean="0"/>
            <a:t>1.1 Initiation</a:t>
          </a:r>
          <a:endParaRPr lang="fr-FR" dirty="0"/>
        </a:p>
      </dgm:t>
    </dgm:pt>
    <dgm:pt modelId="{7615E529-A4CC-4B0E-A70D-C5C4104247C6}" type="parTrans" cxnId="{892D6ADD-0912-4661-8726-FDFADF1450C7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C357FE25-1F03-4D94-BBE6-44CEF78B0205}" type="sibTrans" cxnId="{892D6ADD-0912-4661-8726-FDFADF1450C7}">
      <dgm:prSet/>
      <dgm:spPr/>
      <dgm:t>
        <a:bodyPr/>
        <a:lstStyle/>
        <a:p>
          <a:endParaRPr lang="fr-FR"/>
        </a:p>
      </dgm:t>
    </dgm:pt>
    <dgm:pt modelId="{A23ED80C-E26B-4DCA-8898-54A1C46FF018}">
      <dgm:prSet phldrT="[Texte]"/>
      <dgm:spPr/>
      <dgm:t>
        <a:bodyPr/>
        <a:lstStyle/>
        <a:p>
          <a:r>
            <a:rPr lang="fr-FR" dirty="0" err="1" smtClean="0"/>
            <a:t>Approved</a:t>
          </a:r>
          <a:r>
            <a:rPr lang="fr-FR" dirty="0" smtClean="0"/>
            <a:t> Project Charter</a:t>
          </a:r>
          <a:endParaRPr lang="fr-FR" dirty="0"/>
        </a:p>
      </dgm:t>
    </dgm:pt>
    <dgm:pt modelId="{B0B03348-0BC9-48D6-AA27-709A11605C5B}" type="parTrans" cxnId="{D00ECD28-D505-4560-91EF-4BD56111D28E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C90D3FD0-E3ED-4C72-B2EA-FA269EA33E83}" type="sibTrans" cxnId="{D00ECD28-D505-4560-91EF-4BD56111D28E}">
      <dgm:prSet/>
      <dgm:spPr/>
      <dgm:t>
        <a:bodyPr/>
        <a:lstStyle/>
        <a:p>
          <a:endParaRPr lang="fr-FR"/>
        </a:p>
      </dgm:t>
    </dgm:pt>
    <dgm:pt modelId="{09787FCF-9858-4432-96E1-6B987B19776D}">
      <dgm:prSet phldrT="[Texte]"/>
      <dgm:spPr/>
      <dgm:t>
        <a:bodyPr/>
        <a:lstStyle/>
        <a:p>
          <a:r>
            <a:rPr lang="fr-FR" dirty="0" smtClean="0"/>
            <a:t>1.2 Planning</a:t>
          </a:r>
          <a:endParaRPr lang="fr-FR" dirty="0"/>
        </a:p>
      </dgm:t>
    </dgm:pt>
    <dgm:pt modelId="{4E9A8BA4-003C-4EE9-B34F-F27203EBD28E}" type="parTrans" cxnId="{ADF75468-D60C-45C7-BEF2-4C3A2753CF04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7FE72D4F-370F-4C40-B163-8BE10B4702C8}" type="sibTrans" cxnId="{ADF75468-D60C-45C7-BEF2-4C3A2753CF04}">
      <dgm:prSet/>
      <dgm:spPr/>
      <dgm:t>
        <a:bodyPr/>
        <a:lstStyle/>
        <a:p>
          <a:endParaRPr lang="fr-FR"/>
        </a:p>
      </dgm:t>
    </dgm:pt>
    <dgm:pt modelId="{72A6CAF8-1437-4927-AD66-793BB91FF07E}">
      <dgm:prSet phldrT="[Texte]"/>
      <dgm:spPr/>
      <dgm:t>
        <a:bodyPr/>
        <a:lstStyle/>
        <a:p>
          <a:r>
            <a:rPr lang="fr-FR" dirty="0" smtClean="0"/>
            <a:t>1.3 </a:t>
          </a:r>
          <a:r>
            <a:rPr lang="fr-FR" dirty="0" err="1" smtClean="0"/>
            <a:t>Execution</a:t>
          </a:r>
          <a:endParaRPr lang="fr-FR" dirty="0"/>
        </a:p>
      </dgm:t>
    </dgm:pt>
    <dgm:pt modelId="{257DBCD1-E4F3-4666-997F-A6B183AA8E2A}" type="parTrans" cxnId="{256642C4-E5A7-4341-9500-1B8A513CD9E1}">
      <dgm:prSet/>
      <dgm:spPr/>
      <dgm:t>
        <a:bodyPr/>
        <a:lstStyle/>
        <a:p>
          <a:endParaRPr lang="fr-FR"/>
        </a:p>
      </dgm:t>
    </dgm:pt>
    <dgm:pt modelId="{4DC953F5-EAE6-4FDD-A7A4-C0ACA23E3B38}" type="sibTrans" cxnId="{256642C4-E5A7-4341-9500-1B8A513CD9E1}">
      <dgm:prSet/>
      <dgm:spPr/>
      <dgm:t>
        <a:bodyPr/>
        <a:lstStyle/>
        <a:p>
          <a:endParaRPr lang="fr-FR"/>
        </a:p>
      </dgm:t>
    </dgm:pt>
    <dgm:pt modelId="{467EE858-EEF8-45BE-B0A3-6394017CAEDC}">
      <dgm:prSet phldrT="[Texte]"/>
      <dgm:spPr/>
      <dgm:t>
        <a:bodyPr/>
        <a:lstStyle/>
        <a:p>
          <a:r>
            <a:rPr lang="fr-FR" dirty="0" smtClean="0"/>
            <a:t>1.3.2 </a:t>
          </a:r>
          <a:r>
            <a:rPr lang="fr-FR" dirty="0" err="1" smtClean="0"/>
            <a:t>Conceptual</a:t>
          </a:r>
          <a:r>
            <a:rPr lang="fr-FR" dirty="0" smtClean="0"/>
            <a:t> Design </a:t>
          </a:r>
          <a:r>
            <a:rPr lang="fr-FR" dirty="0" err="1" smtClean="0"/>
            <a:t>Review</a:t>
          </a:r>
          <a:endParaRPr lang="fr-FR" dirty="0"/>
        </a:p>
      </dgm:t>
    </dgm:pt>
    <dgm:pt modelId="{A9EE7624-FBA2-4C9A-8BB3-B031F44FE362}" type="parTrans" cxnId="{95FF8905-5375-47AA-B02E-F418245C6AB1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BB10C97B-CC73-4A3A-BBDC-ED1A0CF41E08}" type="sibTrans" cxnId="{95FF8905-5375-47AA-B02E-F418245C6AB1}">
      <dgm:prSet/>
      <dgm:spPr/>
      <dgm:t>
        <a:bodyPr/>
        <a:lstStyle/>
        <a:p>
          <a:endParaRPr lang="fr-FR"/>
        </a:p>
      </dgm:t>
    </dgm:pt>
    <dgm:pt modelId="{27161690-12C6-4568-BF40-5F1B72C4E555}">
      <dgm:prSet phldrT="[Texte]"/>
      <dgm:spPr/>
      <dgm:t>
        <a:bodyPr/>
        <a:lstStyle/>
        <a:p>
          <a:r>
            <a:rPr lang="fr-FR" dirty="0" smtClean="0"/>
            <a:t>1.3.1 </a:t>
          </a:r>
          <a:r>
            <a:rPr lang="fr-FR" dirty="0" err="1" smtClean="0"/>
            <a:t>Specifications</a:t>
          </a:r>
          <a:endParaRPr lang="fr-FR" dirty="0"/>
        </a:p>
      </dgm:t>
    </dgm:pt>
    <dgm:pt modelId="{E8416D99-26CB-4420-8BEA-B27DF278A7C7}" type="parTrans" cxnId="{FC7A6420-EF53-4B82-A455-F76DBF2A4D7B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F4861976-8F9B-41EE-801D-E45650E93A0E}" type="sibTrans" cxnId="{FC7A6420-EF53-4B82-A455-F76DBF2A4D7B}">
      <dgm:prSet/>
      <dgm:spPr/>
      <dgm:t>
        <a:bodyPr/>
        <a:lstStyle/>
        <a:p>
          <a:endParaRPr lang="fr-FR"/>
        </a:p>
      </dgm:t>
    </dgm:pt>
    <dgm:pt modelId="{B68226BD-D4A3-4628-B563-5B82B4D013B7}">
      <dgm:prSet phldrT="[Texte]"/>
      <dgm:spPr/>
      <dgm:t>
        <a:bodyPr/>
        <a:lstStyle/>
        <a:p>
          <a:r>
            <a:rPr lang="fr-FR" dirty="0" smtClean="0"/>
            <a:t>1.3.3 </a:t>
          </a:r>
          <a:r>
            <a:rPr lang="fr-FR" dirty="0" err="1" smtClean="0"/>
            <a:t>Detailed</a:t>
          </a:r>
          <a:r>
            <a:rPr lang="fr-FR" dirty="0" smtClean="0"/>
            <a:t> design </a:t>
          </a:r>
          <a:r>
            <a:rPr lang="fr-FR" dirty="0" err="1" smtClean="0"/>
            <a:t>review</a:t>
          </a:r>
          <a:endParaRPr lang="fr-FR" dirty="0"/>
        </a:p>
      </dgm:t>
    </dgm:pt>
    <dgm:pt modelId="{D05988EA-51E0-477F-AAA8-52B1016E4376}" type="parTrans" cxnId="{DA4A4023-3293-487A-87F2-777B7D22D15A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C833E0B1-E723-44B0-871D-1D4ADE196615}" type="sibTrans" cxnId="{DA4A4023-3293-487A-87F2-777B7D22D15A}">
      <dgm:prSet/>
      <dgm:spPr/>
      <dgm:t>
        <a:bodyPr/>
        <a:lstStyle/>
        <a:p>
          <a:endParaRPr lang="fr-FR"/>
        </a:p>
      </dgm:t>
    </dgm:pt>
    <dgm:pt modelId="{88675867-5DBA-4639-8C3F-66E1D2D58E2D}">
      <dgm:prSet phldrT="[Texte]"/>
      <dgm:spPr/>
      <dgm:t>
        <a:bodyPr/>
        <a:lstStyle/>
        <a:p>
          <a:r>
            <a:rPr lang="fr-FR" dirty="0" smtClean="0"/>
            <a:t>1.3.4 Final Design </a:t>
          </a:r>
          <a:r>
            <a:rPr lang="fr-FR" dirty="0" err="1" smtClean="0"/>
            <a:t>Review</a:t>
          </a:r>
          <a:endParaRPr lang="fr-FR" dirty="0"/>
        </a:p>
      </dgm:t>
    </dgm:pt>
    <dgm:pt modelId="{19A5A23A-1B2D-4062-BC4D-37C6CBC8F490}" type="parTrans" cxnId="{75D23B79-72BF-435A-9647-81B750FAE6C7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ED842DC9-7C62-44D5-ACCA-CCA0AB92D2D2}" type="sibTrans" cxnId="{75D23B79-72BF-435A-9647-81B750FAE6C7}">
      <dgm:prSet/>
      <dgm:spPr/>
      <dgm:t>
        <a:bodyPr/>
        <a:lstStyle/>
        <a:p>
          <a:endParaRPr lang="fr-FR"/>
        </a:p>
      </dgm:t>
    </dgm:pt>
    <dgm:pt modelId="{B562853D-0306-4F97-BCBC-FD0EAFD1322F}">
      <dgm:prSet phldrT="[Texte]"/>
      <dgm:spPr/>
      <dgm:t>
        <a:bodyPr/>
        <a:lstStyle/>
        <a:p>
          <a:r>
            <a:rPr lang="fr-FR" dirty="0" smtClean="0"/>
            <a:t>1.4 Control</a:t>
          </a:r>
          <a:endParaRPr lang="fr-FR" dirty="0"/>
        </a:p>
      </dgm:t>
    </dgm:pt>
    <dgm:pt modelId="{257119C1-0097-4E75-808C-840852892F29}" type="parTrans" cxnId="{9D650F3F-8B5A-4A32-BC3B-7032E1BA6D54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F4FC9780-691E-4A24-B9C3-CDF1DA4F48DF}" type="sibTrans" cxnId="{9D650F3F-8B5A-4A32-BC3B-7032E1BA6D54}">
      <dgm:prSet/>
      <dgm:spPr/>
      <dgm:t>
        <a:bodyPr/>
        <a:lstStyle/>
        <a:p>
          <a:endParaRPr lang="fr-FR"/>
        </a:p>
      </dgm:t>
    </dgm:pt>
    <dgm:pt modelId="{15E5F3A6-61DE-4853-A0FA-7EE1551623E5}">
      <dgm:prSet phldrT="[Texte]"/>
      <dgm:spPr/>
      <dgm:t>
        <a:bodyPr/>
        <a:lstStyle/>
        <a:p>
          <a:r>
            <a:rPr lang="fr-FR" dirty="0" smtClean="0"/>
            <a:t>1.4.1 Test Reports</a:t>
          </a:r>
          <a:endParaRPr lang="fr-FR" dirty="0"/>
        </a:p>
      </dgm:t>
    </dgm:pt>
    <dgm:pt modelId="{9BD1BAA3-0663-4532-A143-9CB151399D3E}" type="parTrans" cxnId="{FE6EC1F3-EF0F-45D7-BD41-53F8AF4EBFE2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34FFF9B9-86A4-480E-B9FF-A2F034766F70}" type="sibTrans" cxnId="{FE6EC1F3-EF0F-45D7-BD41-53F8AF4EBFE2}">
      <dgm:prSet/>
      <dgm:spPr/>
      <dgm:t>
        <a:bodyPr/>
        <a:lstStyle/>
        <a:p>
          <a:endParaRPr lang="fr-FR"/>
        </a:p>
      </dgm:t>
    </dgm:pt>
    <dgm:pt modelId="{D8F88D29-E04C-452C-94B4-22A778D42385}">
      <dgm:prSet phldrT="[Texte]"/>
      <dgm:spPr/>
      <dgm:t>
        <a:bodyPr/>
        <a:lstStyle/>
        <a:p>
          <a:r>
            <a:rPr lang="fr-FR" dirty="0" smtClean="0"/>
            <a:t>1.4.2 Weekly Reports</a:t>
          </a:r>
          <a:endParaRPr lang="fr-FR" dirty="0"/>
        </a:p>
      </dgm:t>
    </dgm:pt>
    <dgm:pt modelId="{383C4AF4-B925-4340-ACCB-554BDD7071C5}" type="parTrans" cxnId="{E24686D6-A9E5-43C9-9525-8354D6A5C2AA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AE59D7E6-82BA-41CB-ADB2-A85E23DD25DC}" type="sibTrans" cxnId="{E24686D6-A9E5-43C9-9525-8354D6A5C2AA}">
      <dgm:prSet/>
      <dgm:spPr/>
      <dgm:t>
        <a:bodyPr/>
        <a:lstStyle/>
        <a:p>
          <a:endParaRPr lang="fr-FR"/>
        </a:p>
      </dgm:t>
    </dgm:pt>
    <dgm:pt modelId="{DEF6F85E-C602-416D-A9C8-B36DD5A42FC2}">
      <dgm:prSet phldrT="[Texte]"/>
      <dgm:spPr/>
      <dgm:t>
        <a:bodyPr/>
        <a:lstStyle/>
        <a:p>
          <a:r>
            <a:rPr lang="fr-FR" dirty="0" smtClean="0"/>
            <a:t>1.5 </a:t>
          </a:r>
          <a:r>
            <a:rPr lang="fr-FR" dirty="0" err="1" smtClean="0"/>
            <a:t>Closeout</a:t>
          </a:r>
          <a:endParaRPr lang="fr-FR" dirty="0"/>
        </a:p>
      </dgm:t>
    </dgm:pt>
    <dgm:pt modelId="{BB780698-EC1E-493C-BD9A-1CD2A5007FFC}" type="parTrans" cxnId="{750CAE40-4753-4C41-8DF2-05067202EBFA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E2402F8B-3B5B-4037-8D6B-D4392FA5B3F4}" type="sibTrans" cxnId="{750CAE40-4753-4C41-8DF2-05067202EBFA}">
      <dgm:prSet/>
      <dgm:spPr/>
      <dgm:t>
        <a:bodyPr/>
        <a:lstStyle/>
        <a:p>
          <a:endParaRPr lang="fr-FR"/>
        </a:p>
      </dgm:t>
    </dgm:pt>
    <dgm:pt modelId="{CA7B17DA-B661-4C7F-A626-99F43AFBCF4C}">
      <dgm:prSet phldrT="[Texte]"/>
      <dgm:spPr/>
      <dgm:t>
        <a:bodyPr/>
        <a:lstStyle/>
        <a:p>
          <a:r>
            <a:rPr lang="fr-FR" dirty="0" smtClean="0"/>
            <a:t>1.5.1 </a:t>
          </a:r>
          <a:r>
            <a:rPr lang="fr-FR" dirty="0" err="1" smtClean="0"/>
            <a:t>Pitchs</a:t>
          </a:r>
          <a:endParaRPr lang="fr-FR" dirty="0"/>
        </a:p>
      </dgm:t>
    </dgm:pt>
    <dgm:pt modelId="{767528D0-1378-4408-A089-2312DF0FE528}" type="parTrans" cxnId="{C0CAC98D-2F21-4505-8545-DBB68B9CFED1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09A434BA-A92C-4B65-B39E-02114722F78A}" type="sibTrans" cxnId="{C0CAC98D-2F21-4505-8545-DBB68B9CFED1}">
      <dgm:prSet/>
      <dgm:spPr/>
      <dgm:t>
        <a:bodyPr/>
        <a:lstStyle/>
        <a:p>
          <a:endParaRPr lang="fr-FR"/>
        </a:p>
      </dgm:t>
    </dgm:pt>
    <dgm:pt modelId="{7BC0198D-837B-42C8-8E53-F59475A3CB1C}">
      <dgm:prSet phldrT="[Texte]"/>
      <dgm:spPr/>
      <dgm:t>
        <a:bodyPr/>
        <a:lstStyle/>
        <a:p>
          <a:r>
            <a:rPr lang="fr-FR" dirty="0" smtClean="0"/>
            <a:t>1.5.2 Final </a:t>
          </a:r>
          <a:r>
            <a:rPr lang="fr-FR" dirty="0" err="1" smtClean="0"/>
            <a:t>Review</a:t>
          </a:r>
          <a:endParaRPr lang="fr-FR" dirty="0"/>
        </a:p>
      </dgm:t>
    </dgm:pt>
    <dgm:pt modelId="{305AE8CF-99B5-48D0-AE70-82B717E55CF1}" type="parTrans" cxnId="{A5181AC8-833A-45B6-BFF1-90A6C2B0ED04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306A6C35-03E2-4266-A8F2-DDA65AE938E0}" type="sibTrans" cxnId="{A5181AC8-833A-45B6-BFF1-90A6C2B0ED04}">
      <dgm:prSet/>
      <dgm:spPr/>
      <dgm:t>
        <a:bodyPr/>
        <a:lstStyle/>
        <a:p>
          <a:endParaRPr lang="fr-FR"/>
        </a:p>
      </dgm:t>
    </dgm:pt>
    <dgm:pt modelId="{E7F5910A-9414-41DC-8F2B-BB3FF10F4DE5}">
      <dgm:prSet phldrT="[Texte]"/>
      <dgm:spPr/>
      <dgm:t>
        <a:bodyPr/>
        <a:lstStyle/>
        <a:p>
          <a:r>
            <a:rPr lang="fr-FR" dirty="0" smtClean="0"/>
            <a:t>2.1 PCB Design</a:t>
          </a:r>
          <a:endParaRPr lang="fr-FR" dirty="0"/>
        </a:p>
      </dgm:t>
    </dgm:pt>
    <dgm:pt modelId="{F5BC75A2-997A-4AC9-8B2E-5A499DAA222F}" type="parTrans" cxnId="{A6F45C9E-E22A-41C7-BF66-EBC0C363D32D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DD1A4FE7-163A-4481-B0F7-F371379DDB4B}" type="sibTrans" cxnId="{A6F45C9E-E22A-41C7-BF66-EBC0C363D32D}">
      <dgm:prSet/>
      <dgm:spPr/>
      <dgm:t>
        <a:bodyPr/>
        <a:lstStyle/>
        <a:p>
          <a:endParaRPr lang="fr-FR"/>
        </a:p>
      </dgm:t>
    </dgm:pt>
    <dgm:pt modelId="{3F3A42AB-08FD-4007-A77E-77198EA28858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2.2 </a:t>
          </a:r>
          <a:r>
            <a:rPr lang="fr-FR" dirty="0" err="1" smtClean="0"/>
            <a:t>Microcontroller</a:t>
          </a:r>
          <a:r>
            <a:rPr lang="fr-FR" dirty="0" smtClean="0"/>
            <a:t> Code</a:t>
          </a:r>
          <a:endParaRPr lang="fr-FR" dirty="0"/>
        </a:p>
      </dgm:t>
    </dgm:pt>
    <dgm:pt modelId="{6C61A5AC-354F-419C-A389-DD7C6185B99B}" type="parTrans" cxnId="{183A5494-52E2-4283-9D9D-A61E587E61CD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73991D0F-5507-415C-B905-893A2759E2FA}" type="sibTrans" cxnId="{183A5494-52E2-4283-9D9D-A61E587E61CD}">
      <dgm:prSet/>
      <dgm:spPr/>
      <dgm:t>
        <a:bodyPr/>
        <a:lstStyle/>
        <a:p>
          <a:endParaRPr lang="fr-FR"/>
        </a:p>
      </dgm:t>
    </dgm:pt>
    <dgm:pt modelId="{AD9F7328-5C13-44B4-B765-07EC42F5A11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2.3 Communication </a:t>
          </a:r>
          <a:r>
            <a:rPr lang="fr-FR" dirty="0" err="1" smtClean="0"/>
            <a:t>Device</a:t>
          </a:r>
          <a:r>
            <a:rPr lang="fr-FR" dirty="0" smtClean="0"/>
            <a:t> </a:t>
          </a:r>
          <a:r>
            <a:rPr lang="fr-FR" dirty="0" err="1" smtClean="0"/>
            <a:t>integration</a:t>
          </a:r>
          <a:endParaRPr lang="fr-FR" dirty="0"/>
        </a:p>
      </dgm:t>
    </dgm:pt>
    <dgm:pt modelId="{B9E10FBD-9971-45AC-ACC4-9ECE47F11C8A}" type="parTrans" cxnId="{80D44980-7ACD-4C19-987E-AD43865A4CEB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15E51B20-DF05-4DB5-B4EC-591A0D196CB5}" type="sibTrans" cxnId="{80D44980-7ACD-4C19-987E-AD43865A4CEB}">
      <dgm:prSet/>
      <dgm:spPr/>
      <dgm:t>
        <a:bodyPr/>
        <a:lstStyle/>
        <a:p>
          <a:endParaRPr lang="fr-FR"/>
        </a:p>
      </dgm:t>
    </dgm:pt>
    <dgm:pt modelId="{B4F4D135-0612-448A-96BC-4297111EE1F6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2.4 </a:t>
          </a:r>
          <a:r>
            <a:rPr lang="fr-FR" dirty="0" err="1" smtClean="0"/>
            <a:t>Actuator</a:t>
          </a:r>
          <a:r>
            <a:rPr lang="fr-FR" dirty="0" smtClean="0"/>
            <a:t> Control</a:t>
          </a:r>
          <a:endParaRPr lang="fr-FR" dirty="0"/>
        </a:p>
      </dgm:t>
    </dgm:pt>
    <dgm:pt modelId="{2667E5EE-3F9C-4477-A4B5-D1286590A10F}" type="parTrans" cxnId="{87A141B1-AD33-42DE-B00A-C00F1B1CC33B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8078D71F-240B-4208-8499-33363AF3369C}" type="sibTrans" cxnId="{87A141B1-AD33-42DE-B00A-C00F1B1CC33B}">
      <dgm:prSet/>
      <dgm:spPr/>
      <dgm:t>
        <a:bodyPr/>
        <a:lstStyle/>
        <a:p>
          <a:endParaRPr lang="fr-FR"/>
        </a:p>
      </dgm:t>
    </dgm:pt>
    <dgm:pt modelId="{3D12CD48-B6A0-4834-998C-190AC73D4D1E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3.1 Front End</a:t>
          </a:r>
          <a:endParaRPr lang="fr-FR" dirty="0"/>
        </a:p>
      </dgm:t>
    </dgm:pt>
    <dgm:pt modelId="{9D4E292A-DAB4-4AF0-97B0-F16AA88068C0}" type="parTrans" cxnId="{E4F404C4-F307-4B1C-AC59-687BA41BAFDF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F37B9738-E330-407A-B931-7C5F6C750F7C}" type="sibTrans" cxnId="{E4F404C4-F307-4B1C-AC59-687BA41BAFDF}">
      <dgm:prSet/>
      <dgm:spPr/>
      <dgm:t>
        <a:bodyPr/>
        <a:lstStyle/>
        <a:p>
          <a:endParaRPr lang="fr-FR"/>
        </a:p>
      </dgm:t>
    </dgm:pt>
    <dgm:pt modelId="{A166F92C-4354-4013-A52D-709A171C73CA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3.1.1 User </a:t>
          </a:r>
          <a:r>
            <a:rPr lang="fr-FR" dirty="0" err="1" smtClean="0"/>
            <a:t>Experience</a:t>
          </a:r>
          <a:r>
            <a:rPr lang="fr-FR" dirty="0" smtClean="0"/>
            <a:t> Design</a:t>
          </a:r>
          <a:endParaRPr lang="fr-FR" dirty="0"/>
        </a:p>
      </dgm:t>
    </dgm:pt>
    <dgm:pt modelId="{D6C5671B-FE1D-4461-A1FC-150976A4E626}" type="parTrans" cxnId="{13B41797-15B2-42A2-AE34-57B6B3C186C6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C012D2C4-82D9-41B7-812B-D8EE842EAF0B}" type="sibTrans" cxnId="{13B41797-15B2-42A2-AE34-57B6B3C186C6}">
      <dgm:prSet/>
      <dgm:spPr/>
      <dgm:t>
        <a:bodyPr/>
        <a:lstStyle/>
        <a:p>
          <a:endParaRPr lang="fr-FR"/>
        </a:p>
      </dgm:t>
    </dgm:pt>
    <dgm:pt modelId="{C8A0DBF5-2401-4C5A-BA5C-361AA15E9F95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3.1.2. </a:t>
          </a:r>
          <a:r>
            <a:rPr lang="fr-FR" dirty="0" err="1" smtClean="0"/>
            <a:t>Bootstrap</a:t>
          </a:r>
          <a:endParaRPr lang="fr-FR" dirty="0"/>
        </a:p>
      </dgm:t>
    </dgm:pt>
    <dgm:pt modelId="{9F845516-3DCD-4919-B5A8-CBC54FCB53D1}" type="parTrans" cxnId="{437238B5-2ABF-4879-976E-D24B7E458D25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010F2BC4-8142-4F47-8578-C565B9D22CA9}" type="sibTrans" cxnId="{437238B5-2ABF-4879-976E-D24B7E458D25}">
      <dgm:prSet/>
      <dgm:spPr/>
      <dgm:t>
        <a:bodyPr/>
        <a:lstStyle/>
        <a:p>
          <a:endParaRPr lang="fr-FR"/>
        </a:p>
      </dgm:t>
    </dgm:pt>
    <dgm:pt modelId="{40AFDAE5-2CED-4B63-AC18-FBC2DD07B4C8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 smtClean="0"/>
            <a:t>3.2. Back End</a:t>
          </a:r>
          <a:endParaRPr lang="fr-FR" dirty="0"/>
        </a:p>
      </dgm:t>
    </dgm:pt>
    <dgm:pt modelId="{AFE71CDF-72EE-458A-9BE4-E54D006DBF03}" type="parTrans" cxnId="{E89C7785-7CCA-4E62-A809-99818DC6FDF1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D915F76F-A18D-4CE5-8A7C-88D35E941892}" type="sibTrans" cxnId="{E89C7785-7CCA-4E62-A809-99818DC6FDF1}">
      <dgm:prSet/>
      <dgm:spPr/>
      <dgm:t>
        <a:bodyPr/>
        <a:lstStyle/>
        <a:p>
          <a:endParaRPr lang="fr-FR"/>
        </a:p>
      </dgm:t>
    </dgm:pt>
    <dgm:pt modelId="{73B9741C-477B-4F70-89A7-6FB9F97AE849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 smtClean="0"/>
            <a:t>3.2.1 Server installation</a:t>
          </a:r>
          <a:endParaRPr lang="fr-FR" dirty="0"/>
        </a:p>
      </dgm:t>
    </dgm:pt>
    <dgm:pt modelId="{A58CF04D-7E4E-4ADF-A8F8-2F7E9373E7F6}" type="parTrans" cxnId="{1E86E5BF-93EE-48DC-9457-588A62A4B350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93EBED0D-39B1-4B23-A46E-B97B4B3F2226}" type="sibTrans" cxnId="{1E86E5BF-93EE-48DC-9457-588A62A4B350}">
      <dgm:prSet/>
      <dgm:spPr/>
      <dgm:t>
        <a:bodyPr/>
        <a:lstStyle/>
        <a:p>
          <a:endParaRPr lang="fr-FR"/>
        </a:p>
      </dgm:t>
    </dgm:pt>
    <dgm:pt modelId="{32A4E1C9-EE13-44BE-8FD7-B8C1D0A0073F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 smtClean="0"/>
            <a:t>3.2.2 PHP control</a:t>
          </a:r>
          <a:endParaRPr lang="fr-FR" dirty="0"/>
        </a:p>
      </dgm:t>
    </dgm:pt>
    <dgm:pt modelId="{11B35E3D-0671-42E7-91CD-D5E1A4E00807}" type="parTrans" cxnId="{FA8ED8A6-447A-4D1C-9477-35783FEB77A0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1136834E-7DDE-4A7C-8C02-F75F04CBFB2E}" type="sibTrans" cxnId="{FA8ED8A6-447A-4D1C-9477-35783FEB77A0}">
      <dgm:prSet/>
      <dgm:spPr/>
      <dgm:t>
        <a:bodyPr/>
        <a:lstStyle/>
        <a:p>
          <a:endParaRPr lang="fr-FR"/>
        </a:p>
      </dgm:t>
    </dgm:pt>
    <dgm:pt modelId="{87194111-2AB9-45EB-9BA9-0197D341BA98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 smtClean="0"/>
            <a:t>3.2.3 </a:t>
          </a:r>
          <a:r>
            <a:rPr lang="fr-FR" dirty="0" err="1" smtClean="0"/>
            <a:t>DataBase</a:t>
          </a:r>
          <a:endParaRPr lang="fr-FR" dirty="0"/>
        </a:p>
      </dgm:t>
    </dgm:pt>
    <dgm:pt modelId="{88BB2D78-3DE0-43A7-9C66-5B0DB9850713}" type="parTrans" cxnId="{3A895901-A792-4E42-A3D0-8E2860153B9F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4B3E0613-E8DC-4387-8234-65EE491FB222}" type="sibTrans" cxnId="{3A895901-A792-4E42-A3D0-8E2860153B9F}">
      <dgm:prSet/>
      <dgm:spPr/>
      <dgm:t>
        <a:bodyPr/>
        <a:lstStyle/>
        <a:p>
          <a:endParaRPr lang="fr-FR"/>
        </a:p>
      </dgm:t>
    </dgm:pt>
    <dgm:pt modelId="{4AB2867E-670B-4F39-9810-66DAA1ADB44F}">
      <dgm:prSet phldrT="[Texte]"/>
      <dgm:spPr/>
      <dgm:t>
        <a:bodyPr/>
        <a:lstStyle/>
        <a:p>
          <a:r>
            <a:rPr lang="fr-FR" dirty="0" smtClean="0"/>
            <a:t>4.1 </a:t>
          </a:r>
          <a:r>
            <a:rPr lang="fr-FR" dirty="0" err="1" smtClean="0"/>
            <a:t>Solidworks</a:t>
          </a:r>
          <a:endParaRPr lang="fr-FR" dirty="0"/>
        </a:p>
      </dgm:t>
    </dgm:pt>
    <dgm:pt modelId="{B4F2118C-B906-43E6-9B41-6853AFAB1BEA}" type="parTrans" cxnId="{D55C3C53-8DD5-4EA9-BB82-4F20EB8093D8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CBE4A3AD-6E1B-4DB2-B879-F156B3E72DA3}" type="sibTrans" cxnId="{D55C3C53-8DD5-4EA9-BB82-4F20EB8093D8}">
      <dgm:prSet/>
      <dgm:spPr/>
      <dgm:t>
        <a:bodyPr/>
        <a:lstStyle/>
        <a:p>
          <a:endParaRPr lang="fr-FR"/>
        </a:p>
      </dgm:t>
    </dgm:pt>
    <dgm:pt modelId="{566BBEB5-E301-4E26-9F29-DBBEE587B9D8}">
      <dgm:prSet phldrT="[Texte]"/>
      <dgm:spPr/>
      <dgm:t>
        <a:bodyPr/>
        <a:lstStyle/>
        <a:p>
          <a:r>
            <a:rPr lang="fr-FR" dirty="0" smtClean="0"/>
            <a:t>4.2 </a:t>
          </a:r>
          <a:r>
            <a:rPr lang="fr-FR" dirty="0" err="1" smtClean="0"/>
            <a:t>Fablab</a:t>
          </a:r>
          <a:r>
            <a:rPr lang="fr-FR" dirty="0" smtClean="0"/>
            <a:t> </a:t>
          </a:r>
          <a:endParaRPr lang="fr-FR" dirty="0"/>
        </a:p>
      </dgm:t>
    </dgm:pt>
    <dgm:pt modelId="{BEF58729-ED06-42B8-A67D-598485F7ADC3}" type="parTrans" cxnId="{E6BB947B-11C4-4214-AA62-72031EF3DCF6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64A9D024-F02F-44B2-B22D-C7D9291E504A}" type="sibTrans" cxnId="{E6BB947B-11C4-4214-AA62-72031EF3DCF6}">
      <dgm:prSet/>
      <dgm:spPr/>
      <dgm:t>
        <a:bodyPr/>
        <a:lstStyle/>
        <a:p>
          <a:endParaRPr lang="fr-FR"/>
        </a:p>
      </dgm:t>
    </dgm:pt>
    <dgm:pt modelId="{43ED2E8B-A5D8-4DD8-A069-A0B513AB4096}">
      <dgm:prSet phldrT="[Texte]"/>
      <dgm:spPr/>
      <dgm:t>
        <a:bodyPr/>
        <a:lstStyle/>
        <a:p>
          <a:r>
            <a:rPr lang="fr-FR" dirty="0" smtClean="0"/>
            <a:t>1.5.3 </a:t>
          </a:r>
          <a:r>
            <a:rPr lang="fr-FR" dirty="0" err="1" smtClean="0"/>
            <a:t>Lessons</a:t>
          </a:r>
          <a:r>
            <a:rPr lang="fr-FR" dirty="0" smtClean="0"/>
            <a:t> </a:t>
          </a:r>
          <a:r>
            <a:rPr lang="fr-FR" dirty="0" err="1" smtClean="0"/>
            <a:t>Learned</a:t>
          </a:r>
          <a:endParaRPr lang="fr-FR" dirty="0"/>
        </a:p>
      </dgm:t>
    </dgm:pt>
    <dgm:pt modelId="{B2CB1A47-4EAD-4E4C-8366-A5410331A368}" type="parTrans" cxnId="{9C3F5277-7031-4625-8729-52E7F6B1C163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0E2A4E56-126E-4268-8485-E093A679761E}" type="sibTrans" cxnId="{9C3F5277-7031-4625-8729-52E7F6B1C163}">
      <dgm:prSet/>
      <dgm:spPr/>
      <dgm:t>
        <a:bodyPr/>
        <a:lstStyle/>
        <a:p>
          <a:endParaRPr lang="fr-FR"/>
        </a:p>
      </dgm:t>
    </dgm:pt>
    <dgm:pt modelId="{76717FF3-A48A-4AD9-A438-011C4C2D6B75}">
      <dgm:prSet phldrT="[Texte]"/>
      <dgm:spPr/>
      <dgm:t>
        <a:bodyPr/>
        <a:lstStyle/>
        <a:p>
          <a:r>
            <a:rPr lang="fr-FR" dirty="0" smtClean="0"/>
            <a:t>1.5.4 Final Report</a:t>
          </a:r>
          <a:endParaRPr lang="fr-FR" dirty="0"/>
        </a:p>
      </dgm:t>
    </dgm:pt>
    <dgm:pt modelId="{033D1C4E-AAF5-4438-8227-36338025ACFD}" type="parTrans" cxnId="{F79FF7AA-AC59-46D7-8E61-1711AC17273D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F4396727-E823-40B4-82C8-4CB725A4E593}" type="sibTrans" cxnId="{F79FF7AA-AC59-46D7-8E61-1711AC17273D}">
      <dgm:prSet/>
      <dgm:spPr/>
      <dgm:t>
        <a:bodyPr/>
        <a:lstStyle/>
        <a:p>
          <a:endParaRPr lang="fr-FR"/>
        </a:p>
      </dgm:t>
    </dgm:pt>
    <dgm:pt modelId="{EB148772-C0FB-4F93-9BC3-0A21B6E79B4A}">
      <dgm:prSet phldrT="[Texte]"/>
      <dgm:spPr/>
      <dgm:t>
        <a:bodyPr/>
        <a:lstStyle/>
        <a:p>
          <a:r>
            <a:rPr lang="fr-FR" dirty="0" smtClean="0"/>
            <a:t>2.1.1. Power </a:t>
          </a:r>
          <a:r>
            <a:rPr lang="fr-FR" dirty="0" err="1" smtClean="0"/>
            <a:t>Supply</a:t>
          </a:r>
          <a:r>
            <a:rPr lang="fr-FR" dirty="0" smtClean="0"/>
            <a:t> </a:t>
          </a:r>
          <a:endParaRPr lang="fr-FR" dirty="0"/>
        </a:p>
      </dgm:t>
    </dgm:pt>
    <dgm:pt modelId="{909FA23D-278D-4139-B279-8A07D9037800}" type="parTrans" cxnId="{59E94B59-D444-472E-B391-7A5F438C614D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1E1146CF-1570-44C4-A0D6-12489934FF6E}" type="sibTrans" cxnId="{59E94B59-D444-472E-B391-7A5F438C614D}">
      <dgm:prSet/>
      <dgm:spPr/>
      <dgm:t>
        <a:bodyPr/>
        <a:lstStyle/>
        <a:p>
          <a:endParaRPr lang="fr-FR"/>
        </a:p>
      </dgm:t>
    </dgm:pt>
    <dgm:pt modelId="{8319BCBB-65FC-4BA8-A072-88872C7408E2}">
      <dgm:prSet phldrT="[Texte]"/>
      <dgm:spPr/>
      <dgm:t>
        <a:bodyPr/>
        <a:lstStyle/>
        <a:p>
          <a:r>
            <a:rPr lang="fr-FR" dirty="0" smtClean="0"/>
            <a:t>2.1.2. </a:t>
          </a:r>
          <a:r>
            <a:rPr lang="fr-FR" dirty="0" err="1" smtClean="0"/>
            <a:t>Microcontroller</a:t>
          </a:r>
          <a:r>
            <a:rPr lang="fr-FR" dirty="0" smtClean="0"/>
            <a:t> PCB</a:t>
          </a:r>
          <a:endParaRPr lang="fr-FR" dirty="0"/>
        </a:p>
      </dgm:t>
    </dgm:pt>
    <dgm:pt modelId="{C317FCF0-3F01-4935-A753-0B124DC2BB9B}" type="parTrans" cxnId="{E221A1EC-A599-4D89-A7B7-256D276111C3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655EB317-F2BC-412C-AF96-A45E62480794}" type="sibTrans" cxnId="{E221A1EC-A599-4D89-A7B7-256D276111C3}">
      <dgm:prSet/>
      <dgm:spPr/>
      <dgm:t>
        <a:bodyPr/>
        <a:lstStyle/>
        <a:p>
          <a:endParaRPr lang="fr-FR"/>
        </a:p>
      </dgm:t>
    </dgm:pt>
    <dgm:pt modelId="{A637C204-C458-4B5F-A105-FBF106A38CB4}">
      <dgm:prSet phldrT="[Texte]"/>
      <dgm:spPr/>
      <dgm:t>
        <a:bodyPr/>
        <a:lstStyle/>
        <a:p>
          <a:r>
            <a:rPr lang="fr-FR" dirty="0" smtClean="0"/>
            <a:t>2.1.3. Communication PCB</a:t>
          </a:r>
          <a:endParaRPr lang="fr-FR" dirty="0"/>
        </a:p>
      </dgm:t>
    </dgm:pt>
    <dgm:pt modelId="{7F77AB0D-87CB-4A0B-97C4-7BCD50BD7B20}" type="parTrans" cxnId="{AC3A0983-F5F8-4A06-A6CE-33F1A71B1624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759E7717-3FEA-4AC3-822A-6B1BDE3FAF72}" type="sibTrans" cxnId="{AC3A0983-F5F8-4A06-A6CE-33F1A71B1624}">
      <dgm:prSet/>
      <dgm:spPr/>
      <dgm:t>
        <a:bodyPr/>
        <a:lstStyle/>
        <a:p>
          <a:endParaRPr lang="fr-FR"/>
        </a:p>
      </dgm:t>
    </dgm:pt>
    <dgm:pt modelId="{1C78F14E-E6B8-45B5-8FA4-672840401DC3}">
      <dgm:prSet phldrT="[Texte]"/>
      <dgm:spPr/>
      <dgm:t>
        <a:bodyPr/>
        <a:lstStyle/>
        <a:p>
          <a:r>
            <a:rPr lang="fr-FR" dirty="0" smtClean="0"/>
            <a:t>2.1.4. </a:t>
          </a:r>
          <a:r>
            <a:rPr lang="fr-FR" dirty="0" err="1" smtClean="0"/>
            <a:t>Actuator</a:t>
          </a:r>
          <a:r>
            <a:rPr lang="fr-FR" dirty="0" smtClean="0"/>
            <a:t> PCB</a:t>
          </a:r>
          <a:endParaRPr lang="fr-FR" dirty="0"/>
        </a:p>
      </dgm:t>
    </dgm:pt>
    <dgm:pt modelId="{23C0A37F-C9A8-4BF0-B3AD-614348FAFB8C}" type="parTrans" cxnId="{EAB3E80B-08F9-4645-9599-8099B52BE699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D5F7823C-D7D5-4DED-B762-61E4296E7815}" type="sibTrans" cxnId="{EAB3E80B-08F9-4645-9599-8099B52BE699}">
      <dgm:prSet/>
      <dgm:spPr/>
      <dgm:t>
        <a:bodyPr/>
        <a:lstStyle/>
        <a:p>
          <a:endParaRPr lang="fr-FR"/>
        </a:p>
      </dgm:t>
    </dgm:pt>
    <dgm:pt modelId="{594C84D0-33D7-4030-B717-2721A168C30E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2.2.1. UART Communication for WIFI module</a:t>
          </a:r>
          <a:endParaRPr lang="fr-FR" dirty="0"/>
        </a:p>
      </dgm:t>
    </dgm:pt>
    <dgm:pt modelId="{0F0988E9-7315-4780-A7A8-EE758182A339}" type="parTrans" cxnId="{256B9C65-BF91-40B4-B1A8-4465C6E76279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62DDE5E9-9906-4DC1-A8D7-1C9A347498E5}" type="sibTrans" cxnId="{256B9C65-BF91-40B4-B1A8-4465C6E76279}">
      <dgm:prSet/>
      <dgm:spPr/>
      <dgm:t>
        <a:bodyPr/>
        <a:lstStyle/>
        <a:p>
          <a:endParaRPr lang="fr-FR"/>
        </a:p>
      </dgm:t>
    </dgm:pt>
    <dgm:pt modelId="{99040906-F628-4D71-AED3-DF5C17403844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2.2.2. Control of </a:t>
          </a:r>
          <a:r>
            <a:rPr lang="fr-FR" dirty="0" err="1" smtClean="0"/>
            <a:t>actuator</a:t>
          </a:r>
          <a:endParaRPr lang="fr-FR" dirty="0"/>
        </a:p>
      </dgm:t>
    </dgm:pt>
    <dgm:pt modelId="{4D927CCA-EB26-4CFB-9301-DD2433E19D99}" type="parTrans" cxnId="{D4E3FEB9-B84C-415E-AB57-438131AF985F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71A9A452-F0ED-4E8D-94F0-15D7246C9B23}" type="sibTrans" cxnId="{D4E3FEB9-B84C-415E-AB57-438131AF985F}">
      <dgm:prSet/>
      <dgm:spPr/>
      <dgm:t>
        <a:bodyPr/>
        <a:lstStyle/>
        <a:p>
          <a:endParaRPr lang="fr-FR"/>
        </a:p>
      </dgm:t>
    </dgm:pt>
    <dgm:pt modelId="{6CA3F806-F70E-49A3-B0D6-38593E8048A9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2.2.3. Embedded control of TCP/IP </a:t>
          </a:r>
          <a:r>
            <a:rPr lang="fr-FR" dirty="0" err="1" smtClean="0"/>
            <a:t>protocol</a:t>
          </a:r>
          <a:endParaRPr lang="fr-FR" dirty="0"/>
        </a:p>
      </dgm:t>
    </dgm:pt>
    <dgm:pt modelId="{5714B124-8E87-4953-A36F-3298CED0D501}" type="parTrans" cxnId="{B5C65B8F-45B6-4D92-8F73-78432D9EFB0C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669799D4-1E1D-4E5F-95BC-56D81F6C52FB}" type="sibTrans" cxnId="{B5C65B8F-45B6-4D92-8F73-78432D9EFB0C}">
      <dgm:prSet/>
      <dgm:spPr/>
      <dgm:t>
        <a:bodyPr/>
        <a:lstStyle/>
        <a:p>
          <a:endParaRPr lang="fr-FR"/>
        </a:p>
      </dgm:t>
    </dgm:pt>
    <dgm:pt modelId="{92AECBB8-E1C0-465E-B277-0758775E0DE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2.2.4. </a:t>
          </a:r>
          <a:r>
            <a:rPr lang="fr-FR" dirty="0" err="1" smtClean="0"/>
            <a:t>Artificial</a:t>
          </a:r>
          <a:r>
            <a:rPr lang="fr-FR" dirty="0" smtClean="0"/>
            <a:t> Intelligence</a:t>
          </a:r>
          <a:endParaRPr lang="fr-FR" dirty="0"/>
        </a:p>
      </dgm:t>
    </dgm:pt>
    <dgm:pt modelId="{86708952-B3D4-4360-B300-F7959DBF4644}" type="parTrans" cxnId="{D9D831AE-066D-44FB-B6FE-8E9C832B1154}">
      <dgm:prSet/>
      <dgm:spPr>
        <a:ln>
          <a:solidFill>
            <a:srgbClr val="002060"/>
          </a:solidFill>
        </a:ln>
      </dgm:spPr>
      <dgm:t>
        <a:bodyPr/>
        <a:lstStyle/>
        <a:p>
          <a:endParaRPr lang="fr-FR"/>
        </a:p>
      </dgm:t>
    </dgm:pt>
    <dgm:pt modelId="{806258B5-D299-4225-90FE-F057E3188CDD}" type="sibTrans" cxnId="{D9D831AE-066D-44FB-B6FE-8E9C832B1154}">
      <dgm:prSet/>
      <dgm:spPr/>
      <dgm:t>
        <a:bodyPr/>
        <a:lstStyle/>
        <a:p>
          <a:endParaRPr lang="fr-FR"/>
        </a:p>
      </dgm:t>
    </dgm:pt>
    <dgm:pt modelId="{44DED2A0-BDA2-4C54-8DCC-406E6BAE45D8}" type="pres">
      <dgm:prSet presAssocID="{91A97621-8EE7-4D5A-8C24-8C99AEDA7B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FE795A-2D50-48FC-84FF-552A24F43A41}" type="pres">
      <dgm:prSet presAssocID="{14669988-0E9C-4DB1-9620-E1484C9C8049}" presName="hierRoot1" presStyleCnt="0">
        <dgm:presLayoutVars>
          <dgm:hierBranch val="init"/>
        </dgm:presLayoutVars>
      </dgm:prSet>
      <dgm:spPr/>
    </dgm:pt>
    <dgm:pt modelId="{497C44EF-A221-4EFC-9580-D2B4D33BE1D1}" type="pres">
      <dgm:prSet presAssocID="{14669988-0E9C-4DB1-9620-E1484C9C8049}" presName="rootComposite1" presStyleCnt="0"/>
      <dgm:spPr/>
    </dgm:pt>
    <dgm:pt modelId="{315060C6-5624-4142-A868-CAAA1996B8B6}" type="pres">
      <dgm:prSet presAssocID="{14669988-0E9C-4DB1-9620-E1484C9C80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0B0EB3A-C95F-47E8-A759-837000919F21}" type="pres">
      <dgm:prSet presAssocID="{14669988-0E9C-4DB1-9620-E1484C9C804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CF57C1DC-5CD0-4120-B86F-F7799F8A95BD}" type="pres">
      <dgm:prSet presAssocID="{14669988-0E9C-4DB1-9620-E1484C9C8049}" presName="hierChild2" presStyleCnt="0"/>
      <dgm:spPr/>
    </dgm:pt>
    <dgm:pt modelId="{2799320E-12B0-40B8-8A3A-1B7D8C9042A1}" type="pres">
      <dgm:prSet presAssocID="{69EC76BB-0A8C-41A5-B9CD-9E0A2D999927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9BF87E4-144C-4133-949B-AE9BC04CDD31}" type="pres">
      <dgm:prSet presAssocID="{D627C7A4-18D5-4611-8744-C5736252F5D5}" presName="hierRoot2" presStyleCnt="0">
        <dgm:presLayoutVars>
          <dgm:hierBranch val="init"/>
        </dgm:presLayoutVars>
      </dgm:prSet>
      <dgm:spPr/>
    </dgm:pt>
    <dgm:pt modelId="{0CAFC8CA-E266-421E-8617-7F97A63AFCB7}" type="pres">
      <dgm:prSet presAssocID="{D627C7A4-18D5-4611-8744-C5736252F5D5}" presName="rootComposite" presStyleCnt="0"/>
      <dgm:spPr/>
    </dgm:pt>
    <dgm:pt modelId="{0DCAC182-28E6-4570-A074-2D801F9F43C5}" type="pres">
      <dgm:prSet presAssocID="{D627C7A4-18D5-4611-8744-C5736252F5D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95A81A-00D4-4C03-B189-D1855B4CB408}" type="pres">
      <dgm:prSet presAssocID="{D627C7A4-18D5-4611-8744-C5736252F5D5}" presName="rootConnector" presStyleLbl="node2" presStyleIdx="0" presStyleCnt="4"/>
      <dgm:spPr/>
      <dgm:t>
        <a:bodyPr/>
        <a:lstStyle/>
        <a:p>
          <a:endParaRPr lang="fr-FR"/>
        </a:p>
      </dgm:t>
    </dgm:pt>
    <dgm:pt modelId="{51577F37-5AB3-4B26-9A1C-0727FECD8A8A}" type="pres">
      <dgm:prSet presAssocID="{D627C7A4-18D5-4611-8744-C5736252F5D5}" presName="hierChild4" presStyleCnt="0"/>
      <dgm:spPr/>
    </dgm:pt>
    <dgm:pt modelId="{397C16E5-16CB-4376-A920-3B150B433F5B}" type="pres">
      <dgm:prSet presAssocID="{7615E529-A4CC-4B0E-A70D-C5C4104247C6}" presName="Name37" presStyleLbl="parChTrans1D3" presStyleIdx="0" presStyleCnt="13"/>
      <dgm:spPr/>
      <dgm:t>
        <a:bodyPr/>
        <a:lstStyle/>
        <a:p>
          <a:endParaRPr lang="fr-FR"/>
        </a:p>
      </dgm:t>
    </dgm:pt>
    <dgm:pt modelId="{B1BC7442-F9B5-4914-BE71-337FDA202A63}" type="pres">
      <dgm:prSet presAssocID="{130D248C-C057-4E89-B1AB-B54D8F89C0B4}" presName="hierRoot2" presStyleCnt="0">
        <dgm:presLayoutVars>
          <dgm:hierBranch val="init"/>
        </dgm:presLayoutVars>
      </dgm:prSet>
      <dgm:spPr/>
    </dgm:pt>
    <dgm:pt modelId="{82239F7C-56AD-40F9-89CE-F98C7C26DF97}" type="pres">
      <dgm:prSet presAssocID="{130D248C-C057-4E89-B1AB-B54D8F89C0B4}" presName="rootComposite" presStyleCnt="0"/>
      <dgm:spPr/>
    </dgm:pt>
    <dgm:pt modelId="{76236122-599D-47B9-A8DE-E0D9AC1C52AD}" type="pres">
      <dgm:prSet presAssocID="{130D248C-C057-4E89-B1AB-B54D8F89C0B4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7A9A24-A806-4E3A-BE4E-385EB67609A5}" type="pres">
      <dgm:prSet presAssocID="{130D248C-C057-4E89-B1AB-B54D8F89C0B4}" presName="rootConnector" presStyleLbl="node3" presStyleIdx="0" presStyleCnt="13"/>
      <dgm:spPr/>
      <dgm:t>
        <a:bodyPr/>
        <a:lstStyle/>
        <a:p>
          <a:endParaRPr lang="fr-FR"/>
        </a:p>
      </dgm:t>
    </dgm:pt>
    <dgm:pt modelId="{9BEB0BBB-5804-46CF-ABBB-D4942CE5F7F9}" type="pres">
      <dgm:prSet presAssocID="{130D248C-C057-4E89-B1AB-B54D8F89C0B4}" presName="hierChild4" presStyleCnt="0"/>
      <dgm:spPr/>
    </dgm:pt>
    <dgm:pt modelId="{0F2B36F0-F554-4F67-A53B-2BAD0EEDFAFA}" type="pres">
      <dgm:prSet presAssocID="{B0B03348-0BC9-48D6-AA27-709A11605C5B}" presName="Name37" presStyleLbl="parChTrans1D4" presStyleIdx="0" presStyleCnt="24"/>
      <dgm:spPr/>
      <dgm:t>
        <a:bodyPr/>
        <a:lstStyle/>
        <a:p>
          <a:endParaRPr lang="fr-FR"/>
        </a:p>
      </dgm:t>
    </dgm:pt>
    <dgm:pt modelId="{79CA56FB-7011-4B22-8100-098E30E94469}" type="pres">
      <dgm:prSet presAssocID="{A23ED80C-E26B-4DCA-8898-54A1C46FF018}" presName="hierRoot2" presStyleCnt="0">
        <dgm:presLayoutVars>
          <dgm:hierBranch val="init"/>
        </dgm:presLayoutVars>
      </dgm:prSet>
      <dgm:spPr/>
    </dgm:pt>
    <dgm:pt modelId="{45D90EA8-3889-4E04-BB07-293073E986F1}" type="pres">
      <dgm:prSet presAssocID="{A23ED80C-E26B-4DCA-8898-54A1C46FF018}" presName="rootComposite" presStyleCnt="0"/>
      <dgm:spPr/>
    </dgm:pt>
    <dgm:pt modelId="{D277C46B-6875-46CB-9015-3A6DE19DAF5F}" type="pres">
      <dgm:prSet presAssocID="{A23ED80C-E26B-4DCA-8898-54A1C46FF018}" presName="rootText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E3CA57-9A19-403C-BBE1-6958F7F3FDB0}" type="pres">
      <dgm:prSet presAssocID="{A23ED80C-E26B-4DCA-8898-54A1C46FF018}" presName="rootConnector" presStyleLbl="node4" presStyleIdx="0" presStyleCnt="24"/>
      <dgm:spPr/>
      <dgm:t>
        <a:bodyPr/>
        <a:lstStyle/>
        <a:p>
          <a:endParaRPr lang="fr-FR"/>
        </a:p>
      </dgm:t>
    </dgm:pt>
    <dgm:pt modelId="{6AB04BE4-88F5-4C93-838B-9A570462DCDE}" type="pres">
      <dgm:prSet presAssocID="{A23ED80C-E26B-4DCA-8898-54A1C46FF018}" presName="hierChild4" presStyleCnt="0"/>
      <dgm:spPr/>
    </dgm:pt>
    <dgm:pt modelId="{F88354D0-2ABE-4DDB-819E-0A61E88F5024}" type="pres">
      <dgm:prSet presAssocID="{A23ED80C-E26B-4DCA-8898-54A1C46FF018}" presName="hierChild5" presStyleCnt="0"/>
      <dgm:spPr/>
    </dgm:pt>
    <dgm:pt modelId="{CF51E07B-3AF4-41C4-9AAA-6452CE43CBBD}" type="pres">
      <dgm:prSet presAssocID="{130D248C-C057-4E89-B1AB-B54D8F89C0B4}" presName="hierChild5" presStyleCnt="0"/>
      <dgm:spPr/>
    </dgm:pt>
    <dgm:pt modelId="{1FEE6F1C-71D6-46D9-AE6C-F7C7E8ACF57C}" type="pres">
      <dgm:prSet presAssocID="{4E9A8BA4-003C-4EE9-B34F-F27203EBD28E}" presName="Name37" presStyleLbl="parChTrans1D3" presStyleIdx="1" presStyleCnt="13"/>
      <dgm:spPr/>
      <dgm:t>
        <a:bodyPr/>
        <a:lstStyle/>
        <a:p>
          <a:endParaRPr lang="fr-FR"/>
        </a:p>
      </dgm:t>
    </dgm:pt>
    <dgm:pt modelId="{5629C160-D965-4730-A9C4-2A766FF72658}" type="pres">
      <dgm:prSet presAssocID="{09787FCF-9858-4432-96E1-6B987B19776D}" presName="hierRoot2" presStyleCnt="0">
        <dgm:presLayoutVars>
          <dgm:hierBranch val="init"/>
        </dgm:presLayoutVars>
      </dgm:prSet>
      <dgm:spPr/>
    </dgm:pt>
    <dgm:pt modelId="{F5FDD3DB-C549-4B6C-A492-C5CC92A39E95}" type="pres">
      <dgm:prSet presAssocID="{09787FCF-9858-4432-96E1-6B987B19776D}" presName="rootComposite" presStyleCnt="0"/>
      <dgm:spPr/>
    </dgm:pt>
    <dgm:pt modelId="{A6323957-CE15-4895-AA42-54DE35AF3423}" type="pres">
      <dgm:prSet presAssocID="{09787FCF-9858-4432-96E1-6B987B19776D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DC35E37-A5AE-4F7A-9BC7-41D2CA4409CA}" type="pres">
      <dgm:prSet presAssocID="{09787FCF-9858-4432-96E1-6B987B19776D}" presName="rootConnector" presStyleLbl="node3" presStyleIdx="1" presStyleCnt="13"/>
      <dgm:spPr/>
      <dgm:t>
        <a:bodyPr/>
        <a:lstStyle/>
        <a:p>
          <a:endParaRPr lang="fr-FR"/>
        </a:p>
      </dgm:t>
    </dgm:pt>
    <dgm:pt modelId="{1FB3AE17-E737-402D-A119-8B1E6A7082C8}" type="pres">
      <dgm:prSet presAssocID="{09787FCF-9858-4432-96E1-6B987B19776D}" presName="hierChild4" presStyleCnt="0"/>
      <dgm:spPr/>
    </dgm:pt>
    <dgm:pt modelId="{E09A67F7-5C71-45B4-A8FE-9DEE387206A2}" type="pres">
      <dgm:prSet presAssocID="{09787FCF-9858-4432-96E1-6B987B19776D}" presName="hierChild5" presStyleCnt="0"/>
      <dgm:spPr/>
    </dgm:pt>
    <dgm:pt modelId="{033F6338-0920-43BC-AFC9-E39EE2F74CA2}" type="pres">
      <dgm:prSet presAssocID="{257DBCD1-E4F3-4666-997F-A6B183AA8E2A}" presName="Name37" presStyleLbl="parChTrans1D3" presStyleIdx="2" presStyleCnt="13"/>
      <dgm:spPr/>
      <dgm:t>
        <a:bodyPr/>
        <a:lstStyle/>
        <a:p>
          <a:endParaRPr lang="fr-FR"/>
        </a:p>
      </dgm:t>
    </dgm:pt>
    <dgm:pt modelId="{B5085A7B-E222-459C-BE5E-D83EB094B3E8}" type="pres">
      <dgm:prSet presAssocID="{72A6CAF8-1437-4927-AD66-793BB91FF07E}" presName="hierRoot2" presStyleCnt="0">
        <dgm:presLayoutVars>
          <dgm:hierBranch val="init"/>
        </dgm:presLayoutVars>
      </dgm:prSet>
      <dgm:spPr/>
    </dgm:pt>
    <dgm:pt modelId="{12A751E0-F133-4E7E-9D22-84E06D98B07C}" type="pres">
      <dgm:prSet presAssocID="{72A6CAF8-1437-4927-AD66-793BB91FF07E}" presName="rootComposite" presStyleCnt="0"/>
      <dgm:spPr/>
    </dgm:pt>
    <dgm:pt modelId="{6A258AF2-0A55-4AFB-A7D6-BA487EDD2401}" type="pres">
      <dgm:prSet presAssocID="{72A6CAF8-1437-4927-AD66-793BB91FF07E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B52CE2-13A7-4DF2-A11B-78E4443DD153}" type="pres">
      <dgm:prSet presAssocID="{72A6CAF8-1437-4927-AD66-793BB91FF07E}" presName="rootConnector" presStyleLbl="node3" presStyleIdx="2" presStyleCnt="13"/>
      <dgm:spPr/>
      <dgm:t>
        <a:bodyPr/>
        <a:lstStyle/>
        <a:p>
          <a:endParaRPr lang="fr-FR"/>
        </a:p>
      </dgm:t>
    </dgm:pt>
    <dgm:pt modelId="{1E6EFA13-8B0B-405D-9C89-9E1213E0E42C}" type="pres">
      <dgm:prSet presAssocID="{72A6CAF8-1437-4927-AD66-793BB91FF07E}" presName="hierChild4" presStyleCnt="0"/>
      <dgm:spPr/>
    </dgm:pt>
    <dgm:pt modelId="{CCAE3EFA-EB05-40D9-9B34-5E8BE5ADC873}" type="pres">
      <dgm:prSet presAssocID="{E8416D99-26CB-4420-8BEA-B27DF278A7C7}" presName="Name37" presStyleLbl="parChTrans1D4" presStyleIdx="1" presStyleCnt="24"/>
      <dgm:spPr/>
      <dgm:t>
        <a:bodyPr/>
        <a:lstStyle/>
        <a:p>
          <a:endParaRPr lang="fr-FR"/>
        </a:p>
      </dgm:t>
    </dgm:pt>
    <dgm:pt modelId="{8AB4DCE1-1DEA-476D-8B60-5DFFA3A2CEBE}" type="pres">
      <dgm:prSet presAssocID="{27161690-12C6-4568-BF40-5F1B72C4E555}" presName="hierRoot2" presStyleCnt="0">
        <dgm:presLayoutVars>
          <dgm:hierBranch val="init"/>
        </dgm:presLayoutVars>
      </dgm:prSet>
      <dgm:spPr/>
    </dgm:pt>
    <dgm:pt modelId="{72D7F05C-BDD2-42A2-8B36-93AA924A51B0}" type="pres">
      <dgm:prSet presAssocID="{27161690-12C6-4568-BF40-5F1B72C4E555}" presName="rootComposite" presStyleCnt="0"/>
      <dgm:spPr/>
    </dgm:pt>
    <dgm:pt modelId="{FE16CB96-FA44-4A41-9ABB-E4DAB3EA3B9B}" type="pres">
      <dgm:prSet presAssocID="{27161690-12C6-4568-BF40-5F1B72C4E555}" presName="rootText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FA7DAE-D902-4968-B4AC-AD4A38664F6A}" type="pres">
      <dgm:prSet presAssocID="{27161690-12C6-4568-BF40-5F1B72C4E555}" presName="rootConnector" presStyleLbl="node4" presStyleIdx="1" presStyleCnt="24"/>
      <dgm:spPr/>
      <dgm:t>
        <a:bodyPr/>
        <a:lstStyle/>
        <a:p>
          <a:endParaRPr lang="fr-FR"/>
        </a:p>
      </dgm:t>
    </dgm:pt>
    <dgm:pt modelId="{BAE8A37A-3388-48D5-A562-7C1610C3823B}" type="pres">
      <dgm:prSet presAssocID="{27161690-12C6-4568-BF40-5F1B72C4E555}" presName="hierChild4" presStyleCnt="0"/>
      <dgm:spPr/>
    </dgm:pt>
    <dgm:pt modelId="{44623624-06BD-4E1B-9774-57749D044AAD}" type="pres">
      <dgm:prSet presAssocID="{27161690-12C6-4568-BF40-5F1B72C4E555}" presName="hierChild5" presStyleCnt="0"/>
      <dgm:spPr/>
    </dgm:pt>
    <dgm:pt modelId="{A9513453-B11D-4A50-979B-8ACAFF25E2B7}" type="pres">
      <dgm:prSet presAssocID="{A9EE7624-FBA2-4C9A-8BB3-B031F44FE362}" presName="Name37" presStyleLbl="parChTrans1D4" presStyleIdx="2" presStyleCnt="24"/>
      <dgm:spPr/>
      <dgm:t>
        <a:bodyPr/>
        <a:lstStyle/>
        <a:p>
          <a:endParaRPr lang="fr-FR"/>
        </a:p>
      </dgm:t>
    </dgm:pt>
    <dgm:pt modelId="{6E2A0ECD-FCE7-4771-9ABF-BA43391C51D4}" type="pres">
      <dgm:prSet presAssocID="{467EE858-EEF8-45BE-B0A3-6394017CAEDC}" presName="hierRoot2" presStyleCnt="0">
        <dgm:presLayoutVars>
          <dgm:hierBranch val="init"/>
        </dgm:presLayoutVars>
      </dgm:prSet>
      <dgm:spPr/>
    </dgm:pt>
    <dgm:pt modelId="{72D568C5-1E26-4257-95AC-E5628936D4DF}" type="pres">
      <dgm:prSet presAssocID="{467EE858-EEF8-45BE-B0A3-6394017CAEDC}" presName="rootComposite" presStyleCnt="0"/>
      <dgm:spPr/>
    </dgm:pt>
    <dgm:pt modelId="{E010074C-8A28-45F8-82AA-9083D8CAE3A3}" type="pres">
      <dgm:prSet presAssocID="{467EE858-EEF8-45BE-B0A3-6394017CAEDC}" presName="rootText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2DB9795-3FC2-453F-8E80-7D55C613DCB9}" type="pres">
      <dgm:prSet presAssocID="{467EE858-EEF8-45BE-B0A3-6394017CAEDC}" presName="rootConnector" presStyleLbl="node4" presStyleIdx="2" presStyleCnt="24"/>
      <dgm:spPr/>
      <dgm:t>
        <a:bodyPr/>
        <a:lstStyle/>
        <a:p>
          <a:endParaRPr lang="fr-FR"/>
        </a:p>
      </dgm:t>
    </dgm:pt>
    <dgm:pt modelId="{CC7378B2-BC25-4D9D-A39F-214263846C08}" type="pres">
      <dgm:prSet presAssocID="{467EE858-EEF8-45BE-B0A3-6394017CAEDC}" presName="hierChild4" presStyleCnt="0"/>
      <dgm:spPr/>
    </dgm:pt>
    <dgm:pt modelId="{2C4D66F5-A30D-4C75-926D-EE8BC5BD6150}" type="pres">
      <dgm:prSet presAssocID="{467EE858-EEF8-45BE-B0A3-6394017CAEDC}" presName="hierChild5" presStyleCnt="0"/>
      <dgm:spPr/>
    </dgm:pt>
    <dgm:pt modelId="{EEF6A02E-6A90-4179-A962-4D080ACD7DBC}" type="pres">
      <dgm:prSet presAssocID="{D05988EA-51E0-477F-AAA8-52B1016E4376}" presName="Name37" presStyleLbl="parChTrans1D4" presStyleIdx="3" presStyleCnt="24"/>
      <dgm:spPr/>
      <dgm:t>
        <a:bodyPr/>
        <a:lstStyle/>
        <a:p>
          <a:endParaRPr lang="fr-FR"/>
        </a:p>
      </dgm:t>
    </dgm:pt>
    <dgm:pt modelId="{1F0BACD7-6A98-4053-A812-0B1786C1DA7E}" type="pres">
      <dgm:prSet presAssocID="{B68226BD-D4A3-4628-B563-5B82B4D013B7}" presName="hierRoot2" presStyleCnt="0">
        <dgm:presLayoutVars>
          <dgm:hierBranch val="init"/>
        </dgm:presLayoutVars>
      </dgm:prSet>
      <dgm:spPr/>
    </dgm:pt>
    <dgm:pt modelId="{23B9F4A9-0F34-42D0-9BB5-904A5D586247}" type="pres">
      <dgm:prSet presAssocID="{B68226BD-D4A3-4628-B563-5B82B4D013B7}" presName="rootComposite" presStyleCnt="0"/>
      <dgm:spPr/>
    </dgm:pt>
    <dgm:pt modelId="{89F31CE7-629D-4CA4-9B3B-4AE6F901C052}" type="pres">
      <dgm:prSet presAssocID="{B68226BD-D4A3-4628-B563-5B82B4D013B7}" presName="rootText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6DEA62B-A068-458D-AB70-9988A77B1B39}" type="pres">
      <dgm:prSet presAssocID="{B68226BD-D4A3-4628-B563-5B82B4D013B7}" presName="rootConnector" presStyleLbl="node4" presStyleIdx="3" presStyleCnt="24"/>
      <dgm:spPr/>
      <dgm:t>
        <a:bodyPr/>
        <a:lstStyle/>
        <a:p>
          <a:endParaRPr lang="fr-FR"/>
        </a:p>
      </dgm:t>
    </dgm:pt>
    <dgm:pt modelId="{099DF837-1CE6-4472-ADA2-98E7BD6E9829}" type="pres">
      <dgm:prSet presAssocID="{B68226BD-D4A3-4628-B563-5B82B4D013B7}" presName="hierChild4" presStyleCnt="0"/>
      <dgm:spPr/>
    </dgm:pt>
    <dgm:pt modelId="{86CBF104-A758-46D3-B138-58E456446294}" type="pres">
      <dgm:prSet presAssocID="{B68226BD-D4A3-4628-B563-5B82B4D013B7}" presName="hierChild5" presStyleCnt="0"/>
      <dgm:spPr/>
    </dgm:pt>
    <dgm:pt modelId="{442F1358-D584-4104-8773-B93DA6249EF2}" type="pres">
      <dgm:prSet presAssocID="{19A5A23A-1B2D-4062-BC4D-37C6CBC8F490}" presName="Name37" presStyleLbl="parChTrans1D4" presStyleIdx="4" presStyleCnt="24"/>
      <dgm:spPr/>
      <dgm:t>
        <a:bodyPr/>
        <a:lstStyle/>
        <a:p>
          <a:endParaRPr lang="fr-FR"/>
        </a:p>
      </dgm:t>
    </dgm:pt>
    <dgm:pt modelId="{C3B62B0C-A630-464A-B326-C50BD084814A}" type="pres">
      <dgm:prSet presAssocID="{88675867-5DBA-4639-8C3F-66E1D2D58E2D}" presName="hierRoot2" presStyleCnt="0">
        <dgm:presLayoutVars>
          <dgm:hierBranch val="init"/>
        </dgm:presLayoutVars>
      </dgm:prSet>
      <dgm:spPr/>
    </dgm:pt>
    <dgm:pt modelId="{02859945-91EB-427B-8078-4DD08CBF4963}" type="pres">
      <dgm:prSet presAssocID="{88675867-5DBA-4639-8C3F-66E1D2D58E2D}" presName="rootComposite" presStyleCnt="0"/>
      <dgm:spPr/>
    </dgm:pt>
    <dgm:pt modelId="{4D71B708-8B76-46D2-B27D-0D0CD80B6881}" type="pres">
      <dgm:prSet presAssocID="{88675867-5DBA-4639-8C3F-66E1D2D58E2D}" presName="rootText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AEE3B2-9257-4327-A02A-23B6532555F7}" type="pres">
      <dgm:prSet presAssocID="{88675867-5DBA-4639-8C3F-66E1D2D58E2D}" presName="rootConnector" presStyleLbl="node4" presStyleIdx="4" presStyleCnt="24"/>
      <dgm:spPr/>
      <dgm:t>
        <a:bodyPr/>
        <a:lstStyle/>
        <a:p>
          <a:endParaRPr lang="fr-FR"/>
        </a:p>
      </dgm:t>
    </dgm:pt>
    <dgm:pt modelId="{85337C06-7653-4616-BEEF-6D4050493B4D}" type="pres">
      <dgm:prSet presAssocID="{88675867-5DBA-4639-8C3F-66E1D2D58E2D}" presName="hierChild4" presStyleCnt="0"/>
      <dgm:spPr/>
    </dgm:pt>
    <dgm:pt modelId="{8368BE87-214B-4DEA-BE6E-3E22B448B1A8}" type="pres">
      <dgm:prSet presAssocID="{88675867-5DBA-4639-8C3F-66E1D2D58E2D}" presName="hierChild5" presStyleCnt="0"/>
      <dgm:spPr/>
    </dgm:pt>
    <dgm:pt modelId="{ADAE1C57-12DB-40FF-84FF-4449B23A9513}" type="pres">
      <dgm:prSet presAssocID="{72A6CAF8-1437-4927-AD66-793BB91FF07E}" presName="hierChild5" presStyleCnt="0"/>
      <dgm:spPr/>
    </dgm:pt>
    <dgm:pt modelId="{1E4A8AF9-EBF8-4ECC-BCCA-5119C314D5B4}" type="pres">
      <dgm:prSet presAssocID="{257119C1-0097-4E75-808C-840852892F29}" presName="Name37" presStyleLbl="parChTrans1D3" presStyleIdx="3" presStyleCnt="13"/>
      <dgm:spPr/>
      <dgm:t>
        <a:bodyPr/>
        <a:lstStyle/>
        <a:p>
          <a:endParaRPr lang="fr-FR"/>
        </a:p>
      </dgm:t>
    </dgm:pt>
    <dgm:pt modelId="{30CD2496-428D-480D-9D90-4509DFE8087C}" type="pres">
      <dgm:prSet presAssocID="{B562853D-0306-4F97-BCBC-FD0EAFD1322F}" presName="hierRoot2" presStyleCnt="0">
        <dgm:presLayoutVars>
          <dgm:hierBranch val="init"/>
        </dgm:presLayoutVars>
      </dgm:prSet>
      <dgm:spPr/>
    </dgm:pt>
    <dgm:pt modelId="{C3617D41-09D5-4884-AEF1-B09A3677D6D9}" type="pres">
      <dgm:prSet presAssocID="{B562853D-0306-4F97-BCBC-FD0EAFD1322F}" presName="rootComposite" presStyleCnt="0"/>
      <dgm:spPr/>
    </dgm:pt>
    <dgm:pt modelId="{CB70D9FA-4F25-4E8C-9BF8-49C8F725675C}" type="pres">
      <dgm:prSet presAssocID="{B562853D-0306-4F97-BCBC-FD0EAFD1322F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52808E-D704-451F-B847-07624A9370BB}" type="pres">
      <dgm:prSet presAssocID="{B562853D-0306-4F97-BCBC-FD0EAFD1322F}" presName="rootConnector" presStyleLbl="node3" presStyleIdx="3" presStyleCnt="13"/>
      <dgm:spPr/>
      <dgm:t>
        <a:bodyPr/>
        <a:lstStyle/>
        <a:p>
          <a:endParaRPr lang="fr-FR"/>
        </a:p>
      </dgm:t>
    </dgm:pt>
    <dgm:pt modelId="{ED1AC770-D2D6-421A-9CBC-25F356F4E43F}" type="pres">
      <dgm:prSet presAssocID="{B562853D-0306-4F97-BCBC-FD0EAFD1322F}" presName="hierChild4" presStyleCnt="0"/>
      <dgm:spPr/>
    </dgm:pt>
    <dgm:pt modelId="{A95CD5A9-B1CE-4046-B795-BDAC212B6FA2}" type="pres">
      <dgm:prSet presAssocID="{9BD1BAA3-0663-4532-A143-9CB151399D3E}" presName="Name37" presStyleLbl="parChTrans1D4" presStyleIdx="5" presStyleCnt="24"/>
      <dgm:spPr/>
      <dgm:t>
        <a:bodyPr/>
        <a:lstStyle/>
        <a:p>
          <a:endParaRPr lang="fr-FR"/>
        </a:p>
      </dgm:t>
    </dgm:pt>
    <dgm:pt modelId="{C730BBDD-5B41-4D66-9EDB-6E49BC09B3F3}" type="pres">
      <dgm:prSet presAssocID="{15E5F3A6-61DE-4853-A0FA-7EE1551623E5}" presName="hierRoot2" presStyleCnt="0">
        <dgm:presLayoutVars>
          <dgm:hierBranch val="init"/>
        </dgm:presLayoutVars>
      </dgm:prSet>
      <dgm:spPr/>
    </dgm:pt>
    <dgm:pt modelId="{265C82E3-FC37-4737-93FD-2955AFA44C39}" type="pres">
      <dgm:prSet presAssocID="{15E5F3A6-61DE-4853-A0FA-7EE1551623E5}" presName="rootComposite" presStyleCnt="0"/>
      <dgm:spPr/>
    </dgm:pt>
    <dgm:pt modelId="{DE3E6F3A-1209-4912-A0D9-FF56A1BF23E0}" type="pres">
      <dgm:prSet presAssocID="{15E5F3A6-61DE-4853-A0FA-7EE1551623E5}" presName="rootText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39C61C-8C50-40D9-9B22-B520E48F0584}" type="pres">
      <dgm:prSet presAssocID="{15E5F3A6-61DE-4853-A0FA-7EE1551623E5}" presName="rootConnector" presStyleLbl="node4" presStyleIdx="5" presStyleCnt="24"/>
      <dgm:spPr/>
      <dgm:t>
        <a:bodyPr/>
        <a:lstStyle/>
        <a:p>
          <a:endParaRPr lang="fr-FR"/>
        </a:p>
      </dgm:t>
    </dgm:pt>
    <dgm:pt modelId="{AB8E1446-FFF1-4251-A9CD-E89FA5FD48F8}" type="pres">
      <dgm:prSet presAssocID="{15E5F3A6-61DE-4853-A0FA-7EE1551623E5}" presName="hierChild4" presStyleCnt="0"/>
      <dgm:spPr/>
    </dgm:pt>
    <dgm:pt modelId="{EB9204E8-A30B-42EF-86AA-E4A273A725E1}" type="pres">
      <dgm:prSet presAssocID="{15E5F3A6-61DE-4853-A0FA-7EE1551623E5}" presName="hierChild5" presStyleCnt="0"/>
      <dgm:spPr/>
    </dgm:pt>
    <dgm:pt modelId="{A4216374-3AAE-4FDD-BE76-FC901F057515}" type="pres">
      <dgm:prSet presAssocID="{383C4AF4-B925-4340-ACCB-554BDD7071C5}" presName="Name37" presStyleLbl="parChTrans1D4" presStyleIdx="6" presStyleCnt="24"/>
      <dgm:spPr/>
      <dgm:t>
        <a:bodyPr/>
        <a:lstStyle/>
        <a:p>
          <a:endParaRPr lang="fr-FR"/>
        </a:p>
      </dgm:t>
    </dgm:pt>
    <dgm:pt modelId="{4A949E1D-210F-436A-AD1C-E56B0386B362}" type="pres">
      <dgm:prSet presAssocID="{D8F88D29-E04C-452C-94B4-22A778D42385}" presName="hierRoot2" presStyleCnt="0">
        <dgm:presLayoutVars>
          <dgm:hierBranch val="init"/>
        </dgm:presLayoutVars>
      </dgm:prSet>
      <dgm:spPr/>
    </dgm:pt>
    <dgm:pt modelId="{EAA3CBBC-1D26-473C-9268-6FBDD0C75BDE}" type="pres">
      <dgm:prSet presAssocID="{D8F88D29-E04C-452C-94B4-22A778D42385}" presName="rootComposite" presStyleCnt="0"/>
      <dgm:spPr/>
    </dgm:pt>
    <dgm:pt modelId="{907178E2-0EF2-4DEF-BCDB-11B77E8C86D5}" type="pres">
      <dgm:prSet presAssocID="{D8F88D29-E04C-452C-94B4-22A778D42385}" presName="rootText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E0B9E6-76B7-4111-8937-0C5C7F8D95EC}" type="pres">
      <dgm:prSet presAssocID="{D8F88D29-E04C-452C-94B4-22A778D42385}" presName="rootConnector" presStyleLbl="node4" presStyleIdx="6" presStyleCnt="24"/>
      <dgm:spPr/>
      <dgm:t>
        <a:bodyPr/>
        <a:lstStyle/>
        <a:p>
          <a:endParaRPr lang="fr-FR"/>
        </a:p>
      </dgm:t>
    </dgm:pt>
    <dgm:pt modelId="{B0EA8A12-E750-4972-8880-638109DAE0EB}" type="pres">
      <dgm:prSet presAssocID="{D8F88D29-E04C-452C-94B4-22A778D42385}" presName="hierChild4" presStyleCnt="0"/>
      <dgm:spPr/>
    </dgm:pt>
    <dgm:pt modelId="{A92D5FDA-F411-41CC-81BF-52B8D8E179FB}" type="pres">
      <dgm:prSet presAssocID="{D8F88D29-E04C-452C-94B4-22A778D42385}" presName="hierChild5" presStyleCnt="0"/>
      <dgm:spPr/>
    </dgm:pt>
    <dgm:pt modelId="{88D56B81-BB68-4DA3-B384-C19BD20D2196}" type="pres">
      <dgm:prSet presAssocID="{B562853D-0306-4F97-BCBC-FD0EAFD1322F}" presName="hierChild5" presStyleCnt="0"/>
      <dgm:spPr/>
    </dgm:pt>
    <dgm:pt modelId="{EDAAABD4-95A4-45AA-8159-0F77D75C937D}" type="pres">
      <dgm:prSet presAssocID="{BB780698-EC1E-493C-BD9A-1CD2A5007FFC}" presName="Name37" presStyleLbl="parChTrans1D3" presStyleIdx="4" presStyleCnt="13"/>
      <dgm:spPr/>
      <dgm:t>
        <a:bodyPr/>
        <a:lstStyle/>
        <a:p>
          <a:endParaRPr lang="fr-FR"/>
        </a:p>
      </dgm:t>
    </dgm:pt>
    <dgm:pt modelId="{A4E332AC-9D28-4A6F-AF69-6B8E0278A3A6}" type="pres">
      <dgm:prSet presAssocID="{DEF6F85E-C602-416D-A9C8-B36DD5A42FC2}" presName="hierRoot2" presStyleCnt="0">
        <dgm:presLayoutVars>
          <dgm:hierBranch val="init"/>
        </dgm:presLayoutVars>
      </dgm:prSet>
      <dgm:spPr/>
    </dgm:pt>
    <dgm:pt modelId="{FBDB8765-7AA5-4258-99E9-C66CE8CAD2FE}" type="pres">
      <dgm:prSet presAssocID="{DEF6F85E-C602-416D-A9C8-B36DD5A42FC2}" presName="rootComposite" presStyleCnt="0"/>
      <dgm:spPr/>
    </dgm:pt>
    <dgm:pt modelId="{400D39A7-9F6E-466F-A1CA-FBE548DFB2A4}" type="pres">
      <dgm:prSet presAssocID="{DEF6F85E-C602-416D-A9C8-B36DD5A42FC2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E6C164-1E5C-4BF5-8388-75AACF8B883B}" type="pres">
      <dgm:prSet presAssocID="{DEF6F85E-C602-416D-A9C8-B36DD5A42FC2}" presName="rootConnector" presStyleLbl="node3" presStyleIdx="4" presStyleCnt="13"/>
      <dgm:spPr/>
      <dgm:t>
        <a:bodyPr/>
        <a:lstStyle/>
        <a:p>
          <a:endParaRPr lang="fr-FR"/>
        </a:p>
      </dgm:t>
    </dgm:pt>
    <dgm:pt modelId="{73D2ACAE-32BF-4C30-9D34-38C2681241B9}" type="pres">
      <dgm:prSet presAssocID="{DEF6F85E-C602-416D-A9C8-B36DD5A42FC2}" presName="hierChild4" presStyleCnt="0"/>
      <dgm:spPr/>
    </dgm:pt>
    <dgm:pt modelId="{E4A293B6-F820-4F3A-A8EC-C400E4A7DA9C}" type="pres">
      <dgm:prSet presAssocID="{767528D0-1378-4408-A089-2312DF0FE528}" presName="Name37" presStyleLbl="parChTrans1D4" presStyleIdx="7" presStyleCnt="24"/>
      <dgm:spPr/>
      <dgm:t>
        <a:bodyPr/>
        <a:lstStyle/>
        <a:p>
          <a:endParaRPr lang="fr-FR"/>
        </a:p>
      </dgm:t>
    </dgm:pt>
    <dgm:pt modelId="{8973AC25-592B-4258-9276-8461C0083ED8}" type="pres">
      <dgm:prSet presAssocID="{CA7B17DA-B661-4C7F-A626-99F43AFBCF4C}" presName="hierRoot2" presStyleCnt="0">
        <dgm:presLayoutVars>
          <dgm:hierBranch val="init"/>
        </dgm:presLayoutVars>
      </dgm:prSet>
      <dgm:spPr/>
    </dgm:pt>
    <dgm:pt modelId="{87B24132-F98B-42EC-AB8E-7D6A42C781E1}" type="pres">
      <dgm:prSet presAssocID="{CA7B17DA-B661-4C7F-A626-99F43AFBCF4C}" presName="rootComposite" presStyleCnt="0"/>
      <dgm:spPr/>
    </dgm:pt>
    <dgm:pt modelId="{D6C1045A-E062-4E7D-8CAC-A4E972D677DA}" type="pres">
      <dgm:prSet presAssocID="{CA7B17DA-B661-4C7F-A626-99F43AFBCF4C}" presName="rootText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ACC890-96EF-413B-80D6-13E3E1971454}" type="pres">
      <dgm:prSet presAssocID="{CA7B17DA-B661-4C7F-A626-99F43AFBCF4C}" presName="rootConnector" presStyleLbl="node4" presStyleIdx="7" presStyleCnt="24"/>
      <dgm:spPr/>
      <dgm:t>
        <a:bodyPr/>
        <a:lstStyle/>
        <a:p>
          <a:endParaRPr lang="fr-FR"/>
        </a:p>
      </dgm:t>
    </dgm:pt>
    <dgm:pt modelId="{658D13CC-CC9F-4413-9D84-FD6065F23E4B}" type="pres">
      <dgm:prSet presAssocID="{CA7B17DA-B661-4C7F-A626-99F43AFBCF4C}" presName="hierChild4" presStyleCnt="0"/>
      <dgm:spPr/>
    </dgm:pt>
    <dgm:pt modelId="{523288E5-0FEF-4AA1-BFE2-F549AA63A36D}" type="pres">
      <dgm:prSet presAssocID="{CA7B17DA-B661-4C7F-A626-99F43AFBCF4C}" presName="hierChild5" presStyleCnt="0"/>
      <dgm:spPr/>
    </dgm:pt>
    <dgm:pt modelId="{13AA0E6F-0EDF-4109-B9A7-891351B1317C}" type="pres">
      <dgm:prSet presAssocID="{305AE8CF-99B5-48D0-AE70-82B717E55CF1}" presName="Name37" presStyleLbl="parChTrans1D4" presStyleIdx="8" presStyleCnt="24"/>
      <dgm:spPr/>
      <dgm:t>
        <a:bodyPr/>
        <a:lstStyle/>
        <a:p>
          <a:endParaRPr lang="fr-FR"/>
        </a:p>
      </dgm:t>
    </dgm:pt>
    <dgm:pt modelId="{93AD11B7-CB0C-462D-BF9A-AC20E9F9041C}" type="pres">
      <dgm:prSet presAssocID="{7BC0198D-837B-42C8-8E53-F59475A3CB1C}" presName="hierRoot2" presStyleCnt="0">
        <dgm:presLayoutVars>
          <dgm:hierBranch val="init"/>
        </dgm:presLayoutVars>
      </dgm:prSet>
      <dgm:spPr/>
    </dgm:pt>
    <dgm:pt modelId="{03927E5F-482E-4532-B8B8-6D126B0CE939}" type="pres">
      <dgm:prSet presAssocID="{7BC0198D-837B-42C8-8E53-F59475A3CB1C}" presName="rootComposite" presStyleCnt="0"/>
      <dgm:spPr/>
    </dgm:pt>
    <dgm:pt modelId="{77CF5BD9-9B44-4DEF-90E2-7C3560FA2A1A}" type="pres">
      <dgm:prSet presAssocID="{7BC0198D-837B-42C8-8E53-F59475A3CB1C}" presName="rootText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8CC8B0-88EB-4791-B20A-9C4212D7F4D5}" type="pres">
      <dgm:prSet presAssocID="{7BC0198D-837B-42C8-8E53-F59475A3CB1C}" presName="rootConnector" presStyleLbl="node4" presStyleIdx="8" presStyleCnt="24"/>
      <dgm:spPr/>
      <dgm:t>
        <a:bodyPr/>
        <a:lstStyle/>
        <a:p>
          <a:endParaRPr lang="fr-FR"/>
        </a:p>
      </dgm:t>
    </dgm:pt>
    <dgm:pt modelId="{63E26408-700D-4897-B55C-00CD3AC73A7A}" type="pres">
      <dgm:prSet presAssocID="{7BC0198D-837B-42C8-8E53-F59475A3CB1C}" presName="hierChild4" presStyleCnt="0"/>
      <dgm:spPr/>
    </dgm:pt>
    <dgm:pt modelId="{FDF2D621-19CC-4CEE-BC9B-3AE02DF10A9B}" type="pres">
      <dgm:prSet presAssocID="{7BC0198D-837B-42C8-8E53-F59475A3CB1C}" presName="hierChild5" presStyleCnt="0"/>
      <dgm:spPr/>
    </dgm:pt>
    <dgm:pt modelId="{3495C9AA-C44D-4BEC-B40C-6988021E0C4D}" type="pres">
      <dgm:prSet presAssocID="{B2CB1A47-4EAD-4E4C-8366-A5410331A368}" presName="Name37" presStyleLbl="parChTrans1D4" presStyleIdx="9" presStyleCnt="24"/>
      <dgm:spPr/>
      <dgm:t>
        <a:bodyPr/>
        <a:lstStyle/>
        <a:p>
          <a:endParaRPr lang="fr-FR"/>
        </a:p>
      </dgm:t>
    </dgm:pt>
    <dgm:pt modelId="{3ED6A838-6EE5-4E9E-8167-2FDBC228CFDA}" type="pres">
      <dgm:prSet presAssocID="{43ED2E8B-A5D8-4DD8-A069-A0B513AB4096}" presName="hierRoot2" presStyleCnt="0">
        <dgm:presLayoutVars>
          <dgm:hierBranch val="init"/>
        </dgm:presLayoutVars>
      </dgm:prSet>
      <dgm:spPr/>
    </dgm:pt>
    <dgm:pt modelId="{AB958BCF-2D60-4B7D-ABD9-B6A2772A3FCB}" type="pres">
      <dgm:prSet presAssocID="{43ED2E8B-A5D8-4DD8-A069-A0B513AB4096}" presName="rootComposite" presStyleCnt="0"/>
      <dgm:spPr/>
    </dgm:pt>
    <dgm:pt modelId="{BB9580C5-001A-4707-A393-68E1F21A4384}" type="pres">
      <dgm:prSet presAssocID="{43ED2E8B-A5D8-4DD8-A069-A0B513AB4096}" presName="rootText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CBBF0CB-22CD-4523-95BB-156B8161DB45}" type="pres">
      <dgm:prSet presAssocID="{43ED2E8B-A5D8-4DD8-A069-A0B513AB4096}" presName="rootConnector" presStyleLbl="node4" presStyleIdx="9" presStyleCnt="24"/>
      <dgm:spPr/>
      <dgm:t>
        <a:bodyPr/>
        <a:lstStyle/>
        <a:p>
          <a:endParaRPr lang="fr-FR"/>
        </a:p>
      </dgm:t>
    </dgm:pt>
    <dgm:pt modelId="{38424BE8-B031-4B72-B1F6-4E57C424756F}" type="pres">
      <dgm:prSet presAssocID="{43ED2E8B-A5D8-4DD8-A069-A0B513AB4096}" presName="hierChild4" presStyleCnt="0"/>
      <dgm:spPr/>
    </dgm:pt>
    <dgm:pt modelId="{437E3C28-BE3F-4C10-81EC-763D1D4A71E1}" type="pres">
      <dgm:prSet presAssocID="{43ED2E8B-A5D8-4DD8-A069-A0B513AB4096}" presName="hierChild5" presStyleCnt="0"/>
      <dgm:spPr/>
    </dgm:pt>
    <dgm:pt modelId="{92992595-A118-448C-B261-BB5C8138BAEC}" type="pres">
      <dgm:prSet presAssocID="{033D1C4E-AAF5-4438-8227-36338025ACFD}" presName="Name37" presStyleLbl="parChTrans1D4" presStyleIdx="10" presStyleCnt="24"/>
      <dgm:spPr/>
      <dgm:t>
        <a:bodyPr/>
        <a:lstStyle/>
        <a:p>
          <a:endParaRPr lang="fr-FR"/>
        </a:p>
      </dgm:t>
    </dgm:pt>
    <dgm:pt modelId="{4A1A6D56-B7CB-438A-A55D-B27D3689B06E}" type="pres">
      <dgm:prSet presAssocID="{76717FF3-A48A-4AD9-A438-011C4C2D6B75}" presName="hierRoot2" presStyleCnt="0">
        <dgm:presLayoutVars>
          <dgm:hierBranch val="init"/>
        </dgm:presLayoutVars>
      </dgm:prSet>
      <dgm:spPr/>
    </dgm:pt>
    <dgm:pt modelId="{7D573AFA-9446-443C-925E-96253ECA9810}" type="pres">
      <dgm:prSet presAssocID="{76717FF3-A48A-4AD9-A438-011C4C2D6B75}" presName="rootComposite" presStyleCnt="0"/>
      <dgm:spPr/>
    </dgm:pt>
    <dgm:pt modelId="{ACB009F1-0804-4DB1-9D25-65C2C7A2C4F6}" type="pres">
      <dgm:prSet presAssocID="{76717FF3-A48A-4AD9-A438-011C4C2D6B75}" presName="rootText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FA5F82-C3D9-4D9B-9466-A9514C8711BC}" type="pres">
      <dgm:prSet presAssocID="{76717FF3-A48A-4AD9-A438-011C4C2D6B75}" presName="rootConnector" presStyleLbl="node4" presStyleIdx="10" presStyleCnt="24"/>
      <dgm:spPr/>
      <dgm:t>
        <a:bodyPr/>
        <a:lstStyle/>
        <a:p>
          <a:endParaRPr lang="fr-FR"/>
        </a:p>
      </dgm:t>
    </dgm:pt>
    <dgm:pt modelId="{54E756C5-2AFC-46B1-BB3F-5F2AF7542A68}" type="pres">
      <dgm:prSet presAssocID="{76717FF3-A48A-4AD9-A438-011C4C2D6B75}" presName="hierChild4" presStyleCnt="0"/>
      <dgm:spPr/>
    </dgm:pt>
    <dgm:pt modelId="{27D3D273-5E71-4E44-9FF0-517AD09E4626}" type="pres">
      <dgm:prSet presAssocID="{76717FF3-A48A-4AD9-A438-011C4C2D6B75}" presName="hierChild5" presStyleCnt="0"/>
      <dgm:spPr/>
    </dgm:pt>
    <dgm:pt modelId="{6207AC59-5EB0-4602-B0A0-904DCC1A0710}" type="pres">
      <dgm:prSet presAssocID="{DEF6F85E-C602-416D-A9C8-B36DD5A42FC2}" presName="hierChild5" presStyleCnt="0"/>
      <dgm:spPr/>
    </dgm:pt>
    <dgm:pt modelId="{5A0AB7FE-38C2-4093-B024-92E0045D57B4}" type="pres">
      <dgm:prSet presAssocID="{D627C7A4-18D5-4611-8744-C5736252F5D5}" presName="hierChild5" presStyleCnt="0"/>
      <dgm:spPr/>
    </dgm:pt>
    <dgm:pt modelId="{2B66F9EF-2B3F-4624-939B-AE37C7424F9D}" type="pres">
      <dgm:prSet presAssocID="{B9E5AB71-0187-4B21-B4C5-1F2EA5A26CB5}" presName="Name37" presStyleLbl="parChTrans1D2" presStyleIdx="1" presStyleCnt="4"/>
      <dgm:spPr/>
      <dgm:t>
        <a:bodyPr/>
        <a:lstStyle/>
        <a:p>
          <a:endParaRPr lang="fr-FR"/>
        </a:p>
      </dgm:t>
    </dgm:pt>
    <dgm:pt modelId="{31B2FEF4-160A-4673-AFA7-9420E96259C5}" type="pres">
      <dgm:prSet presAssocID="{248CEE5D-B396-4479-9D85-FCEB6998EDC7}" presName="hierRoot2" presStyleCnt="0">
        <dgm:presLayoutVars>
          <dgm:hierBranch val="init"/>
        </dgm:presLayoutVars>
      </dgm:prSet>
      <dgm:spPr/>
    </dgm:pt>
    <dgm:pt modelId="{857FA97B-910F-4AEB-983B-B507325CF28C}" type="pres">
      <dgm:prSet presAssocID="{248CEE5D-B396-4479-9D85-FCEB6998EDC7}" presName="rootComposite" presStyleCnt="0"/>
      <dgm:spPr/>
    </dgm:pt>
    <dgm:pt modelId="{D5872B85-9845-41D5-8757-C02D274EAC7E}" type="pres">
      <dgm:prSet presAssocID="{248CEE5D-B396-4479-9D85-FCEB6998EDC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6777D7-29DD-4159-B45A-A2F04975B2B3}" type="pres">
      <dgm:prSet presAssocID="{248CEE5D-B396-4479-9D85-FCEB6998EDC7}" presName="rootConnector" presStyleLbl="node2" presStyleIdx="1" presStyleCnt="4"/>
      <dgm:spPr/>
      <dgm:t>
        <a:bodyPr/>
        <a:lstStyle/>
        <a:p>
          <a:endParaRPr lang="fr-FR"/>
        </a:p>
      </dgm:t>
    </dgm:pt>
    <dgm:pt modelId="{A2EFC653-6C57-4D54-A384-83D9FB935D7B}" type="pres">
      <dgm:prSet presAssocID="{248CEE5D-B396-4479-9D85-FCEB6998EDC7}" presName="hierChild4" presStyleCnt="0"/>
      <dgm:spPr/>
    </dgm:pt>
    <dgm:pt modelId="{210DE950-B0F8-404A-B9A5-4DB26D6A2F01}" type="pres">
      <dgm:prSet presAssocID="{F5BC75A2-997A-4AC9-8B2E-5A499DAA222F}" presName="Name37" presStyleLbl="parChTrans1D3" presStyleIdx="5" presStyleCnt="13"/>
      <dgm:spPr/>
      <dgm:t>
        <a:bodyPr/>
        <a:lstStyle/>
        <a:p>
          <a:endParaRPr lang="fr-FR"/>
        </a:p>
      </dgm:t>
    </dgm:pt>
    <dgm:pt modelId="{BD9086B8-BEFC-4CAA-9149-3EAC7E458BBB}" type="pres">
      <dgm:prSet presAssocID="{E7F5910A-9414-41DC-8F2B-BB3FF10F4DE5}" presName="hierRoot2" presStyleCnt="0">
        <dgm:presLayoutVars>
          <dgm:hierBranch val="init"/>
        </dgm:presLayoutVars>
      </dgm:prSet>
      <dgm:spPr/>
    </dgm:pt>
    <dgm:pt modelId="{762620E0-229E-47EE-A907-90CD18A840AC}" type="pres">
      <dgm:prSet presAssocID="{E7F5910A-9414-41DC-8F2B-BB3FF10F4DE5}" presName="rootComposite" presStyleCnt="0"/>
      <dgm:spPr/>
    </dgm:pt>
    <dgm:pt modelId="{80BE11F3-4D93-44EE-93B0-FA8BFA938C53}" type="pres">
      <dgm:prSet presAssocID="{E7F5910A-9414-41DC-8F2B-BB3FF10F4DE5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AD7985-E6AF-40D0-9CB0-2B26C983A56A}" type="pres">
      <dgm:prSet presAssocID="{E7F5910A-9414-41DC-8F2B-BB3FF10F4DE5}" presName="rootConnector" presStyleLbl="node3" presStyleIdx="5" presStyleCnt="13"/>
      <dgm:spPr/>
      <dgm:t>
        <a:bodyPr/>
        <a:lstStyle/>
        <a:p>
          <a:endParaRPr lang="fr-FR"/>
        </a:p>
      </dgm:t>
    </dgm:pt>
    <dgm:pt modelId="{A23958C4-A78D-404C-9563-59367428365A}" type="pres">
      <dgm:prSet presAssocID="{E7F5910A-9414-41DC-8F2B-BB3FF10F4DE5}" presName="hierChild4" presStyleCnt="0"/>
      <dgm:spPr/>
    </dgm:pt>
    <dgm:pt modelId="{A1CCF296-1616-41E7-96E4-F82F10D65332}" type="pres">
      <dgm:prSet presAssocID="{909FA23D-278D-4139-B279-8A07D9037800}" presName="Name37" presStyleLbl="parChTrans1D4" presStyleIdx="11" presStyleCnt="24"/>
      <dgm:spPr/>
      <dgm:t>
        <a:bodyPr/>
        <a:lstStyle/>
        <a:p>
          <a:endParaRPr lang="fr-FR"/>
        </a:p>
      </dgm:t>
    </dgm:pt>
    <dgm:pt modelId="{0707AB02-7DEE-4228-8E89-0D14CEC1254A}" type="pres">
      <dgm:prSet presAssocID="{EB148772-C0FB-4F93-9BC3-0A21B6E79B4A}" presName="hierRoot2" presStyleCnt="0">
        <dgm:presLayoutVars>
          <dgm:hierBranch val="init"/>
        </dgm:presLayoutVars>
      </dgm:prSet>
      <dgm:spPr/>
    </dgm:pt>
    <dgm:pt modelId="{15C25555-4803-4FA6-82BB-4CC8A2A5C686}" type="pres">
      <dgm:prSet presAssocID="{EB148772-C0FB-4F93-9BC3-0A21B6E79B4A}" presName="rootComposite" presStyleCnt="0"/>
      <dgm:spPr/>
    </dgm:pt>
    <dgm:pt modelId="{D6105441-E3FA-49D0-8B9F-0FCED1EDFBF0}" type="pres">
      <dgm:prSet presAssocID="{EB148772-C0FB-4F93-9BC3-0A21B6E79B4A}" presName="rootText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8EC1F81-81F3-4BB3-B064-7C0672F446C8}" type="pres">
      <dgm:prSet presAssocID="{EB148772-C0FB-4F93-9BC3-0A21B6E79B4A}" presName="rootConnector" presStyleLbl="node4" presStyleIdx="11" presStyleCnt="24"/>
      <dgm:spPr/>
      <dgm:t>
        <a:bodyPr/>
        <a:lstStyle/>
        <a:p>
          <a:endParaRPr lang="fr-FR"/>
        </a:p>
      </dgm:t>
    </dgm:pt>
    <dgm:pt modelId="{403F6581-6C0E-4EE6-B420-962B18543B1E}" type="pres">
      <dgm:prSet presAssocID="{EB148772-C0FB-4F93-9BC3-0A21B6E79B4A}" presName="hierChild4" presStyleCnt="0"/>
      <dgm:spPr/>
    </dgm:pt>
    <dgm:pt modelId="{CE696C03-F169-431F-8FD9-C7B57ABF7A3C}" type="pres">
      <dgm:prSet presAssocID="{EB148772-C0FB-4F93-9BC3-0A21B6E79B4A}" presName="hierChild5" presStyleCnt="0"/>
      <dgm:spPr/>
    </dgm:pt>
    <dgm:pt modelId="{0877132C-313F-4D57-BF91-D97D5B751649}" type="pres">
      <dgm:prSet presAssocID="{C317FCF0-3F01-4935-A753-0B124DC2BB9B}" presName="Name37" presStyleLbl="parChTrans1D4" presStyleIdx="12" presStyleCnt="24"/>
      <dgm:spPr/>
      <dgm:t>
        <a:bodyPr/>
        <a:lstStyle/>
        <a:p>
          <a:endParaRPr lang="fr-FR"/>
        </a:p>
      </dgm:t>
    </dgm:pt>
    <dgm:pt modelId="{E11652E3-8388-42E7-955B-19F9BDD27B05}" type="pres">
      <dgm:prSet presAssocID="{8319BCBB-65FC-4BA8-A072-88872C7408E2}" presName="hierRoot2" presStyleCnt="0">
        <dgm:presLayoutVars>
          <dgm:hierBranch val="init"/>
        </dgm:presLayoutVars>
      </dgm:prSet>
      <dgm:spPr/>
    </dgm:pt>
    <dgm:pt modelId="{3C6DAEB0-E384-4F6D-B6D1-1F9CE540FDE2}" type="pres">
      <dgm:prSet presAssocID="{8319BCBB-65FC-4BA8-A072-88872C7408E2}" presName="rootComposite" presStyleCnt="0"/>
      <dgm:spPr/>
    </dgm:pt>
    <dgm:pt modelId="{E3534831-31D0-43BA-A337-9915B8BA2186}" type="pres">
      <dgm:prSet presAssocID="{8319BCBB-65FC-4BA8-A072-88872C7408E2}" presName="rootText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78636C-F890-40F2-8276-1AFF3F58C1D1}" type="pres">
      <dgm:prSet presAssocID="{8319BCBB-65FC-4BA8-A072-88872C7408E2}" presName="rootConnector" presStyleLbl="node4" presStyleIdx="12" presStyleCnt="24"/>
      <dgm:spPr/>
      <dgm:t>
        <a:bodyPr/>
        <a:lstStyle/>
        <a:p>
          <a:endParaRPr lang="fr-FR"/>
        </a:p>
      </dgm:t>
    </dgm:pt>
    <dgm:pt modelId="{FACE26D0-E729-4319-91BB-B90C88DE3B32}" type="pres">
      <dgm:prSet presAssocID="{8319BCBB-65FC-4BA8-A072-88872C7408E2}" presName="hierChild4" presStyleCnt="0"/>
      <dgm:spPr/>
    </dgm:pt>
    <dgm:pt modelId="{A4CF974C-719B-4559-8AAF-D9CEDC3454DE}" type="pres">
      <dgm:prSet presAssocID="{8319BCBB-65FC-4BA8-A072-88872C7408E2}" presName="hierChild5" presStyleCnt="0"/>
      <dgm:spPr/>
    </dgm:pt>
    <dgm:pt modelId="{7598C138-1392-4ADB-B016-BC32A8589B2A}" type="pres">
      <dgm:prSet presAssocID="{7F77AB0D-87CB-4A0B-97C4-7BCD50BD7B20}" presName="Name37" presStyleLbl="parChTrans1D4" presStyleIdx="13" presStyleCnt="24"/>
      <dgm:spPr/>
      <dgm:t>
        <a:bodyPr/>
        <a:lstStyle/>
        <a:p>
          <a:endParaRPr lang="fr-FR"/>
        </a:p>
      </dgm:t>
    </dgm:pt>
    <dgm:pt modelId="{3CC9417F-131A-49D3-AC82-C476E030F564}" type="pres">
      <dgm:prSet presAssocID="{A637C204-C458-4B5F-A105-FBF106A38CB4}" presName="hierRoot2" presStyleCnt="0">
        <dgm:presLayoutVars>
          <dgm:hierBranch val="init"/>
        </dgm:presLayoutVars>
      </dgm:prSet>
      <dgm:spPr/>
    </dgm:pt>
    <dgm:pt modelId="{9A68C85F-52B2-4BDF-A7A0-C5ED537CF5F8}" type="pres">
      <dgm:prSet presAssocID="{A637C204-C458-4B5F-A105-FBF106A38CB4}" presName="rootComposite" presStyleCnt="0"/>
      <dgm:spPr/>
    </dgm:pt>
    <dgm:pt modelId="{F906648B-0D54-4F4F-A30C-23563048A024}" type="pres">
      <dgm:prSet presAssocID="{A637C204-C458-4B5F-A105-FBF106A38CB4}" presName="rootText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2F02BF-4929-4125-AC00-9C631AF6A94B}" type="pres">
      <dgm:prSet presAssocID="{A637C204-C458-4B5F-A105-FBF106A38CB4}" presName="rootConnector" presStyleLbl="node4" presStyleIdx="13" presStyleCnt="24"/>
      <dgm:spPr/>
      <dgm:t>
        <a:bodyPr/>
        <a:lstStyle/>
        <a:p>
          <a:endParaRPr lang="fr-FR"/>
        </a:p>
      </dgm:t>
    </dgm:pt>
    <dgm:pt modelId="{95234DC0-C5A2-4273-BDF0-B1DA67EBD1A7}" type="pres">
      <dgm:prSet presAssocID="{A637C204-C458-4B5F-A105-FBF106A38CB4}" presName="hierChild4" presStyleCnt="0"/>
      <dgm:spPr/>
    </dgm:pt>
    <dgm:pt modelId="{E6FCFF55-1F1A-450F-8C3D-C43D9F67DF93}" type="pres">
      <dgm:prSet presAssocID="{A637C204-C458-4B5F-A105-FBF106A38CB4}" presName="hierChild5" presStyleCnt="0"/>
      <dgm:spPr/>
    </dgm:pt>
    <dgm:pt modelId="{EE4FD824-D759-423B-B712-CC9541104DF3}" type="pres">
      <dgm:prSet presAssocID="{23C0A37F-C9A8-4BF0-B3AD-614348FAFB8C}" presName="Name37" presStyleLbl="parChTrans1D4" presStyleIdx="14" presStyleCnt="24"/>
      <dgm:spPr/>
      <dgm:t>
        <a:bodyPr/>
        <a:lstStyle/>
        <a:p>
          <a:endParaRPr lang="fr-FR"/>
        </a:p>
      </dgm:t>
    </dgm:pt>
    <dgm:pt modelId="{0A62E404-E956-4C7F-9A0A-EC6B63BCB878}" type="pres">
      <dgm:prSet presAssocID="{1C78F14E-E6B8-45B5-8FA4-672840401DC3}" presName="hierRoot2" presStyleCnt="0">
        <dgm:presLayoutVars>
          <dgm:hierBranch val="init"/>
        </dgm:presLayoutVars>
      </dgm:prSet>
      <dgm:spPr/>
    </dgm:pt>
    <dgm:pt modelId="{4216212D-4F23-4972-9030-58B3325ED82E}" type="pres">
      <dgm:prSet presAssocID="{1C78F14E-E6B8-45B5-8FA4-672840401DC3}" presName="rootComposite" presStyleCnt="0"/>
      <dgm:spPr/>
    </dgm:pt>
    <dgm:pt modelId="{8C5BE5B3-2807-4CF3-B7A3-711C3D6F361D}" type="pres">
      <dgm:prSet presAssocID="{1C78F14E-E6B8-45B5-8FA4-672840401DC3}" presName="rootText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7B3D59-05C2-4CEB-A671-0DEED56DBEF7}" type="pres">
      <dgm:prSet presAssocID="{1C78F14E-E6B8-45B5-8FA4-672840401DC3}" presName="rootConnector" presStyleLbl="node4" presStyleIdx="14" presStyleCnt="24"/>
      <dgm:spPr/>
      <dgm:t>
        <a:bodyPr/>
        <a:lstStyle/>
        <a:p>
          <a:endParaRPr lang="fr-FR"/>
        </a:p>
      </dgm:t>
    </dgm:pt>
    <dgm:pt modelId="{B879FFA5-A9FD-43E8-A8DD-9B36481D7F53}" type="pres">
      <dgm:prSet presAssocID="{1C78F14E-E6B8-45B5-8FA4-672840401DC3}" presName="hierChild4" presStyleCnt="0"/>
      <dgm:spPr/>
    </dgm:pt>
    <dgm:pt modelId="{150B3784-1A9D-495A-B1BA-12DAF701E8F9}" type="pres">
      <dgm:prSet presAssocID="{1C78F14E-E6B8-45B5-8FA4-672840401DC3}" presName="hierChild5" presStyleCnt="0"/>
      <dgm:spPr/>
    </dgm:pt>
    <dgm:pt modelId="{B1EACDF9-6F7F-450E-9C91-91174DE71170}" type="pres">
      <dgm:prSet presAssocID="{E7F5910A-9414-41DC-8F2B-BB3FF10F4DE5}" presName="hierChild5" presStyleCnt="0"/>
      <dgm:spPr/>
    </dgm:pt>
    <dgm:pt modelId="{2FE5C66F-DB80-4785-8188-DF09CB9C4F6F}" type="pres">
      <dgm:prSet presAssocID="{6C61A5AC-354F-419C-A389-DD7C6185B99B}" presName="Name37" presStyleLbl="parChTrans1D3" presStyleIdx="6" presStyleCnt="13"/>
      <dgm:spPr/>
      <dgm:t>
        <a:bodyPr/>
        <a:lstStyle/>
        <a:p>
          <a:endParaRPr lang="fr-FR"/>
        </a:p>
      </dgm:t>
    </dgm:pt>
    <dgm:pt modelId="{A94EE807-A420-4B97-8ACD-31CF66C3EE44}" type="pres">
      <dgm:prSet presAssocID="{3F3A42AB-08FD-4007-A77E-77198EA28858}" presName="hierRoot2" presStyleCnt="0">
        <dgm:presLayoutVars>
          <dgm:hierBranch val="init"/>
        </dgm:presLayoutVars>
      </dgm:prSet>
      <dgm:spPr/>
    </dgm:pt>
    <dgm:pt modelId="{991FAADE-774D-42A1-830A-34C274912F90}" type="pres">
      <dgm:prSet presAssocID="{3F3A42AB-08FD-4007-A77E-77198EA28858}" presName="rootComposite" presStyleCnt="0"/>
      <dgm:spPr/>
    </dgm:pt>
    <dgm:pt modelId="{5C816E40-B815-4A57-90BC-C609100088AC}" type="pres">
      <dgm:prSet presAssocID="{3F3A42AB-08FD-4007-A77E-77198EA2885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17699D-B5C3-435D-9B6B-6826A34792CA}" type="pres">
      <dgm:prSet presAssocID="{3F3A42AB-08FD-4007-A77E-77198EA28858}" presName="rootConnector" presStyleLbl="node3" presStyleIdx="6" presStyleCnt="13"/>
      <dgm:spPr/>
      <dgm:t>
        <a:bodyPr/>
        <a:lstStyle/>
        <a:p>
          <a:endParaRPr lang="fr-FR"/>
        </a:p>
      </dgm:t>
    </dgm:pt>
    <dgm:pt modelId="{90B307E3-1A8E-4034-8723-FE2FA6A4F880}" type="pres">
      <dgm:prSet presAssocID="{3F3A42AB-08FD-4007-A77E-77198EA28858}" presName="hierChild4" presStyleCnt="0"/>
      <dgm:spPr/>
    </dgm:pt>
    <dgm:pt modelId="{F921046F-CD55-4D95-844E-C00D5734DFCC}" type="pres">
      <dgm:prSet presAssocID="{0F0988E9-7315-4780-A7A8-EE758182A339}" presName="Name37" presStyleLbl="parChTrans1D4" presStyleIdx="15" presStyleCnt="24"/>
      <dgm:spPr/>
      <dgm:t>
        <a:bodyPr/>
        <a:lstStyle/>
        <a:p>
          <a:endParaRPr lang="fr-FR"/>
        </a:p>
      </dgm:t>
    </dgm:pt>
    <dgm:pt modelId="{67384F11-B174-4FD3-8ED0-6D298F6DF8CE}" type="pres">
      <dgm:prSet presAssocID="{594C84D0-33D7-4030-B717-2721A168C30E}" presName="hierRoot2" presStyleCnt="0">
        <dgm:presLayoutVars>
          <dgm:hierBranch val="init"/>
        </dgm:presLayoutVars>
      </dgm:prSet>
      <dgm:spPr/>
    </dgm:pt>
    <dgm:pt modelId="{CC2062B8-1ED7-4F53-8D95-FF17DE002293}" type="pres">
      <dgm:prSet presAssocID="{594C84D0-33D7-4030-B717-2721A168C30E}" presName="rootComposite" presStyleCnt="0"/>
      <dgm:spPr/>
    </dgm:pt>
    <dgm:pt modelId="{1754F7A7-EB3C-40E3-A6CD-CB1591195650}" type="pres">
      <dgm:prSet presAssocID="{594C84D0-33D7-4030-B717-2721A168C30E}" presName="rootText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D8DDE97-9B44-4C6C-A13B-1A9E38FD4ABB}" type="pres">
      <dgm:prSet presAssocID="{594C84D0-33D7-4030-B717-2721A168C30E}" presName="rootConnector" presStyleLbl="node4" presStyleIdx="15" presStyleCnt="24"/>
      <dgm:spPr/>
      <dgm:t>
        <a:bodyPr/>
        <a:lstStyle/>
        <a:p>
          <a:endParaRPr lang="fr-FR"/>
        </a:p>
      </dgm:t>
    </dgm:pt>
    <dgm:pt modelId="{10928151-3FB6-4ED8-AABF-654639AC2219}" type="pres">
      <dgm:prSet presAssocID="{594C84D0-33D7-4030-B717-2721A168C30E}" presName="hierChild4" presStyleCnt="0"/>
      <dgm:spPr/>
    </dgm:pt>
    <dgm:pt modelId="{24D54D85-A5D4-4F8F-A133-6439DA6E59C2}" type="pres">
      <dgm:prSet presAssocID="{594C84D0-33D7-4030-B717-2721A168C30E}" presName="hierChild5" presStyleCnt="0"/>
      <dgm:spPr/>
    </dgm:pt>
    <dgm:pt modelId="{228712C8-46AC-4907-B296-16D9B67E8D83}" type="pres">
      <dgm:prSet presAssocID="{4D927CCA-EB26-4CFB-9301-DD2433E19D99}" presName="Name37" presStyleLbl="parChTrans1D4" presStyleIdx="16" presStyleCnt="24"/>
      <dgm:spPr/>
      <dgm:t>
        <a:bodyPr/>
        <a:lstStyle/>
        <a:p>
          <a:endParaRPr lang="fr-FR"/>
        </a:p>
      </dgm:t>
    </dgm:pt>
    <dgm:pt modelId="{F029D088-78F5-4066-BD1E-26D7B2F7A90C}" type="pres">
      <dgm:prSet presAssocID="{99040906-F628-4D71-AED3-DF5C17403844}" presName="hierRoot2" presStyleCnt="0">
        <dgm:presLayoutVars>
          <dgm:hierBranch val="init"/>
        </dgm:presLayoutVars>
      </dgm:prSet>
      <dgm:spPr/>
    </dgm:pt>
    <dgm:pt modelId="{45727DE7-1C9E-45A2-B150-4B4986F16A84}" type="pres">
      <dgm:prSet presAssocID="{99040906-F628-4D71-AED3-DF5C17403844}" presName="rootComposite" presStyleCnt="0"/>
      <dgm:spPr/>
    </dgm:pt>
    <dgm:pt modelId="{312A132E-9DD6-49D9-9B6C-E776B1820525}" type="pres">
      <dgm:prSet presAssocID="{99040906-F628-4D71-AED3-DF5C17403844}" presName="rootText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C8EB9E-DD13-4FEE-AA59-E05EE8BE9FC6}" type="pres">
      <dgm:prSet presAssocID="{99040906-F628-4D71-AED3-DF5C17403844}" presName="rootConnector" presStyleLbl="node4" presStyleIdx="16" presStyleCnt="24"/>
      <dgm:spPr/>
      <dgm:t>
        <a:bodyPr/>
        <a:lstStyle/>
        <a:p>
          <a:endParaRPr lang="fr-FR"/>
        </a:p>
      </dgm:t>
    </dgm:pt>
    <dgm:pt modelId="{18F80468-B46D-4233-A449-65953365B8B6}" type="pres">
      <dgm:prSet presAssocID="{99040906-F628-4D71-AED3-DF5C17403844}" presName="hierChild4" presStyleCnt="0"/>
      <dgm:spPr/>
    </dgm:pt>
    <dgm:pt modelId="{1C392CEB-1D61-48F7-A735-00C8ABA1BA59}" type="pres">
      <dgm:prSet presAssocID="{99040906-F628-4D71-AED3-DF5C17403844}" presName="hierChild5" presStyleCnt="0"/>
      <dgm:spPr/>
    </dgm:pt>
    <dgm:pt modelId="{A3358F8D-46EF-460A-8BF3-E5D12F7225B9}" type="pres">
      <dgm:prSet presAssocID="{5714B124-8E87-4953-A36F-3298CED0D501}" presName="Name37" presStyleLbl="parChTrans1D4" presStyleIdx="17" presStyleCnt="24"/>
      <dgm:spPr/>
      <dgm:t>
        <a:bodyPr/>
        <a:lstStyle/>
        <a:p>
          <a:endParaRPr lang="fr-FR"/>
        </a:p>
      </dgm:t>
    </dgm:pt>
    <dgm:pt modelId="{E90D5F80-2DBA-4D71-B24B-F93793304C0C}" type="pres">
      <dgm:prSet presAssocID="{6CA3F806-F70E-49A3-B0D6-38593E8048A9}" presName="hierRoot2" presStyleCnt="0">
        <dgm:presLayoutVars>
          <dgm:hierBranch val="init"/>
        </dgm:presLayoutVars>
      </dgm:prSet>
      <dgm:spPr/>
    </dgm:pt>
    <dgm:pt modelId="{ECFEFC7A-F327-42DB-805B-D4840355C4CB}" type="pres">
      <dgm:prSet presAssocID="{6CA3F806-F70E-49A3-B0D6-38593E8048A9}" presName="rootComposite" presStyleCnt="0"/>
      <dgm:spPr/>
    </dgm:pt>
    <dgm:pt modelId="{C0C392A2-7696-4F1E-B01F-0C2427EA9FD2}" type="pres">
      <dgm:prSet presAssocID="{6CA3F806-F70E-49A3-B0D6-38593E8048A9}" presName="rootText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7D2DB0-B486-43BF-8403-20A822EC6C42}" type="pres">
      <dgm:prSet presAssocID="{6CA3F806-F70E-49A3-B0D6-38593E8048A9}" presName="rootConnector" presStyleLbl="node4" presStyleIdx="17" presStyleCnt="24"/>
      <dgm:spPr/>
      <dgm:t>
        <a:bodyPr/>
        <a:lstStyle/>
        <a:p>
          <a:endParaRPr lang="fr-FR"/>
        </a:p>
      </dgm:t>
    </dgm:pt>
    <dgm:pt modelId="{23089600-EE47-4A1B-B992-EAE3007DE8FD}" type="pres">
      <dgm:prSet presAssocID="{6CA3F806-F70E-49A3-B0D6-38593E8048A9}" presName="hierChild4" presStyleCnt="0"/>
      <dgm:spPr/>
    </dgm:pt>
    <dgm:pt modelId="{107D3709-5FB4-4559-AFFE-06FE9DB56120}" type="pres">
      <dgm:prSet presAssocID="{6CA3F806-F70E-49A3-B0D6-38593E8048A9}" presName="hierChild5" presStyleCnt="0"/>
      <dgm:spPr/>
    </dgm:pt>
    <dgm:pt modelId="{C874B429-DFD7-432F-BBC3-18D00FE3C4FD}" type="pres">
      <dgm:prSet presAssocID="{86708952-B3D4-4360-B300-F7959DBF4644}" presName="Name37" presStyleLbl="parChTrans1D4" presStyleIdx="18" presStyleCnt="24"/>
      <dgm:spPr/>
      <dgm:t>
        <a:bodyPr/>
        <a:lstStyle/>
        <a:p>
          <a:endParaRPr lang="fr-FR"/>
        </a:p>
      </dgm:t>
    </dgm:pt>
    <dgm:pt modelId="{6E4A9A8D-2E3A-4A8D-BD8A-53F44089FD1D}" type="pres">
      <dgm:prSet presAssocID="{92AECBB8-E1C0-465E-B277-0758775E0DEA}" presName="hierRoot2" presStyleCnt="0">
        <dgm:presLayoutVars>
          <dgm:hierBranch val="init"/>
        </dgm:presLayoutVars>
      </dgm:prSet>
      <dgm:spPr/>
    </dgm:pt>
    <dgm:pt modelId="{9873F8D8-A2FB-4804-807F-3A56A76B0158}" type="pres">
      <dgm:prSet presAssocID="{92AECBB8-E1C0-465E-B277-0758775E0DEA}" presName="rootComposite" presStyleCnt="0"/>
      <dgm:spPr/>
    </dgm:pt>
    <dgm:pt modelId="{300441E5-6694-4492-A8E4-78CFD678622A}" type="pres">
      <dgm:prSet presAssocID="{92AECBB8-E1C0-465E-B277-0758775E0DEA}" presName="rootText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5D4122-5EB5-4B23-A3BF-1E9B0E436CB5}" type="pres">
      <dgm:prSet presAssocID="{92AECBB8-E1C0-465E-B277-0758775E0DEA}" presName="rootConnector" presStyleLbl="node4" presStyleIdx="18" presStyleCnt="24"/>
      <dgm:spPr/>
      <dgm:t>
        <a:bodyPr/>
        <a:lstStyle/>
        <a:p>
          <a:endParaRPr lang="fr-FR"/>
        </a:p>
      </dgm:t>
    </dgm:pt>
    <dgm:pt modelId="{0987D891-8194-4E36-A8A0-9EE950CC3C4E}" type="pres">
      <dgm:prSet presAssocID="{92AECBB8-E1C0-465E-B277-0758775E0DEA}" presName="hierChild4" presStyleCnt="0"/>
      <dgm:spPr/>
    </dgm:pt>
    <dgm:pt modelId="{AC777D6A-707E-46FA-A884-15155A2EE5EC}" type="pres">
      <dgm:prSet presAssocID="{92AECBB8-E1C0-465E-B277-0758775E0DEA}" presName="hierChild5" presStyleCnt="0"/>
      <dgm:spPr/>
    </dgm:pt>
    <dgm:pt modelId="{09E347B0-D8D1-45F0-875E-31C9D321812B}" type="pres">
      <dgm:prSet presAssocID="{3F3A42AB-08FD-4007-A77E-77198EA28858}" presName="hierChild5" presStyleCnt="0"/>
      <dgm:spPr/>
    </dgm:pt>
    <dgm:pt modelId="{B3CFA895-789A-456D-8973-4A891B5BB2E2}" type="pres">
      <dgm:prSet presAssocID="{B9E10FBD-9971-45AC-ACC4-9ECE47F11C8A}" presName="Name37" presStyleLbl="parChTrans1D3" presStyleIdx="7" presStyleCnt="13"/>
      <dgm:spPr/>
      <dgm:t>
        <a:bodyPr/>
        <a:lstStyle/>
        <a:p>
          <a:endParaRPr lang="fr-FR"/>
        </a:p>
      </dgm:t>
    </dgm:pt>
    <dgm:pt modelId="{5361D093-4248-4970-8A5B-C417B1AEB2D3}" type="pres">
      <dgm:prSet presAssocID="{AD9F7328-5C13-44B4-B765-07EC42F5A11A}" presName="hierRoot2" presStyleCnt="0">
        <dgm:presLayoutVars>
          <dgm:hierBranch val="init"/>
        </dgm:presLayoutVars>
      </dgm:prSet>
      <dgm:spPr/>
    </dgm:pt>
    <dgm:pt modelId="{16CC7FCA-500A-48A3-A185-4D5A70FA78EE}" type="pres">
      <dgm:prSet presAssocID="{AD9F7328-5C13-44B4-B765-07EC42F5A11A}" presName="rootComposite" presStyleCnt="0"/>
      <dgm:spPr/>
    </dgm:pt>
    <dgm:pt modelId="{4D393EC5-2E79-4421-9F2C-F18C98AD8554}" type="pres">
      <dgm:prSet presAssocID="{AD9F7328-5C13-44B4-B765-07EC42F5A11A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715369-BBB7-4287-82F0-9B4EDFB4BCE4}" type="pres">
      <dgm:prSet presAssocID="{AD9F7328-5C13-44B4-B765-07EC42F5A11A}" presName="rootConnector" presStyleLbl="node3" presStyleIdx="7" presStyleCnt="13"/>
      <dgm:spPr/>
      <dgm:t>
        <a:bodyPr/>
        <a:lstStyle/>
        <a:p>
          <a:endParaRPr lang="fr-FR"/>
        </a:p>
      </dgm:t>
    </dgm:pt>
    <dgm:pt modelId="{940BEFB4-4250-4EF7-8901-60B9E9D1B722}" type="pres">
      <dgm:prSet presAssocID="{AD9F7328-5C13-44B4-B765-07EC42F5A11A}" presName="hierChild4" presStyleCnt="0"/>
      <dgm:spPr/>
    </dgm:pt>
    <dgm:pt modelId="{8C2EABCA-149A-488C-87AF-E30BF191EA45}" type="pres">
      <dgm:prSet presAssocID="{AD9F7328-5C13-44B4-B765-07EC42F5A11A}" presName="hierChild5" presStyleCnt="0"/>
      <dgm:spPr/>
    </dgm:pt>
    <dgm:pt modelId="{FCAD7DA5-893C-449F-80CB-00751EC038C2}" type="pres">
      <dgm:prSet presAssocID="{2667E5EE-3F9C-4477-A4B5-D1286590A10F}" presName="Name37" presStyleLbl="parChTrans1D3" presStyleIdx="8" presStyleCnt="13"/>
      <dgm:spPr/>
      <dgm:t>
        <a:bodyPr/>
        <a:lstStyle/>
        <a:p>
          <a:endParaRPr lang="fr-FR"/>
        </a:p>
      </dgm:t>
    </dgm:pt>
    <dgm:pt modelId="{99FC6196-03FF-4C75-A2A8-2F06E6961A17}" type="pres">
      <dgm:prSet presAssocID="{B4F4D135-0612-448A-96BC-4297111EE1F6}" presName="hierRoot2" presStyleCnt="0">
        <dgm:presLayoutVars>
          <dgm:hierBranch val="init"/>
        </dgm:presLayoutVars>
      </dgm:prSet>
      <dgm:spPr/>
    </dgm:pt>
    <dgm:pt modelId="{8F5A4548-0C53-40BD-8015-344A863488D6}" type="pres">
      <dgm:prSet presAssocID="{B4F4D135-0612-448A-96BC-4297111EE1F6}" presName="rootComposite" presStyleCnt="0"/>
      <dgm:spPr/>
    </dgm:pt>
    <dgm:pt modelId="{048DBA9C-190D-4090-8ACA-0C52A1A7ACB0}" type="pres">
      <dgm:prSet presAssocID="{B4F4D135-0612-448A-96BC-4297111EE1F6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DE13AF-AF2A-4FEC-9CA6-F600EF8D3E78}" type="pres">
      <dgm:prSet presAssocID="{B4F4D135-0612-448A-96BC-4297111EE1F6}" presName="rootConnector" presStyleLbl="node3" presStyleIdx="8" presStyleCnt="13"/>
      <dgm:spPr/>
      <dgm:t>
        <a:bodyPr/>
        <a:lstStyle/>
        <a:p>
          <a:endParaRPr lang="fr-FR"/>
        </a:p>
      </dgm:t>
    </dgm:pt>
    <dgm:pt modelId="{FD3EC5AC-ED0F-439B-BFFB-F36CB689EF46}" type="pres">
      <dgm:prSet presAssocID="{B4F4D135-0612-448A-96BC-4297111EE1F6}" presName="hierChild4" presStyleCnt="0"/>
      <dgm:spPr/>
    </dgm:pt>
    <dgm:pt modelId="{055FC80E-3F51-48A2-A6E5-C6FB54EC4BF0}" type="pres">
      <dgm:prSet presAssocID="{B4F4D135-0612-448A-96BC-4297111EE1F6}" presName="hierChild5" presStyleCnt="0"/>
      <dgm:spPr/>
    </dgm:pt>
    <dgm:pt modelId="{ED9C5AE7-9A3E-4D21-B8D3-48E4D38DEFC3}" type="pres">
      <dgm:prSet presAssocID="{248CEE5D-B396-4479-9D85-FCEB6998EDC7}" presName="hierChild5" presStyleCnt="0"/>
      <dgm:spPr/>
    </dgm:pt>
    <dgm:pt modelId="{AD5C71FD-654B-470A-B601-A845CD6A9079}" type="pres">
      <dgm:prSet presAssocID="{CBC59BCB-E6C7-4F3D-A450-7CB3D406D8AE}" presName="Name37" presStyleLbl="parChTrans1D2" presStyleIdx="2" presStyleCnt="4"/>
      <dgm:spPr/>
      <dgm:t>
        <a:bodyPr/>
        <a:lstStyle/>
        <a:p>
          <a:endParaRPr lang="fr-FR"/>
        </a:p>
      </dgm:t>
    </dgm:pt>
    <dgm:pt modelId="{A049A70A-93B6-4335-B7E5-FD7E32199995}" type="pres">
      <dgm:prSet presAssocID="{CF85C0F0-0408-48FC-823B-310061BB9F62}" presName="hierRoot2" presStyleCnt="0">
        <dgm:presLayoutVars>
          <dgm:hierBranch val="init"/>
        </dgm:presLayoutVars>
      </dgm:prSet>
      <dgm:spPr/>
    </dgm:pt>
    <dgm:pt modelId="{31DDF66F-045B-4F03-B6A5-5FDA231965C0}" type="pres">
      <dgm:prSet presAssocID="{CF85C0F0-0408-48FC-823B-310061BB9F62}" presName="rootComposite" presStyleCnt="0"/>
      <dgm:spPr/>
    </dgm:pt>
    <dgm:pt modelId="{8F3F3D8D-7648-4840-8282-060A0D020174}" type="pres">
      <dgm:prSet presAssocID="{CF85C0F0-0408-48FC-823B-310061BB9F6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998328-A3B0-402E-9DA8-F091B78F14D6}" type="pres">
      <dgm:prSet presAssocID="{CF85C0F0-0408-48FC-823B-310061BB9F62}" presName="rootConnector" presStyleLbl="node2" presStyleIdx="2" presStyleCnt="4"/>
      <dgm:spPr/>
      <dgm:t>
        <a:bodyPr/>
        <a:lstStyle/>
        <a:p>
          <a:endParaRPr lang="fr-FR"/>
        </a:p>
      </dgm:t>
    </dgm:pt>
    <dgm:pt modelId="{C95FED3B-905E-4232-8D5C-4049AC1599D9}" type="pres">
      <dgm:prSet presAssocID="{CF85C0F0-0408-48FC-823B-310061BB9F62}" presName="hierChild4" presStyleCnt="0"/>
      <dgm:spPr/>
    </dgm:pt>
    <dgm:pt modelId="{37C2EF1E-BF7E-43DF-8EE9-BD70965F098D}" type="pres">
      <dgm:prSet presAssocID="{9D4E292A-DAB4-4AF0-97B0-F16AA88068C0}" presName="Name37" presStyleLbl="parChTrans1D3" presStyleIdx="9" presStyleCnt="13"/>
      <dgm:spPr/>
      <dgm:t>
        <a:bodyPr/>
        <a:lstStyle/>
        <a:p>
          <a:endParaRPr lang="fr-FR"/>
        </a:p>
      </dgm:t>
    </dgm:pt>
    <dgm:pt modelId="{830AD3C7-E373-4AB3-B9DA-3547C2B0CF51}" type="pres">
      <dgm:prSet presAssocID="{3D12CD48-B6A0-4834-998C-190AC73D4D1E}" presName="hierRoot2" presStyleCnt="0">
        <dgm:presLayoutVars>
          <dgm:hierBranch val="init"/>
        </dgm:presLayoutVars>
      </dgm:prSet>
      <dgm:spPr/>
    </dgm:pt>
    <dgm:pt modelId="{414E4A70-24F0-4747-9308-E1C5FEE4A97C}" type="pres">
      <dgm:prSet presAssocID="{3D12CD48-B6A0-4834-998C-190AC73D4D1E}" presName="rootComposite" presStyleCnt="0"/>
      <dgm:spPr/>
    </dgm:pt>
    <dgm:pt modelId="{6D435B53-4253-44CC-85D5-9301647F9ED5}" type="pres">
      <dgm:prSet presAssocID="{3D12CD48-B6A0-4834-998C-190AC73D4D1E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C07F06-2536-4028-8104-FBCC84C707DB}" type="pres">
      <dgm:prSet presAssocID="{3D12CD48-B6A0-4834-998C-190AC73D4D1E}" presName="rootConnector" presStyleLbl="node3" presStyleIdx="9" presStyleCnt="13"/>
      <dgm:spPr/>
      <dgm:t>
        <a:bodyPr/>
        <a:lstStyle/>
        <a:p>
          <a:endParaRPr lang="fr-FR"/>
        </a:p>
      </dgm:t>
    </dgm:pt>
    <dgm:pt modelId="{C0D4C7DD-D726-47FF-9354-0E03F8879F07}" type="pres">
      <dgm:prSet presAssocID="{3D12CD48-B6A0-4834-998C-190AC73D4D1E}" presName="hierChild4" presStyleCnt="0"/>
      <dgm:spPr/>
    </dgm:pt>
    <dgm:pt modelId="{33917FF8-35F7-46FF-94C5-F08F8869DC91}" type="pres">
      <dgm:prSet presAssocID="{D6C5671B-FE1D-4461-A1FC-150976A4E626}" presName="Name37" presStyleLbl="parChTrans1D4" presStyleIdx="19" presStyleCnt="24"/>
      <dgm:spPr/>
      <dgm:t>
        <a:bodyPr/>
        <a:lstStyle/>
        <a:p>
          <a:endParaRPr lang="fr-FR"/>
        </a:p>
      </dgm:t>
    </dgm:pt>
    <dgm:pt modelId="{E952F510-1293-4265-A0EE-E5658258A2E7}" type="pres">
      <dgm:prSet presAssocID="{A166F92C-4354-4013-A52D-709A171C73CA}" presName="hierRoot2" presStyleCnt="0">
        <dgm:presLayoutVars>
          <dgm:hierBranch val="init"/>
        </dgm:presLayoutVars>
      </dgm:prSet>
      <dgm:spPr/>
    </dgm:pt>
    <dgm:pt modelId="{D33621B9-2DC5-4711-A699-61E0A5D267C5}" type="pres">
      <dgm:prSet presAssocID="{A166F92C-4354-4013-A52D-709A171C73CA}" presName="rootComposite" presStyleCnt="0"/>
      <dgm:spPr/>
    </dgm:pt>
    <dgm:pt modelId="{EFFBBCCC-8857-4E23-BB9E-8F7BF2EE274B}" type="pres">
      <dgm:prSet presAssocID="{A166F92C-4354-4013-A52D-709A171C73CA}" presName="rootText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4C3F11-6FD7-44D0-99DE-EC2AD7F8B463}" type="pres">
      <dgm:prSet presAssocID="{A166F92C-4354-4013-A52D-709A171C73CA}" presName="rootConnector" presStyleLbl="node4" presStyleIdx="19" presStyleCnt="24"/>
      <dgm:spPr/>
      <dgm:t>
        <a:bodyPr/>
        <a:lstStyle/>
        <a:p>
          <a:endParaRPr lang="fr-FR"/>
        </a:p>
      </dgm:t>
    </dgm:pt>
    <dgm:pt modelId="{66FC5D63-674C-45F5-BAE6-6AC9DAE47DF6}" type="pres">
      <dgm:prSet presAssocID="{A166F92C-4354-4013-A52D-709A171C73CA}" presName="hierChild4" presStyleCnt="0"/>
      <dgm:spPr/>
    </dgm:pt>
    <dgm:pt modelId="{B7E368B5-9585-474D-85C5-8648D13DBB51}" type="pres">
      <dgm:prSet presAssocID="{A166F92C-4354-4013-A52D-709A171C73CA}" presName="hierChild5" presStyleCnt="0"/>
      <dgm:spPr/>
    </dgm:pt>
    <dgm:pt modelId="{D63FF253-AB15-466D-9E0C-76AEADD51AC7}" type="pres">
      <dgm:prSet presAssocID="{9F845516-3DCD-4919-B5A8-CBC54FCB53D1}" presName="Name37" presStyleLbl="parChTrans1D4" presStyleIdx="20" presStyleCnt="24"/>
      <dgm:spPr/>
      <dgm:t>
        <a:bodyPr/>
        <a:lstStyle/>
        <a:p>
          <a:endParaRPr lang="fr-FR"/>
        </a:p>
      </dgm:t>
    </dgm:pt>
    <dgm:pt modelId="{C5D5B8FA-071F-4027-8F86-E65FE1464E4F}" type="pres">
      <dgm:prSet presAssocID="{C8A0DBF5-2401-4C5A-BA5C-361AA15E9F95}" presName="hierRoot2" presStyleCnt="0">
        <dgm:presLayoutVars>
          <dgm:hierBranch val="init"/>
        </dgm:presLayoutVars>
      </dgm:prSet>
      <dgm:spPr/>
    </dgm:pt>
    <dgm:pt modelId="{85B61D3D-FE1C-4B4C-8051-FD0E37C467C2}" type="pres">
      <dgm:prSet presAssocID="{C8A0DBF5-2401-4C5A-BA5C-361AA15E9F95}" presName="rootComposite" presStyleCnt="0"/>
      <dgm:spPr/>
    </dgm:pt>
    <dgm:pt modelId="{D0619547-F301-4AAE-A68A-C5ADE3782E99}" type="pres">
      <dgm:prSet presAssocID="{C8A0DBF5-2401-4C5A-BA5C-361AA15E9F95}" presName="rootText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75734E-818F-4043-9DD6-0B2E128DC89E}" type="pres">
      <dgm:prSet presAssocID="{C8A0DBF5-2401-4C5A-BA5C-361AA15E9F95}" presName="rootConnector" presStyleLbl="node4" presStyleIdx="20" presStyleCnt="24"/>
      <dgm:spPr/>
      <dgm:t>
        <a:bodyPr/>
        <a:lstStyle/>
        <a:p>
          <a:endParaRPr lang="fr-FR"/>
        </a:p>
      </dgm:t>
    </dgm:pt>
    <dgm:pt modelId="{ED8F07CF-5A15-4E9D-9BDB-F55010B60470}" type="pres">
      <dgm:prSet presAssocID="{C8A0DBF5-2401-4C5A-BA5C-361AA15E9F95}" presName="hierChild4" presStyleCnt="0"/>
      <dgm:spPr/>
    </dgm:pt>
    <dgm:pt modelId="{DF34B2E0-08EB-4C3E-8921-1E1392D211C4}" type="pres">
      <dgm:prSet presAssocID="{C8A0DBF5-2401-4C5A-BA5C-361AA15E9F95}" presName="hierChild5" presStyleCnt="0"/>
      <dgm:spPr/>
    </dgm:pt>
    <dgm:pt modelId="{493386EA-3D90-4693-A7FA-84BE0A1A2206}" type="pres">
      <dgm:prSet presAssocID="{3D12CD48-B6A0-4834-998C-190AC73D4D1E}" presName="hierChild5" presStyleCnt="0"/>
      <dgm:spPr/>
    </dgm:pt>
    <dgm:pt modelId="{CEF8A622-ADAF-45A3-BB91-C6FC96452DC2}" type="pres">
      <dgm:prSet presAssocID="{AFE71CDF-72EE-458A-9BE4-E54D006DBF03}" presName="Name37" presStyleLbl="parChTrans1D3" presStyleIdx="10" presStyleCnt="13"/>
      <dgm:spPr/>
      <dgm:t>
        <a:bodyPr/>
        <a:lstStyle/>
        <a:p>
          <a:endParaRPr lang="fr-FR"/>
        </a:p>
      </dgm:t>
    </dgm:pt>
    <dgm:pt modelId="{4895D365-3294-4598-BDC8-022BC0B771E8}" type="pres">
      <dgm:prSet presAssocID="{40AFDAE5-2CED-4B63-AC18-FBC2DD07B4C8}" presName="hierRoot2" presStyleCnt="0">
        <dgm:presLayoutVars>
          <dgm:hierBranch val="init"/>
        </dgm:presLayoutVars>
      </dgm:prSet>
      <dgm:spPr/>
    </dgm:pt>
    <dgm:pt modelId="{50465B30-69C3-4113-BECC-8D23261D55C7}" type="pres">
      <dgm:prSet presAssocID="{40AFDAE5-2CED-4B63-AC18-FBC2DD07B4C8}" presName="rootComposite" presStyleCnt="0"/>
      <dgm:spPr/>
    </dgm:pt>
    <dgm:pt modelId="{96EFFA4B-306C-47C1-8BB5-413B20B42F15}" type="pres">
      <dgm:prSet presAssocID="{40AFDAE5-2CED-4B63-AC18-FBC2DD07B4C8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1F7C84-239D-4A7A-ABE8-BA294B62A603}" type="pres">
      <dgm:prSet presAssocID="{40AFDAE5-2CED-4B63-AC18-FBC2DD07B4C8}" presName="rootConnector" presStyleLbl="node3" presStyleIdx="10" presStyleCnt="13"/>
      <dgm:spPr/>
      <dgm:t>
        <a:bodyPr/>
        <a:lstStyle/>
        <a:p>
          <a:endParaRPr lang="fr-FR"/>
        </a:p>
      </dgm:t>
    </dgm:pt>
    <dgm:pt modelId="{89852FF9-94EA-449B-A3AE-58BF8F78A0BB}" type="pres">
      <dgm:prSet presAssocID="{40AFDAE5-2CED-4B63-AC18-FBC2DD07B4C8}" presName="hierChild4" presStyleCnt="0"/>
      <dgm:spPr/>
    </dgm:pt>
    <dgm:pt modelId="{90E8834E-6261-4B21-A89E-B9AB29B7CF95}" type="pres">
      <dgm:prSet presAssocID="{A58CF04D-7E4E-4ADF-A8F8-2F7E9373E7F6}" presName="Name37" presStyleLbl="parChTrans1D4" presStyleIdx="21" presStyleCnt="24"/>
      <dgm:spPr/>
      <dgm:t>
        <a:bodyPr/>
        <a:lstStyle/>
        <a:p>
          <a:endParaRPr lang="fr-FR"/>
        </a:p>
      </dgm:t>
    </dgm:pt>
    <dgm:pt modelId="{380B8061-A46E-4B70-B7ED-85981EBBBC36}" type="pres">
      <dgm:prSet presAssocID="{73B9741C-477B-4F70-89A7-6FB9F97AE849}" presName="hierRoot2" presStyleCnt="0">
        <dgm:presLayoutVars>
          <dgm:hierBranch val="init"/>
        </dgm:presLayoutVars>
      </dgm:prSet>
      <dgm:spPr/>
    </dgm:pt>
    <dgm:pt modelId="{58D3A1E7-7029-45EE-9116-81451CEB0BD0}" type="pres">
      <dgm:prSet presAssocID="{73B9741C-477B-4F70-89A7-6FB9F97AE849}" presName="rootComposite" presStyleCnt="0"/>
      <dgm:spPr/>
    </dgm:pt>
    <dgm:pt modelId="{D84DB2E9-B556-4D5E-BE9C-29676F489D70}" type="pres">
      <dgm:prSet presAssocID="{73B9741C-477B-4F70-89A7-6FB9F97AE849}" presName="rootText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E6A333B-9E11-4BDC-9FE0-D9CA551FEBD8}" type="pres">
      <dgm:prSet presAssocID="{73B9741C-477B-4F70-89A7-6FB9F97AE849}" presName="rootConnector" presStyleLbl="node4" presStyleIdx="21" presStyleCnt="24"/>
      <dgm:spPr/>
      <dgm:t>
        <a:bodyPr/>
        <a:lstStyle/>
        <a:p>
          <a:endParaRPr lang="fr-FR"/>
        </a:p>
      </dgm:t>
    </dgm:pt>
    <dgm:pt modelId="{F77F35C1-4869-40B3-8225-FFB6CE5BD5BF}" type="pres">
      <dgm:prSet presAssocID="{73B9741C-477B-4F70-89A7-6FB9F97AE849}" presName="hierChild4" presStyleCnt="0"/>
      <dgm:spPr/>
    </dgm:pt>
    <dgm:pt modelId="{78929C96-3368-4E66-9F14-A7416F4C16D7}" type="pres">
      <dgm:prSet presAssocID="{73B9741C-477B-4F70-89A7-6FB9F97AE849}" presName="hierChild5" presStyleCnt="0"/>
      <dgm:spPr/>
    </dgm:pt>
    <dgm:pt modelId="{5C9B5B44-46F1-459D-8E11-321CAD127AE9}" type="pres">
      <dgm:prSet presAssocID="{11B35E3D-0671-42E7-91CD-D5E1A4E00807}" presName="Name37" presStyleLbl="parChTrans1D4" presStyleIdx="22" presStyleCnt="24"/>
      <dgm:spPr/>
      <dgm:t>
        <a:bodyPr/>
        <a:lstStyle/>
        <a:p>
          <a:endParaRPr lang="fr-FR"/>
        </a:p>
      </dgm:t>
    </dgm:pt>
    <dgm:pt modelId="{CD9A0C51-70D0-4665-9A4F-156F527FC438}" type="pres">
      <dgm:prSet presAssocID="{32A4E1C9-EE13-44BE-8FD7-B8C1D0A0073F}" presName="hierRoot2" presStyleCnt="0">
        <dgm:presLayoutVars>
          <dgm:hierBranch val="init"/>
        </dgm:presLayoutVars>
      </dgm:prSet>
      <dgm:spPr/>
    </dgm:pt>
    <dgm:pt modelId="{8F5C78F8-115F-4E5F-AA62-D7CAC049E66F}" type="pres">
      <dgm:prSet presAssocID="{32A4E1C9-EE13-44BE-8FD7-B8C1D0A0073F}" presName="rootComposite" presStyleCnt="0"/>
      <dgm:spPr/>
    </dgm:pt>
    <dgm:pt modelId="{F8DEE746-793B-45A1-A4BA-1696D2B4DAE8}" type="pres">
      <dgm:prSet presAssocID="{32A4E1C9-EE13-44BE-8FD7-B8C1D0A0073F}" presName="rootText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6063AD-401F-48F9-93E5-0DE3B840315A}" type="pres">
      <dgm:prSet presAssocID="{32A4E1C9-EE13-44BE-8FD7-B8C1D0A0073F}" presName="rootConnector" presStyleLbl="node4" presStyleIdx="22" presStyleCnt="24"/>
      <dgm:spPr/>
      <dgm:t>
        <a:bodyPr/>
        <a:lstStyle/>
        <a:p>
          <a:endParaRPr lang="fr-FR"/>
        </a:p>
      </dgm:t>
    </dgm:pt>
    <dgm:pt modelId="{E489BF83-3C04-4359-A830-CE9EA67A7A65}" type="pres">
      <dgm:prSet presAssocID="{32A4E1C9-EE13-44BE-8FD7-B8C1D0A0073F}" presName="hierChild4" presStyleCnt="0"/>
      <dgm:spPr/>
    </dgm:pt>
    <dgm:pt modelId="{DBA7345B-434B-4B1A-93A1-22B58F58FF29}" type="pres">
      <dgm:prSet presAssocID="{32A4E1C9-EE13-44BE-8FD7-B8C1D0A0073F}" presName="hierChild5" presStyleCnt="0"/>
      <dgm:spPr/>
    </dgm:pt>
    <dgm:pt modelId="{8E5063B8-0199-4F9C-901C-01398982D85C}" type="pres">
      <dgm:prSet presAssocID="{88BB2D78-3DE0-43A7-9C66-5B0DB9850713}" presName="Name37" presStyleLbl="parChTrans1D4" presStyleIdx="23" presStyleCnt="24"/>
      <dgm:spPr/>
      <dgm:t>
        <a:bodyPr/>
        <a:lstStyle/>
        <a:p>
          <a:endParaRPr lang="fr-FR"/>
        </a:p>
      </dgm:t>
    </dgm:pt>
    <dgm:pt modelId="{5EF3B431-53AD-47A2-8EB1-0B182DF4497C}" type="pres">
      <dgm:prSet presAssocID="{87194111-2AB9-45EB-9BA9-0197D341BA98}" presName="hierRoot2" presStyleCnt="0">
        <dgm:presLayoutVars>
          <dgm:hierBranch val="init"/>
        </dgm:presLayoutVars>
      </dgm:prSet>
      <dgm:spPr/>
    </dgm:pt>
    <dgm:pt modelId="{FE4E483B-4185-4B9B-A0C4-9D1525D99283}" type="pres">
      <dgm:prSet presAssocID="{87194111-2AB9-45EB-9BA9-0197D341BA98}" presName="rootComposite" presStyleCnt="0"/>
      <dgm:spPr/>
    </dgm:pt>
    <dgm:pt modelId="{0757F07E-6741-4E74-A1E7-1BD6F586206C}" type="pres">
      <dgm:prSet presAssocID="{87194111-2AB9-45EB-9BA9-0197D341BA98}" presName="rootText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E0C977-DD87-4914-8B69-714E1EF83D8A}" type="pres">
      <dgm:prSet presAssocID="{87194111-2AB9-45EB-9BA9-0197D341BA98}" presName="rootConnector" presStyleLbl="node4" presStyleIdx="23" presStyleCnt="24"/>
      <dgm:spPr/>
      <dgm:t>
        <a:bodyPr/>
        <a:lstStyle/>
        <a:p>
          <a:endParaRPr lang="fr-FR"/>
        </a:p>
      </dgm:t>
    </dgm:pt>
    <dgm:pt modelId="{628AC5FA-FC3D-49C5-B122-D4ABD51264AB}" type="pres">
      <dgm:prSet presAssocID="{87194111-2AB9-45EB-9BA9-0197D341BA98}" presName="hierChild4" presStyleCnt="0"/>
      <dgm:spPr/>
    </dgm:pt>
    <dgm:pt modelId="{A08DEC49-786B-45AB-B81A-1A26EF5BC556}" type="pres">
      <dgm:prSet presAssocID="{87194111-2AB9-45EB-9BA9-0197D341BA98}" presName="hierChild5" presStyleCnt="0"/>
      <dgm:spPr/>
    </dgm:pt>
    <dgm:pt modelId="{5BA5EBE0-05C0-44EE-8FDD-624898DAC2F7}" type="pres">
      <dgm:prSet presAssocID="{40AFDAE5-2CED-4B63-AC18-FBC2DD07B4C8}" presName="hierChild5" presStyleCnt="0"/>
      <dgm:spPr/>
    </dgm:pt>
    <dgm:pt modelId="{BD4A18BA-EAAD-454C-8912-2DA751307E96}" type="pres">
      <dgm:prSet presAssocID="{CF85C0F0-0408-48FC-823B-310061BB9F62}" presName="hierChild5" presStyleCnt="0"/>
      <dgm:spPr/>
    </dgm:pt>
    <dgm:pt modelId="{06885DA7-13F6-4436-AA47-0276354B4111}" type="pres">
      <dgm:prSet presAssocID="{2B43F2EC-DC28-41FF-8741-EC4DA9C33E5A}" presName="Name37" presStyleLbl="parChTrans1D2" presStyleIdx="3" presStyleCnt="4"/>
      <dgm:spPr/>
      <dgm:t>
        <a:bodyPr/>
        <a:lstStyle/>
        <a:p>
          <a:endParaRPr lang="fr-FR"/>
        </a:p>
      </dgm:t>
    </dgm:pt>
    <dgm:pt modelId="{F3C9E621-6802-4924-8947-2280DC5D1935}" type="pres">
      <dgm:prSet presAssocID="{7D731733-13F8-4B79-BEEB-CA855C793ACB}" presName="hierRoot2" presStyleCnt="0">
        <dgm:presLayoutVars>
          <dgm:hierBranch val="init"/>
        </dgm:presLayoutVars>
      </dgm:prSet>
      <dgm:spPr/>
    </dgm:pt>
    <dgm:pt modelId="{D2F6B7A8-BADF-4556-B374-BB48096DFDA3}" type="pres">
      <dgm:prSet presAssocID="{7D731733-13F8-4B79-BEEB-CA855C793ACB}" presName="rootComposite" presStyleCnt="0"/>
      <dgm:spPr/>
    </dgm:pt>
    <dgm:pt modelId="{56208D21-C6AC-412D-8115-97F119412AF7}" type="pres">
      <dgm:prSet presAssocID="{7D731733-13F8-4B79-BEEB-CA855C793AC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9BC8A1-5F71-4CBF-9824-49157A324CB7}" type="pres">
      <dgm:prSet presAssocID="{7D731733-13F8-4B79-BEEB-CA855C793ACB}" presName="rootConnector" presStyleLbl="node2" presStyleIdx="3" presStyleCnt="4"/>
      <dgm:spPr/>
      <dgm:t>
        <a:bodyPr/>
        <a:lstStyle/>
        <a:p>
          <a:endParaRPr lang="fr-FR"/>
        </a:p>
      </dgm:t>
    </dgm:pt>
    <dgm:pt modelId="{4F2B81B7-42C2-4674-A686-642CE9DB4144}" type="pres">
      <dgm:prSet presAssocID="{7D731733-13F8-4B79-BEEB-CA855C793ACB}" presName="hierChild4" presStyleCnt="0"/>
      <dgm:spPr/>
    </dgm:pt>
    <dgm:pt modelId="{D1401201-E20E-47F0-A7C1-8EF9E1653015}" type="pres">
      <dgm:prSet presAssocID="{B4F2118C-B906-43E6-9B41-6853AFAB1BEA}" presName="Name37" presStyleLbl="parChTrans1D3" presStyleIdx="11" presStyleCnt="13"/>
      <dgm:spPr/>
      <dgm:t>
        <a:bodyPr/>
        <a:lstStyle/>
        <a:p>
          <a:endParaRPr lang="fr-FR"/>
        </a:p>
      </dgm:t>
    </dgm:pt>
    <dgm:pt modelId="{3772481D-E256-4663-99CE-E956A0395534}" type="pres">
      <dgm:prSet presAssocID="{4AB2867E-670B-4F39-9810-66DAA1ADB44F}" presName="hierRoot2" presStyleCnt="0">
        <dgm:presLayoutVars>
          <dgm:hierBranch val="init"/>
        </dgm:presLayoutVars>
      </dgm:prSet>
      <dgm:spPr/>
    </dgm:pt>
    <dgm:pt modelId="{BE26083C-63A4-49FF-9A04-2D8F52902BEE}" type="pres">
      <dgm:prSet presAssocID="{4AB2867E-670B-4F39-9810-66DAA1ADB44F}" presName="rootComposite" presStyleCnt="0"/>
      <dgm:spPr/>
    </dgm:pt>
    <dgm:pt modelId="{6C92F29B-EF0A-405B-A678-D98D3170D1A4}" type="pres">
      <dgm:prSet presAssocID="{4AB2867E-670B-4F39-9810-66DAA1ADB44F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1D2640-A97C-4AA9-B8DF-DE06AF45A31C}" type="pres">
      <dgm:prSet presAssocID="{4AB2867E-670B-4F39-9810-66DAA1ADB44F}" presName="rootConnector" presStyleLbl="node3" presStyleIdx="11" presStyleCnt="13"/>
      <dgm:spPr/>
      <dgm:t>
        <a:bodyPr/>
        <a:lstStyle/>
        <a:p>
          <a:endParaRPr lang="fr-FR"/>
        </a:p>
      </dgm:t>
    </dgm:pt>
    <dgm:pt modelId="{FA0A3B8E-4CEC-46CF-82C4-52875FBE2308}" type="pres">
      <dgm:prSet presAssocID="{4AB2867E-670B-4F39-9810-66DAA1ADB44F}" presName="hierChild4" presStyleCnt="0"/>
      <dgm:spPr/>
    </dgm:pt>
    <dgm:pt modelId="{1055EB6E-8BD1-4C02-8C9D-616D77231B15}" type="pres">
      <dgm:prSet presAssocID="{4AB2867E-670B-4F39-9810-66DAA1ADB44F}" presName="hierChild5" presStyleCnt="0"/>
      <dgm:spPr/>
    </dgm:pt>
    <dgm:pt modelId="{EF423DD9-46C3-4A12-9AFB-7F6EED18E90A}" type="pres">
      <dgm:prSet presAssocID="{BEF58729-ED06-42B8-A67D-598485F7ADC3}" presName="Name37" presStyleLbl="parChTrans1D3" presStyleIdx="12" presStyleCnt="13"/>
      <dgm:spPr/>
      <dgm:t>
        <a:bodyPr/>
        <a:lstStyle/>
        <a:p>
          <a:endParaRPr lang="fr-FR"/>
        </a:p>
      </dgm:t>
    </dgm:pt>
    <dgm:pt modelId="{3A9BD17E-0F13-4619-96EB-90D39B526261}" type="pres">
      <dgm:prSet presAssocID="{566BBEB5-E301-4E26-9F29-DBBEE587B9D8}" presName="hierRoot2" presStyleCnt="0">
        <dgm:presLayoutVars>
          <dgm:hierBranch val="init"/>
        </dgm:presLayoutVars>
      </dgm:prSet>
      <dgm:spPr/>
    </dgm:pt>
    <dgm:pt modelId="{BA73524E-FA98-43A5-8A33-72C124335FA9}" type="pres">
      <dgm:prSet presAssocID="{566BBEB5-E301-4E26-9F29-DBBEE587B9D8}" presName="rootComposite" presStyleCnt="0"/>
      <dgm:spPr/>
    </dgm:pt>
    <dgm:pt modelId="{9DC6E45D-4938-4342-B4F0-175A6896DC4E}" type="pres">
      <dgm:prSet presAssocID="{566BBEB5-E301-4E26-9F29-DBBEE587B9D8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6F34BD-D104-430F-ABAF-22904CF1686D}" type="pres">
      <dgm:prSet presAssocID="{566BBEB5-E301-4E26-9F29-DBBEE587B9D8}" presName="rootConnector" presStyleLbl="node3" presStyleIdx="12" presStyleCnt="13"/>
      <dgm:spPr/>
      <dgm:t>
        <a:bodyPr/>
        <a:lstStyle/>
        <a:p>
          <a:endParaRPr lang="fr-FR"/>
        </a:p>
      </dgm:t>
    </dgm:pt>
    <dgm:pt modelId="{7DC6A893-7F5D-42FC-B535-B7BA5E36CF54}" type="pres">
      <dgm:prSet presAssocID="{566BBEB5-E301-4E26-9F29-DBBEE587B9D8}" presName="hierChild4" presStyleCnt="0"/>
      <dgm:spPr/>
    </dgm:pt>
    <dgm:pt modelId="{45E91B21-EBB5-4B2A-B187-448D88D1DBAF}" type="pres">
      <dgm:prSet presAssocID="{566BBEB5-E301-4E26-9F29-DBBEE587B9D8}" presName="hierChild5" presStyleCnt="0"/>
      <dgm:spPr/>
    </dgm:pt>
    <dgm:pt modelId="{F2BEFC44-D929-49E9-B6DF-DDFD2F4FA605}" type="pres">
      <dgm:prSet presAssocID="{7D731733-13F8-4B79-BEEB-CA855C793ACB}" presName="hierChild5" presStyleCnt="0"/>
      <dgm:spPr/>
    </dgm:pt>
    <dgm:pt modelId="{E7413533-B925-4A23-8735-F8E371072352}" type="pres">
      <dgm:prSet presAssocID="{14669988-0E9C-4DB1-9620-E1484C9C8049}" presName="hierChild3" presStyleCnt="0"/>
      <dgm:spPr/>
    </dgm:pt>
  </dgm:ptLst>
  <dgm:cxnLst>
    <dgm:cxn modelId="{569B19C1-D5D2-4306-BF19-F86DDF57097A}" type="presOf" srcId="{99040906-F628-4D71-AED3-DF5C17403844}" destId="{312A132E-9DD6-49D9-9B6C-E776B1820525}" srcOrd="0" destOrd="0" presId="urn:microsoft.com/office/officeart/2005/8/layout/orgChart1"/>
    <dgm:cxn modelId="{C4F75D7C-7740-405F-B77E-C8F89CA1BC46}" type="presOf" srcId="{AFE71CDF-72EE-458A-9BE4-E54D006DBF03}" destId="{CEF8A622-ADAF-45A3-BB91-C6FC96452DC2}" srcOrd="0" destOrd="0" presId="urn:microsoft.com/office/officeart/2005/8/layout/orgChart1"/>
    <dgm:cxn modelId="{ACDAFD00-8766-4D4D-8968-F176F76E6CD0}" type="presOf" srcId="{09787FCF-9858-4432-96E1-6B987B19776D}" destId="{ADC35E37-A5AE-4F7A-9BC7-41D2CA4409CA}" srcOrd="1" destOrd="0" presId="urn:microsoft.com/office/officeart/2005/8/layout/orgChart1"/>
    <dgm:cxn modelId="{3E6E2227-8A27-47BB-A176-C46384EA4C06}" type="presOf" srcId="{D627C7A4-18D5-4611-8744-C5736252F5D5}" destId="{A195A81A-00D4-4C03-B189-D1855B4CB408}" srcOrd="1" destOrd="0" presId="urn:microsoft.com/office/officeart/2005/8/layout/orgChart1"/>
    <dgm:cxn modelId="{E3A67896-AAE5-45B0-AFAA-EFB581F73642}" type="presOf" srcId="{B0B03348-0BC9-48D6-AA27-709A11605C5B}" destId="{0F2B36F0-F554-4F67-A53B-2BAD0EEDFAFA}" srcOrd="0" destOrd="0" presId="urn:microsoft.com/office/officeart/2005/8/layout/orgChart1"/>
    <dgm:cxn modelId="{3E6DFF5B-4822-4619-A3A9-26D479BD8749}" type="presOf" srcId="{CA7B17DA-B661-4C7F-A626-99F43AFBCF4C}" destId="{10ACC890-96EF-413B-80D6-13E3E1971454}" srcOrd="1" destOrd="0" presId="urn:microsoft.com/office/officeart/2005/8/layout/orgChart1"/>
    <dgm:cxn modelId="{6056B3AA-DA30-4F23-BE45-1F9FD88407A4}" type="presOf" srcId="{D8F88D29-E04C-452C-94B4-22A778D42385}" destId="{89E0B9E6-76B7-4111-8937-0C5C7F8D95EC}" srcOrd="1" destOrd="0" presId="urn:microsoft.com/office/officeart/2005/8/layout/orgChart1"/>
    <dgm:cxn modelId="{51F4AF6D-C0F1-4A60-955B-9C7F16476E16}" type="presOf" srcId="{AD9F7328-5C13-44B4-B765-07EC42F5A11A}" destId="{4D393EC5-2E79-4421-9F2C-F18C98AD8554}" srcOrd="0" destOrd="0" presId="urn:microsoft.com/office/officeart/2005/8/layout/orgChart1"/>
    <dgm:cxn modelId="{C8053E9A-4F11-4CA3-B52C-8C8EBAF4F87C}" type="presOf" srcId="{14669988-0E9C-4DB1-9620-E1484C9C8049}" destId="{315060C6-5624-4142-A868-CAAA1996B8B6}" srcOrd="0" destOrd="0" presId="urn:microsoft.com/office/officeart/2005/8/layout/orgChart1"/>
    <dgm:cxn modelId="{FE6EC1F3-EF0F-45D7-BD41-53F8AF4EBFE2}" srcId="{B562853D-0306-4F97-BCBC-FD0EAFD1322F}" destId="{15E5F3A6-61DE-4853-A0FA-7EE1551623E5}" srcOrd="0" destOrd="0" parTransId="{9BD1BAA3-0663-4532-A143-9CB151399D3E}" sibTransId="{34FFF9B9-86A4-480E-B9FF-A2F034766F70}"/>
    <dgm:cxn modelId="{A908F9A4-A7A7-4717-A421-09E1B0C03A3B}" type="presOf" srcId="{1C78F14E-E6B8-45B5-8FA4-672840401DC3}" destId="{8C5BE5B3-2807-4CF3-B7A3-711C3D6F361D}" srcOrd="0" destOrd="0" presId="urn:microsoft.com/office/officeart/2005/8/layout/orgChart1"/>
    <dgm:cxn modelId="{699B50B3-37A7-4C2F-988D-F204BEEAF7F4}" type="presOf" srcId="{B562853D-0306-4F97-BCBC-FD0EAFD1322F}" destId="{9D52808E-D704-451F-B847-07624A9370BB}" srcOrd="1" destOrd="0" presId="urn:microsoft.com/office/officeart/2005/8/layout/orgChart1"/>
    <dgm:cxn modelId="{AAF59821-4848-46C4-88BF-D6E42410320E}" type="presOf" srcId="{27161690-12C6-4568-BF40-5F1B72C4E555}" destId="{98FA7DAE-D902-4968-B4AC-AD4A38664F6A}" srcOrd="1" destOrd="0" presId="urn:microsoft.com/office/officeart/2005/8/layout/orgChart1"/>
    <dgm:cxn modelId="{4EF1885B-D74A-48E0-9FDD-8934619CB85D}" type="presOf" srcId="{14669988-0E9C-4DB1-9620-E1484C9C8049}" destId="{30B0EB3A-C95F-47E8-A759-837000919F21}" srcOrd="1" destOrd="0" presId="urn:microsoft.com/office/officeart/2005/8/layout/orgChart1"/>
    <dgm:cxn modelId="{6D90BA60-3922-4420-A045-131EE972BA28}" type="presOf" srcId="{B68226BD-D4A3-4628-B563-5B82B4D013B7}" destId="{89F31CE7-629D-4CA4-9B3B-4AE6F901C052}" srcOrd="0" destOrd="0" presId="urn:microsoft.com/office/officeart/2005/8/layout/orgChart1"/>
    <dgm:cxn modelId="{D55C3C53-8DD5-4EA9-BB82-4F20EB8093D8}" srcId="{7D731733-13F8-4B79-BEEB-CA855C793ACB}" destId="{4AB2867E-670B-4F39-9810-66DAA1ADB44F}" srcOrd="0" destOrd="0" parTransId="{B4F2118C-B906-43E6-9B41-6853AFAB1BEA}" sibTransId="{CBE4A3AD-6E1B-4DB2-B879-F156B3E72DA3}"/>
    <dgm:cxn modelId="{CEEFE394-5838-4D2E-AE89-0A6DD5A32B0E}" type="presOf" srcId="{09787FCF-9858-4432-96E1-6B987B19776D}" destId="{A6323957-CE15-4895-AA42-54DE35AF3423}" srcOrd="0" destOrd="0" presId="urn:microsoft.com/office/officeart/2005/8/layout/orgChart1"/>
    <dgm:cxn modelId="{1E86E5BF-93EE-48DC-9457-588A62A4B350}" srcId="{40AFDAE5-2CED-4B63-AC18-FBC2DD07B4C8}" destId="{73B9741C-477B-4F70-89A7-6FB9F97AE849}" srcOrd="0" destOrd="0" parTransId="{A58CF04D-7E4E-4ADF-A8F8-2F7E9373E7F6}" sibTransId="{93EBED0D-39B1-4B23-A46E-B97B4B3F2226}"/>
    <dgm:cxn modelId="{32B3DCB8-AB04-4F3D-84F6-A9523E5A293F}" type="presOf" srcId="{257119C1-0097-4E75-808C-840852892F29}" destId="{1E4A8AF9-EBF8-4ECC-BCCA-5119C314D5B4}" srcOrd="0" destOrd="0" presId="urn:microsoft.com/office/officeart/2005/8/layout/orgChart1"/>
    <dgm:cxn modelId="{8A71724B-F70E-41FE-A17E-64F48E619C2A}" type="presOf" srcId="{B9E10FBD-9971-45AC-ACC4-9ECE47F11C8A}" destId="{B3CFA895-789A-456D-8973-4A891B5BB2E2}" srcOrd="0" destOrd="0" presId="urn:microsoft.com/office/officeart/2005/8/layout/orgChart1"/>
    <dgm:cxn modelId="{C1A06FEC-9CF1-4DE9-9F94-D5B8DB22D670}" type="presOf" srcId="{7615E529-A4CC-4B0E-A70D-C5C4104247C6}" destId="{397C16E5-16CB-4376-A920-3B150B433F5B}" srcOrd="0" destOrd="0" presId="urn:microsoft.com/office/officeart/2005/8/layout/orgChart1"/>
    <dgm:cxn modelId="{14DC7079-55A4-4164-85A5-95425213DF25}" srcId="{14669988-0E9C-4DB1-9620-E1484C9C8049}" destId="{D627C7A4-18D5-4611-8744-C5736252F5D5}" srcOrd="0" destOrd="0" parTransId="{69EC76BB-0A8C-41A5-B9CD-9E0A2D999927}" sibTransId="{1AA81408-388C-4B3B-A827-81C671BCAF42}"/>
    <dgm:cxn modelId="{7DF53FD8-7865-46E2-A2BA-1B1B624484DE}" type="presOf" srcId="{99040906-F628-4D71-AED3-DF5C17403844}" destId="{90C8EB9E-DD13-4FEE-AA59-E05EE8BE9FC6}" srcOrd="1" destOrd="0" presId="urn:microsoft.com/office/officeart/2005/8/layout/orgChart1"/>
    <dgm:cxn modelId="{40362E85-7A23-4167-B294-4A8F8885D4E1}" type="presOf" srcId="{A166F92C-4354-4013-A52D-709A171C73CA}" destId="{EFFBBCCC-8857-4E23-BB9E-8F7BF2EE274B}" srcOrd="0" destOrd="0" presId="urn:microsoft.com/office/officeart/2005/8/layout/orgChart1"/>
    <dgm:cxn modelId="{C0A28452-F17C-4AB1-AE06-371601987E85}" type="presOf" srcId="{9D4E292A-DAB4-4AF0-97B0-F16AA88068C0}" destId="{37C2EF1E-BF7E-43DF-8EE9-BD70965F098D}" srcOrd="0" destOrd="0" presId="urn:microsoft.com/office/officeart/2005/8/layout/orgChart1"/>
    <dgm:cxn modelId="{1353FFFF-3BC3-488C-91CF-26ECBC0D061E}" type="presOf" srcId="{8319BCBB-65FC-4BA8-A072-88872C7408E2}" destId="{FF78636C-F890-40F2-8276-1AFF3F58C1D1}" srcOrd="1" destOrd="0" presId="urn:microsoft.com/office/officeart/2005/8/layout/orgChart1"/>
    <dgm:cxn modelId="{4E7A873F-D156-42E3-AD68-E15BFF9D7A33}" type="presOf" srcId="{43ED2E8B-A5D8-4DD8-A069-A0B513AB4096}" destId="{BB9580C5-001A-4707-A393-68E1F21A4384}" srcOrd="0" destOrd="0" presId="urn:microsoft.com/office/officeart/2005/8/layout/orgChart1"/>
    <dgm:cxn modelId="{B2BCCF13-68C3-405D-9F66-DAC269412937}" type="presOf" srcId="{D6C5671B-FE1D-4461-A1FC-150976A4E626}" destId="{33917FF8-35F7-46FF-94C5-F08F8869DC91}" srcOrd="0" destOrd="0" presId="urn:microsoft.com/office/officeart/2005/8/layout/orgChart1"/>
    <dgm:cxn modelId="{14E5CE54-917E-461D-A743-2D862C16E2D6}" type="presOf" srcId="{DEF6F85E-C602-416D-A9C8-B36DD5A42FC2}" destId="{31E6C164-1E5C-4BF5-8388-75AACF8B883B}" srcOrd="1" destOrd="0" presId="urn:microsoft.com/office/officeart/2005/8/layout/orgChart1"/>
    <dgm:cxn modelId="{C4041CE5-A9C3-4CC3-ADAA-08DE3A95B696}" type="presOf" srcId="{BB780698-EC1E-493C-BD9A-1CD2A5007FFC}" destId="{EDAAABD4-95A4-45AA-8159-0F77D75C937D}" srcOrd="0" destOrd="0" presId="urn:microsoft.com/office/officeart/2005/8/layout/orgChart1"/>
    <dgm:cxn modelId="{055B041E-89F9-4F62-8124-7EB8188C77BF}" srcId="{14669988-0E9C-4DB1-9620-E1484C9C8049}" destId="{CF85C0F0-0408-48FC-823B-310061BB9F62}" srcOrd="2" destOrd="0" parTransId="{CBC59BCB-E6C7-4F3D-A450-7CB3D406D8AE}" sibTransId="{8C8878B9-E0FE-4B43-A596-72606216EAC4}"/>
    <dgm:cxn modelId="{F5F57ABE-DB97-41E2-A5F2-2A7D2F1B4D2F}" type="presOf" srcId="{92AECBB8-E1C0-465E-B277-0758775E0DEA}" destId="{945D4122-5EB5-4B23-A3BF-1E9B0E436CB5}" srcOrd="1" destOrd="0" presId="urn:microsoft.com/office/officeart/2005/8/layout/orgChart1"/>
    <dgm:cxn modelId="{62D1CF7E-16BE-4445-A03B-F8C47694D44E}" type="presOf" srcId="{467EE858-EEF8-45BE-B0A3-6394017CAEDC}" destId="{E010074C-8A28-45F8-82AA-9083D8CAE3A3}" srcOrd="0" destOrd="0" presId="urn:microsoft.com/office/officeart/2005/8/layout/orgChart1"/>
    <dgm:cxn modelId="{FB67CC5D-154E-45A4-B5F8-33FFDAC02C5D}" type="presOf" srcId="{E8416D99-26CB-4420-8BEA-B27DF278A7C7}" destId="{CCAE3EFA-EB05-40D9-9B34-5E8BE5ADC873}" srcOrd="0" destOrd="0" presId="urn:microsoft.com/office/officeart/2005/8/layout/orgChart1"/>
    <dgm:cxn modelId="{59E94B59-D444-472E-B391-7A5F438C614D}" srcId="{E7F5910A-9414-41DC-8F2B-BB3FF10F4DE5}" destId="{EB148772-C0FB-4F93-9BC3-0A21B6E79B4A}" srcOrd="0" destOrd="0" parTransId="{909FA23D-278D-4139-B279-8A07D9037800}" sibTransId="{1E1146CF-1570-44C4-A0D6-12489934FF6E}"/>
    <dgm:cxn modelId="{E6FD9262-24D9-472A-83C5-CAEA96ACC629}" type="presOf" srcId="{E7F5910A-9414-41DC-8F2B-BB3FF10F4DE5}" destId="{8FAD7985-E6AF-40D0-9CB0-2B26C983A56A}" srcOrd="1" destOrd="0" presId="urn:microsoft.com/office/officeart/2005/8/layout/orgChart1"/>
    <dgm:cxn modelId="{A4ED2E85-6A08-433F-9D5A-8B2EA47B4C91}" type="presOf" srcId="{B68226BD-D4A3-4628-B563-5B82B4D013B7}" destId="{C6DEA62B-A068-458D-AB70-9988A77B1B39}" srcOrd="1" destOrd="0" presId="urn:microsoft.com/office/officeart/2005/8/layout/orgChart1"/>
    <dgm:cxn modelId="{A4732D2E-F3CB-49AE-8746-06685201251D}" type="presOf" srcId="{86708952-B3D4-4360-B300-F7959DBF4644}" destId="{C874B429-DFD7-432F-BBC3-18D00FE3C4FD}" srcOrd="0" destOrd="0" presId="urn:microsoft.com/office/officeart/2005/8/layout/orgChart1"/>
    <dgm:cxn modelId="{892D6ADD-0912-4661-8726-FDFADF1450C7}" srcId="{D627C7A4-18D5-4611-8744-C5736252F5D5}" destId="{130D248C-C057-4E89-B1AB-B54D8F89C0B4}" srcOrd="0" destOrd="0" parTransId="{7615E529-A4CC-4B0E-A70D-C5C4104247C6}" sibTransId="{C357FE25-1F03-4D94-BBE6-44CEF78B0205}"/>
    <dgm:cxn modelId="{F26FD6DC-9AF9-4A77-BBBC-BF39710E2672}" type="presOf" srcId="{40AFDAE5-2CED-4B63-AC18-FBC2DD07B4C8}" destId="{96EFFA4B-306C-47C1-8BB5-413B20B42F15}" srcOrd="0" destOrd="0" presId="urn:microsoft.com/office/officeart/2005/8/layout/orgChart1"/>
    <dgm:cxn modelId="{0616A910-A731-4211-84A3-792B9B7D2878}" type="presOf" srcId="{88675867-5DBA-4639-8C3F-66E1D2D58E2D}" destId="{82AEE3B2-9257-4327-A02A-23B6532555F7}" srcOrd="1" destOrd="0" presId="urn:microsoft.com/office/officeart/2005/8/layout/orgChart1"/>
    <dgm:cxn modelId="{AD93A6B6-B64A-4C35-91CB-5F52E9AC6F2F}" type="presOf" srcId="{6C61A5AC-354F-419C-A389-DD7C6185B99B}" destId="{2FE5C66F-DB80-4785-8188-DF09CB9C4F6F}" srcOrd="0" destOrd="0" presId="urn:microsoft.com/office/officeart/2005/8/layout/orgChart1"/>
    <dgm:cxn modelId="{13B41797-15B2-42A2-AE34-57B6B3C186C6}" srcId="{3D12CD48-B6A0-4834-998C-190AC73D4D1E}" destId="{A166F92C-4354-4013-A52D-709A171C73CA}" srcOrd="0" destOrd="0" parTransId="{D6C5671B-FE1D-4461-A1FC-150976A4E626}" sibTransId="{C012D2C4-82D9-41B7-812B-D8EE842EAF0B}"/>
    <dgm:cxn modelId="{A2D23BF1-E6B3-426B-B3D7-11B93F8C70EF}" type="presOf" srcId="{9BD1BAA3-0663-4532-A143-9CB151399D3E}" destId="{A95CD5A9-B1CE-4046-B795-BDAC212B6FA2}" srcOrd="0" destOrd="0" presId="urn:microsoft.com/office/officeart/2005/8/layout/orgChart1"/>
    <dgm:cxn modelId="{8A0368BF-A28C-4177-A0D6-8125A2481DC7}" type="presOf" srcId="{D627C7A4-18D5-4611-8744-C5736252F5D5}" destId="{0DCAC182-28E6-4570-A074-2D801F9F43C5}" srcOrd="0" destOrd="0" presId="urn:microsoft.com/office/officeart/2005/8/layout/orgChart1"/>
    <dgm:cxn modelId="{AC6AD3C4-9B53-4429-8ED6-B7E7D3CF0D88}" type="presOf" srcId="{76717FF3-A48A-4AD9-A438-011C4C2D6B75}" destId="{ACB009F1-0804-4DB1-9D25-65C2C7A2C4F6}" srcOrd="0" destOrd="0" presId="urn:microsoft.com/office/officeart/2005/8/layout/orgChart1"/>
    <dgm:cxn modelId="{72F6391A-5797-4ECA-A3EB-03485C67DC10}" type="presOf" srcId="{15E5F3A6-61DE-4853-A0FA-7EE1551623E5}" destId="{6239C61C-8C50-40D9-9B22-B520E48F0584}" srcOrd="1" destOrd="0" presId="urn:microsoft.com/office/officeart/2005/8/layout/orgChart1"/>
    <dgm:cxn modelId="{183A5494-52E2-4283-9D9D-A61E587E61CD}" srcId="{248CEE5D-B396-4479-9D85-FCEB6998EDC7}" destId="{3F3A42AB-08FD-4007-A77E-77198EA28858}" srcOrd="1" destOrd="0" parTransId="{6C61A5AC-354F-419C-A389-DD7C6185B99B}" sibTransId="{73991D0F-5507-415C-B905-893A2759E2FA}"/>
    <dgm:cxn modelId="{74A8B53A-59B0-4D47-AD09-7BA22236AD7F}" type="presOf" srcId="{1C78F14E-E6B8-45B5-8FA4-672840401DC3}" destId="{C97B3D59-05C2-4CEB-A671-0DEED56DBEF7}" srcOrd="1" destOrd="0" presId="urn:microsoft.com/office/officeart/2005/8/layout/orgChart1"/>
    <dgm:cxn modelId="{3A4F6678-DA7A-4C74-8E51-D66C09935629}" type="presOf" srcId="{A9EE7624-FBA2-4C9A-8BB3-B031F44FE362}" destId="{A9513453-B11D-4A50-979B-8ACAFF25E2B7}" srcOrd="0" destOrd="0" presId="urn:microsoft.com/office/officeart/2005/8/layout/orgChart1"/>
    <dgm:cxn modelId="{55294116-D0D9-4FBF-87C8-03AC67CCF861}" type="presOf" srcId="{4AB2867E-670B-4F39-9810-66DAA1ADB44F}" destId="{3E1D2640-A97C-4AA9-B8DF-DE06AF45A31C}" srcOrd="1" destOrd="0" presId="urn:microsoft.com/office/officeart/2005/8/layout/orgChart1"/>
    <dgm:cxn modelId="{66EC960B-BFFA-4568-976D-729447F094ED}" type="presOf" srcId="{D05988EA-51E0-477F-AAA8-52B1016E4376}" destId="{EEF6A02E-6A90-4179-A962-4D080ACD7DBC}" srcOrd="0" destOrd="0" presId="urn:microsoft.com/office/officeart/2005/8/layout/orgChart1"/>
    <dgm:cxn modelId="{AD86B51E-E99A-4220-AB07-7D1BE6826C05}" type="presOf" srcId="{BEF58729-ED06-42B8-A67D-598485F7ADC3}" destId="{EF423DD9-46C3-4A12-9AFB-7F6EED18E90A}" srcOrd="0" destOrd="0" presId="urn:microsoft.com/office/officeart/2005/8/layout/orgChart1"/>
    <dgm:cxn modelId="{231A90D1-533E-4940-B21B-49793041E069}" type="presOf" srcId="{F5BC75A2-997A-4AC9-8B2E-5A499DAA222F}" destId="{210DE950-B0F8-404A-B9A5-4DB26D6A2F01}" srcOrd="0" destOrd="0" presId="urn:microsoft.com/office/officeart/2005/8/layout/orgChart1"/>
    <dgm:cxn modelId="{ADF75468-D60C-45C7-BEF2-4C3A2753CF04}" srcId="{D627C7A4-18D5-4611-8744-C5736252F5D5}" destId="{09787FCF-9858-4432-96E1-6B987B19776D}" srcOrd="1" destOrd="0" parTransId="{4E9A8BA4-003C-4EE9-B34F-F27203EBD28E}" sibTransId="{7FE72D4F-370F-4C40-B163-8BE10B4702C8}"/>
    <dgm:cxn modelId="{F79FF7AA-AC59-46D7-8E61-1711AC17273D}" srcId="{DEF6F85E-C602-416D-A9C8-B36DD5A42FC2}" destId="{76717FF3-A48A-4AD9-A438-011C4C2D6B75}" srcOrd="3" destOrd="0" parTransId="{033D1C4E-AAF5-4438-8227-36338025ACFD}" sibTransId="{F4396727-E823-40B4-82C8-4CB725A4E593}"/>
    <dgm:cxn modelId="{3A895901-A792-4E42-A3D0-8E2860153B9F}" srcId="{40AFDAE5-2CED-4B63-AC18-FBC2DD07B4C8}" destId="{87194111-2AB9-45EB-9BA9-0197D341BA98}" srcOrd="2" destOrd="0" parTransId="{88BB2D78-3DE0-43A7-9C66-5B0DB9850713}" sibTransId="{4B3E0613-E8DC-4387-8234-65EE491FB222}"/>
    <dgm:cxn modelId="{E6763716-F983-4D1B-A265-6C9EB4DFF878}" type="presOf" srcId="{A637C204-C458-4B5F-A105-FBF106A38CB4}" destId="{EF2F02BF-4929-4125-AC00-9C631AF6A94B}" srcOrd="1" destOrd="0" presId="urn:microsoft.com/office/officeart/2005/8/layout/orgChart1"/>
    <dgm:cxn modelId="{E89C7785-7CCA-4E62-A809-99818DC6FDF1}" srcId="{CF85C0F0-0408-48FC-823B-310061BB9F62}" destId="{40AFDAE5-2CED-4B63-AC18-FBC2DD07B4C8}" srcOrd="1" destOrd="0" parTransId="{AFE71CDF-72EE-458A-9BE4-E54D006DBF03}" sibTransId="{D915F76F-A18D-4CE5-8A7C-88D35E941892}"/>
    <dgm:cxn modelId="{44436B3C-354B-4F32-AFFE-0A93F5F3C25F}" type="presOf" srcId="{3D12CD48-B6A0-4834-998C-190AC73D4D1E}" destId="{6D435B53-4253-44CC-85D5-9301647F9ED5}" srcOrd="0" destOrd="0" presId="urn:microsoft.com/office/officeart/2005/8/layout/orgChart1"/>
    <dgm:cxn modelId="{73FD9A7F-038D-4BDC-96FA-D6244CC27D25}" type="presOf" srcId="{40AFDAE5-2CED-4B63-AC18-FBC2DD07B4C8}" destId="{851F7C84-239D-4A7A-ABE8-BA294B62A603}" srcOrd="1" destOrd="0" presId="urn:microsoft.com/office/officeart/2005/8/layout/orgChart1"/>
    <dgm:cxn modelId="{C0CAC98D-2F21-4505-8545-DBB68B9CFED1}" srcId="{DEF6F85E-C602-416D-A9C8-B36DD5A42FC2}" destId="{CA7B17DA-B661-4C7F-A626-99F43AFBCF4C}" srcOrd="0" destOrd="0" parTransId="{767528D0-1378-4408-A089-2312DF0FE528}" sibTransId="{09A434BA-A92C-4B65-B39E-02114722F78A}"/>
    <dgm:cxn modelId="{5F2F3919-C290-4155-9F2B-335CD3FCB458}" type="presOf" srcId="{23C0A37F-C9A8-4BF0-B3AD-614348FAFB8C}" destId="{EE4FD824-D759-423B-B712-CC9541104DF3}" srcOrd="0" destOrd="0" presId="urn:microsoft.com/office/officeart/2005/8/layout/orgChart1"/>
    <dgm:cxn modelId="{9A992CC5-9927-46E0-90C6-E88967D4D0C9}" type="presOf" srcId="{7D731733-13F8-4B79-BEEB-CA855C793ACB}" destId="{209BC8A1-5F71-4CBF-9824-49157A324CB7}" srcOrd="1" destOrd="0" presId="urn:microsoft.com/office/officeart/2005/8/layout/orgChart1"/>
    <dgm:cxn modelId="{08475BBD-15DA-49C9-977B-6484260D040C}" type="presOf" srcId="{32A4E1C9-EE13-44BE-8FD7-B8C1D0A0073F}" destId="{F8DEE746-793B-45A1-A4BA-1696D2B4DAE8}" srcOrd="0" destOrd="0" presId="urn:microsoft.com/office/officeart/2005/8/layout/orgChart1"/>
    <dgm:cxn modelId="{E533669E-0A9A-45DB-B921-7E4FA087F4A0}" type="presOf" srcId="{CA7B17DA-B661-4C7F-A626-99F43AFBCF4C}" destId="{D6C1045A-E062-4E7D-8CAC-A4E972D677DA}" srcOrd="0" destOrd="0" presId="urn:microsoft.com/office/officeart/2005/8/layout/orgChart1"/>
    <dgm:cxn modelId="{0B33EDDD-0664-4D32-97D2-9BC0E40F413F}" type="presOf" srcId="{2667E5EE-3F9C-4477-A4B5-D1286590A10F}" destId="{FCAD7DA5-893C-449F-80CB-00751EC038C2}" srcOrd="0" destOrd="0" presId="urn:microsoft.com/office/officeart/2005/8/layout/orgChart1"/>
    <dgm:cxn modelId="{256B9C65-BF91-40B4-B1A8-4465C6E76279}" srcId="{3F3A42AB-08FD-4007-A77E-77198EA28858}" destId="{594C84D0-33D7-4030-B717-2721A168C30E}" srcOrd="0" destOrd="0" parTransId="{0F0988E9-7315-4780-A7A8-EE758182A339}" sibTransId="{62DDE5E9-9906-4DC1-A8D7-1C9A347498E5}"/>
    <dgm:cxn modelId="{8409927A-5AB4-4155-9A84-1BB09587A4C0}" type="presOf" srcId="{767528D0-1378-4408-A089-2312DF0FE528}" destId="{E4A293B6-F820-4F3A-A8EC-C400E4A7DA9C}" srcOrd="0" destOrd="0" presId="urn:microsoft.com/office/officeart/2005/8/layout/orgChart1"/>
    <dgm:cxn modelId="{86FFB8B2-D490-4D4F-85FB-61FDB248D72C}" type="presOf" srcId="{5714B124-8E87-4953-A36F-3298CED0D501}" destId="{A3358F8D-46EF-460A-8BF3-E5D12F7225B9}" srcOrd="0" destOrd="0" presId="urn:microsoft.com/office/officeart/2005/8/layout/orgChart1"/>
    <dgm:cxn modelId="{B3EBF30B-F745-42A3-BC3D-5719087701BB}" type="presOf" srcId="{B4F4D135-0612-448A-96BC-4297111EE1F6}" destId="{3ADE13AF-AF2A-4FEC-9CA6-F600EF8D3E78}" srcOrd="1" destOrd="0" presId="urn:microsoft.com/office/officeart/2005/8/layout/orgChart1"/>
    <dgm:cxn modelId="{E450380E-C7C1-42E6-AB61-6270E15709CC}" type="presOf" srcId="{033D1C4E-AAF5-4438-8227-36338025ACFD}" destId="{92992595-A118-448C-B261-BB5C8138BAEC}" srcOrd="0" destOrd="0" presId="urn:microsoft.com/office/officeart/2005/8/layout/orgChart1"/>
    <dgm:cxn modelId="{A6F45C9E-E22A-41C7-BF66-EBC0C363D32D}" srcId="{248CEE5D-B396-4479-9D85-FCEB6998EDC7}" destId="{E7F5910A-9414-41DC-8F2B-BB3FF10F4DE5}" srcOrd="0" destOrd="0" parTransId="{F5BC75A2-997A-4AC9-8B2E-5A499DAA222F}" sibTransId="{DD1A4FE7-163A-4481-B0F7-F371379DDB4B}"/>
    <dgm:cxn modelId="{E4ACF407-8AA5-4B06-8293-874B4C2DEE94}" srcId="{14669988-0E9C-4DB1-9620-E1484C9C8049}" destId="{248CEE5D-B396-4479-9D85-FCEB6998EDC7}" srcOrd="1" destOrd="0" parTransId="{B9E5AB71-0187-4B21-B4C5-1F2EA5A26CB5}" sibTransId="{BD0BC25B-B641-4612-B5EA-6440AF3E9669}"/>
    <dgm:cxn modelId="{DA4A4023-3293-487A-87F2-777B7D22D15A}" srcId="{72A6CAF8-1437-4927-AD66-793BB91FF07E}" destId="{B68226BD-D4A3-4628-B563-5B82B4D013B7}" srcOrd="2" destOrd="0" parTransId="{D05988EA-51E0-477F-AAA8-52B1016E4376}" sibTransId="{C833E0B1-E723-44B0-871D-1D4ADE196615}"/>
    <dgm:cxn modelId="{87A141B1-AD33-42DE-B00A-C00F1B1CC33B}" srcId="{248CEE5D-B396-4479-9D85-FCEB6998EDC7}" destId="{B4F4D135-0612-448A-96BC-4297111EE1F6}" srcOrd="3" destOrd="0" parTransId="{2667E5EE-3F9C-4477-A4B5-D1286590A10F}" sibTransId="{8078D71F-240B-4208-8499-33363AF3369C}"/>
    <dgm:cxn modelId="{437238B5-2ABF-4879-976E-D24B7E458D25}" srcId="{3D12CD48-B6A0-4834-998C-190AC73D4D1E}" destId="{C8A0DBF5-2401-4C5A-BA5C-361AA15E9F95}" srcOrd="1" destOrd="0" parTransId="{9F845516-3DCD-4919-B5A8-CBC54FCB53D1}" sibTransId="{010F2BC4-8142-4F47-8578-C565B9D22CA9}"/>
    <dgm:cxn modelId="{7EC656CF-30EF-40DB-AC0A-E4035A3ED7E1}" type="presOf" srcId="{B562853D-0306-4F97-BCBC-FD0EAFD1322F}" destId="{CB70D9FA-4F25-4E8C-9BF8-49C8F725675C}" srcOrd="0" destOrd="0" presId="urn:microsoft.com/office/officeart/2005/8/layout/orgChart1"/>
    <dgm:cxn modelId="{AA343742-4704-471A-BED5-7FB3B4A0A5E2}" type="presOf" srcId="{3F3A42AB-08FD-4007-A77E-77198EA28858}" destId="{5C816E40-B815-4A57-90BC-C609100088AC}" srcOrd="0" destOrd="0" presId="urn:microsoft.com/office/officeart/2005/8/layout/orgChart1"/>
    <dgm:cxn modelId="{7C8F8E83-9D90-43A6-AACC-D06820E428FF}" type="presOf" srcId="{4AB2867E-670B-4F39-9810-66DAA1ADB44F}" destId="{6C92F29B-EF0A-405B-A678-D98D3170D1A4}" srcOrd="0" destOrd="0" presId="urn:microsoft.com/office/officeart/2005/8/layout/orgChart1"/>
    <dgm:cxn modelId="{2C702D89-2B8F-4E74-9100-CFCB4AFD84D6}" type="presOf" srcId="{305AE8CF-99B5-48D0-AE70-82B717E55CF1}" destId="{13AA0E6F-0EDF-4109-B9A7-891351B1317C}" srcOrd="0" destOrd="0" presId="urn:microsoft.com/office/officeart/2005/8/layout/orgChart1"/>
    <dgm:cxn modelId="{40430B0C-D305-4829-A5FB-5B274D879541}" type="presOf" srcId="{A58CF04D-7E4E-4ADF-A8F8-2F7E9373E7F6}" destId="{90E8834E-6261-4B21-A89E-B9AB29B7CF95}" srcOrd="0" destOrd="0" presId="urn:microsoft.com/office/officeart/2005/8/layout/orgChart1"/>
    <dgm:cxn modelId="{3B975B9E-1EEA-4ACC-8857-AC22FE4064DD}" type="presOf" srcId="{566BBEB5-E301-4E26-9F29-DBBEE587B9D8}" destId="{2D6F34BD-D104-430F-ABAF-22904CF1686D}" srcOrd="1" destOrd="0" presId="urn:microsoft.com/office/officeart/2005/8/layout/orgChart1"/>
    <dgm:cxn modelId="{F50D4D33-6FB5-427C-B22B-54A1E881153B}" type="presOf" srcId="{3F3A42AB-08FD-4007-A77E-77198EA28858}" destId="{E417699D-B5C3-435D-9B6B-6826A34792CA}" srcOrd="1" destOrd="0" presId="urn:microsoft.com/office/officeart/2005/8/layout/orgChart1"/>
    <dgm:cxn modelId="{0319043B-FE71-4FF2-9E36-774968D899EF}" type="presOf" srcId="{7F77AB0D-87CB-4A0B-97C4-7BCD50BD7B20}" destId="{7598C138-1392-4ADB-B016-BC32A8589B2A}" srcOrd="0" destOrd="0" presId="urn:microsoft.com/office/officeart/2005/8/layout/orgChart1"/>
    <dgm:cxn modelId="{290FDFE8-42A0-48FB-8C9F-4F431DFC7EC7}" type="presOf" srcId="{92AECBB8-E1C0-465E-B277-0758775E0DEA}" destId="{300441E5-6694-4492-A8E4-78CFD678622A}" srcOrd="0" destOrd="0" presId="urn:microsoft.com/office/officeart/2005/8/layout/orgChart1"/>
    <dgm:cxn modelId="{D15BFF87-77B9-45B7-8FE3-A99F84FB7B8D}" type="presOf" srcId="{EB148772-C0FB-4F93-9BC3-0A21B6E79B4A}" destId="{D6105441-E3FA-49D0-8B9F-0FCED1EDFBF0}" srcOrd="0" destOrd="0" presId="urn:microsoft.com/office/officeart/2005/8/layout/orgChart1"/>
    <dgm:cxn modelId="{07BC17B8-DB3A-4F5F-910C-33578038E32A}" type="presOf" srcId="{11B35E3D-0671-42E7-91CD-D5E1A4E00807}" destId="{5C9B5B44-46F1-459D-8E11-321CAD127AE9}" srcOrd="0" destOrd="0" presId="urn:microsoft.com/office/officeart/2005/8/layout/orgChart1"/>
    <dgm:cxn modelId="{75F78211-22FE-485A-B46F-62C4E4C60605}" type="presOf" srcId="{EB148772-C0FB-4F93-9BC3-0A21B6E79B4A}" destId="{08EC1F81-81F3-4BB3-B064-7C0672F446C8}" srcOrd="1" destOrd="0" presId="urn:microsoft.com/office/officeart/2005/8/layout/orgChart1"/>
    <dgm:cxn modelId="{A5181AC8-833A-45B6-BFF1-90A6C2B0ED04}" srcId="{DEF6F85E-C602-416D-A9C8-B36DD5A42FC2}" destId="{7BC0198D-837B-42C8-8E53-F59475A3CB1C}" srcOrd="1" destOrd="0" parTransId="{305AE8CF-99B5-48D0-AE70-82B717E55CF1}" sibTransId="{306A6C35-03E2-4266-A8F2-DDA65AE938E0}"/>
    <dgm:cxn modelId="{FC7A6420-EF53-4B82-A455-F76DBF2A4D7B}" srcId="{72A6CAF8-1437-4927-AD66-793BB91FF07E}" destId="{27161690-12C6-4568-BF40-5F1B72C4E555}" srcOrd="0" destOrd="0" parTransId="{E8416D99-26CB-4420-8BEA-B27DF278A7C7}" sibTransId="{F4861976-8F9B-41EE-801D-E45650E93A0E}"/>
    <dgm:cxn modelId="{54F3151B-CFC2-4FD8-B555-D6E60CFD2BFB}" type="presOf" srcId="{0F0988E9-7315-4780-A7A8-EE758182A339}" destId="{F921046F-CD55-4D95-844E-C00D5734DFCC}" srcOrd="0" destOrd="0" presId="urn:microsoft.com/office/officeart/2005/8/layout/orgChart1"/>
    <dgm:cxn modelId="{68FA6BE8-FADB-447C-BBFB-4C6BE72580F6}" type="presOf" srcId="{130D248C-C057-4E89-B1AB-B54D8F89C0B4}" destId="{F17A9A24-A806-4E3A-BE4E-385EB67609A5}" srcOrd="1" destOrd="0" presId="urn:microsoft.com/office/officeart/2005/8/layout/orgChart1"/>
    <dgm:cxn modelId="{92B58870-5D89-4345-BA3E-29491244787B}" type="presOf" srcId="{248CEE5D-B396-4479-9D85-FCEB6998EDC7}" destId="{D5872B85-9845-41D5-8757-C02D274EAC7E}" srcOrd="0" destOrd="0" presId="urn:microsoft.com/office/officeart/2005/8/layout/orgChart1"/>
    <dgm:cxn modelId="{9D650F3F-8B5A-4A32-BC3B-7032E1BA6D54}" srcId="{D627C7A4-18D5-4611-8744-C5736252F5D5}" destId="{B562853D-0306-4F97-BCBC-FD0EAFD1322F}" srcOrd="3" destOrd="0" parTransId="{257119C1-0097-4E75-808C-840852892F29}" sibTransId="{F4FC9780-691E-4A24-B9C3-CDF1DA4F48DF}"/>
    <dgm:cxn modelId="{12EF4BF9-AC0E-46B1-A950-4447D4AC7F0B}" type="presOf" srcId="{72A6CAF8-1437-4927-AD66-793BB91FF07E}" destId="{5BB52CE2-13A7-4DF2-A11B-78E4443DD153}" srcOrd="1" destOrd="0" presId="urn:microsoft.com/office/officeart/2005/8/layout/orgChart1"/>
    <dgm:cxn modelId="{4C6CC401-E998-42D8-9A1D-6F83ED74506D}" type="presOf" srcId="{43ED2E8B-A5D8-4DD8-A069-A0B513AB4096}" destId="{8CBBF0CB-22CD-4523-95BB-156B8161DB45}" srcOrd="1" destOrd="0" presId="urn:microsoft.com/office/officeart/2005/8/layout/orgChart1"/>
    <dgm:cxn modelId="{EAB3E80B-08F9-4645-9599-8099B52BE699}" srcId="{E7F5910A-9414-41DC-8F2B-BB3FF10F4DE5}" destId="{1C78F14E-E6B8-45B5-8FA4-672840401DC3}" srcOrd="3" destOrd="0" parTransId="{23C0A37F-C9A8-4BF0-B3AD-614348FAFB8C}" sibTransId="{D5F7823C-D7D5-4DED-B762-61E4296E7815}"/>
    <dgm:cxn modelId="{97C65DEF-5216-4B80-B43C-DE0288469DBB}" type="presOf" srcId="{D8F88D29-E04C-452C-94B4-22A778D42385}" destId="{907178E2-0EF2-4DEF-BCDB-11B77E8C86D5}" srcOrd="0" destOrd="0" presId="urn:microsoft.com/office/officeart/2005/8/layout/orgChart1"/>
    <dgm:cxn modelId="{95FF8905-5375-47AA-B02E-F418245C6AB1}" srcId="{72A6CAF8-1437-4927-AD66-793BB91FF07E}" destId="{467EE858-EEF8-45BE-B0A3-6394017CAEDC}" srcOrd="1" destOrd="0" parTransId="{A9EE7624-FBA2-4C9A-8BB3-B031F44FE362}" sibTransId="{BB10C97B-CC73-4A3A-BBDC-ED1A0CF41E08}"/>
    <dgm:cxn modelId="{3101BAC6-E020-42B2-AF26-9449EE7C4CFC}" type="presOf" srcId="{4D927CCA-EB26-4CFB-9301-DD2433E19D99}" destId="{228712C8-46AC-4907-B296-16D9B67E8D83}" srcOrd="0" destOrd="0" presId="urn:microsoft.com/office/officeart/2005/8/layout/orgChart1"/>
    <dgm:cxn modelId="{91FDB04B-B8A0-4BB4-B15F-9959C109C620}" srcId="{91A97621-8EE7-4D5A-8C24-8C99AEDA7BE2}" destId="{14669988-0E9C-4DB1-9620-E1484C9C8049}" srcOrd="0" destOrd="0" parTransId="{2354C345-C994-4F43-9994-E9F1B0E3D0A4}" sibTransId="{B1E8AC7A-B75F-4712-80A4-688AF0823D20}"/>
    <dgm:cxn modelId="{B44F91E2-66B1-4AF0-A433-4D5CD023FD79}" type="presOf" srcId="{A23ED80C-E26B-4DCA-8898-54A1C46FF018}" destId="{D277C46B-6875-46CB-9015-3A6DE19DAF5F}" srcOrd="0" destOrd="0" presId="urn:microsoft.com/office/officeart/2005/8/layout/orgChart1"/>
    <dgm:cxn modelId="{65EDBBBE-217B-4343-84AC-9918AAE383F2}" type="presOf" srcId="{B4F4D135-0612-448A-96BC-4297111EE1F6}" destId="{048DBA9C-190D-4090-8ACA-0C52A1A7ACB0}" srcOrd="0" destOrd="0" presId="urn:microsoft.com/office/officeart/2005/8/layout/orgChart1"/>
    <dgm:cxn modelId="{3719758B-D6A0-4608-8FCA-E15BC8B028B7}" type="presOf" srcId="{594C84D0-33D7-4030-B717-2721A168C30E}" destId="{3D8DDE97-9B44-4C6C-A13B-1A9E38FD4ABB}" srcOrd="1" destOrd="0" presId="urn:microsoft.com/office/officeart/2005/8/layout/orgChart1"/>
    <dgm:cxn modelId="{29BEA703-9340-4EC1-B6DB-159EC2A8EED0}" type="presOf" srcId="{257DBCD1-E4F3-4666-997F-A6B183AA8E2A}" destId="{033F6338-0920-43BC-AFC9-E39EE2F74CA2}" srcOrd="0" destOrd="0" presId="urn:microsoft.com/office/officeart/2005/8/layout/orgChart1"/>
    <dgm:cxn modelId="{965DE27C-89E9-48B5-8BA6-63AD8CD34757}" type="presOf" srcId="{73B9741C-477B-4F70-89A7-6FB9F97AE849}" destId="{D84DB2E9-B556-4D5E-BE9C-29676F489D70}" srcOrd="0" destOrd="0" presId="urn:microsoft.com/office/officeart/2005/8/layout/orgChart1"/>
    <dgm:cxn modelId="{D9D831AE-066D-44FB-B6FE-8E9C832B1154}" srcId="{3F3A42AB-08FD-4007-A77E-77198EA28858}" destId="{92AECBB8-E1C0-465E-B277-0758775E0DEA}" srcOrd="3" destOrd="0" parTransId="{86708952-B3D4-4360-B300-F7959DBF4644}" sibTransId="{806258B5-D299-4225-90FE-F057E3188CDD}"/>
    <dgm:cxn modelId="{E24686D6-A9E5-43C9-9525-8354D6A5C2AA}" srcId="{B562853D-0306-4F97-BCBC-FD0EAFD1322F}" destId="{D8F88D29-E04C-452C-94B4-22A778D42385}" srcOrd="1" destOrd="0" parTransId="{383C4AF4-B925-4340-ACCB-554BDD7071C5}" sibTransId="{AE59D7E6-82BA-41CB-ADB2-A85E23DD25DC}"/>
    <dgm:cxn modelId="{B35E6C8D-CCE1-480C-81C3-3FBA0D813708}" type="presOf" srcId="{E7F5910A-9414-41DC-8F2B-BB3FF10F4DE5}" destId="{80BE11F3-4D93-44EE-93B0-FA8BFA938C53}" srcOrd="0" destOrd="0" presId="urn:microsoft.com/office/officeart/2005/8/layout/orgChart1"/>
    <dgm:cxn modelId="{5072A007-0485-47C7-85CD-4589FBADD452}" type="presOf" srcId="{A23ED80C-E26B-4DCA-8898-54A1C46FF018}" destId="{69E3CA57-9A19-403C-BBE1-6958F7F3FDB0}" srcOrd="1" destOrd="0" presId="urn:microsoft.com/office/officeart/2005/8/layout/orgChart1"/>
    <dgm:cxn modelId="{CD3D7E65-1054-4426-B6AD-E20603AE11B7}" type="presOf" srcId="{594C84D0-33D7-4030-B717-2721A168C30E}" destId="{1754F7A7-EB3C-40E3-A6CD-CB1591195650}" srcOrd="0" destOrd="0" presId="urn:microsoft.com/office/officeart/2005/8/layout/orgChart1"/>
    <dgm:cxn modelId="{AAE4D8E8-149C-47DF-A4DA-4C4E14C01A9D}" type="presOf" srcId="{9F845516-3DCD-4919-B5A8-CBC54FCB53D1}" destId="{D63FF253-AB15-466D-9E0C-76AEADD51AC7}" srcOrd="0" destOrd="0" presId="urn:microsoft.com/office/officeart/2005/8/layout/orgChart1"/>
    <dgm:cxn modelId="{FBF28219-52C5-4F3D-BDD5-3ADAFA4EDBB4}" type="presOf" srcId="{DEF6F85E-C602-416D-A9C8-B36DD5A42FC2}" destId="{400D39A7-9F6E-466F-A1CA-FBE548DFB2A4}" srcOrd="0" destOrd="0" presId="urn:microsoft.com/office/officeart/2005/8/layout/orgChart1"/>
    <dgm:cxn modelId="{75D23B79-72BF-435A-9647-81B750FAE6C7}" srcId="{72A6CAF8-1437-4927-AD66-793BB91FF07E}" destId="{88675867-5DBA-4639-8C3F-66E1D2D58E2D}" srcOrd="3" destOrd="0" parTransId="{19A5A23A-1B2D-4062-BC4D-37C6CBC8F490}" sibTransId="{ED842DC9-7C62-44D5-ACCA-CCA0AB92D2D2}"/>
    <dgm:cxn modelId="{93473E65-A4FF-4EE0-9CA1-5A62E28BBF3F}" type="presOf" srcId="{B2CB1A47-4EAD-4E4C-8366-A5410331A368}" destId="{3495C9AA-C44D-4BEC-B40C-6988021E0C4D}" srcOrd="0" destOrd="0" presId="urn:microsoft.com/office/officeart/2005/8/layout/orgChart1"/>
    <dgm:cxn modelId="{CA9843D9-01E2-4B4A-BF68-61A949F8ED36}" type="presOf" srcId="{383C4AF4-B925-4340-ACCB-554BDD7071C5}" destId="{A4216374-3AAE-4FDD-BE76-FC901F057515}" srcOrd="0" destOrd="0" presId="urn:microsoft.com/office/officeart/2005/8/layout/orgChart1"/>
    <dgm:cxn modelId="{AC3A0983-F5F8-4A06-A6CE-33F1A71B1624}" srcId="{E7F5910A-9414-41DC-8F2B-BB3FF10F4DE5}" destId="{A637C204-C458-4B5F-A105-FBF106A38CB4}" srcOrd="2" destOrd="0" parTransId="{7F77AB0D-87CB-4A0B-97C4-7BCD50BD7B20}" sibTransId="{759E7717-3FEA-4AC3-822A-6B1BDE3FAF72}"/>
    <dgm:cxn modelId="{E6BB947B-11C4-4214-AA62-72031EF3DCF6}" srcId="{7D731733-13F8-4B79-BEEB-CA855C793ACB}" destId="{566BBEB5-E301-4E26-9F29-DBBEE587B9D8}" srcOrd="1" destOrd="0" parTransId="{BEF58729-ED06-42B8-A67D-598485F7ADC3}" sibTransId="{64A9D024-F02F-44B2-B22D-C7D9291E504A}"/>
    <dgm:cxn modelId="{9C3F5277-7031-4625-8729-52E7F6B1C163}" srcId="{DEF6F85E-C602-416D-A9C8-B36DD5A42FC2}" destId="{43ED2E8B-A5D8-4DD8-A069-A0B513AB4096}" srcOrd="2" destOrd="0" parTransId="{B2CB1A47-4EAD-4E4C-8366-A5410331A368}" sibTransId="{0E2A4E56-126E-4268-8485-E093A679761E}"/>
    <dgm:cxn modelId="{8CB6BDEF-E7CC-45AB-AF1A-ED211D95DEC9}" type="presOf" srcId="{130D248C-C057-4E89-B1AB-B54D8F89C0B4}" destId="{76236122-599D-47B9-A8DE-E0D9AC1C52AD}" srcOrd="0" destOrd="0" presId="urn:microsoft.com/office/officeart/2005/8/layout/orgChart1"/>
    <dgm:cxn modelId="{4BEDD2E9-3C9E-4B87-95E3-08F947306F8C}" type="presOf" srcId="{91A97621-8EE7-4D5A-8C24-8C99AEDA7BE2}" destId="{44DED2A0-BDA2-4C54-8DCC-406E6BAE45D8}" srcOrd="0" destOrd="0" presId="urn:microsoft.com/office/officeart/2005/8/layout/orgChart1"/>
    <dgm:cxn modelId="{E221A1EC-A599-4D89-A7B7-256D276111C3}" srcId="{E7F5910A-9414-41DC-8F2B-BB3FF10F4DE5}" destId="{8319BCBB-65FC-4BA8-A072-88872C7408E2}" srcOrd="1" destOrd="0" parTransId="{C317FCF0-3F01-4935-A753-0B124DC2BB9B}" sibTransId="{655EB317-F2BC-412C-AF96-A45E62480794}"/>
    <dgm:cxn modelId="{B5C65B8F-45B6-4D92-8F73-78432D9EFB0C}" srcId="{3F3A42AB-08FD-4007-A77E-77198EA28858}" destId="{6CA3F806-F70E-49A3-B0D6-38593E8048A9}" srcOrd="2" destOrd="0" parTransId="{5714B124-8E87-4953-A36F-3298CED0D501}" sibTransId="{669799D4-1E1D-4E5F-95BC-56D81F6C52FB}"/>
    <dgm:cxn modelId="{DF0EFA29-8773-4566-8B13-BE59ECD8D6FC}" type="presOf" srcId="{566BBEB5-E301-4E26-9F29-DBBEE587B9D8}" destId="{9DC6E45D-4938-4342-B4F0-175A6896DC4E}" srcOrd="0" destOrd="0" presId="urn:microsoft.com/office/officeart/2005/8/layout/orgChart1"/>
    <dgm:cxn modelId="{D4E3FEB9-B84C-415E-AB57-438131AF985F}" srcId="{3F3A42AB-08FD-4007-A77E-77198EA28858}" destId="{99040906-F628-4D71-AED3-DF5C17403844}" srcOrd="1" destOrd="0" parTransId="{4D927CCA-EB26-4CFB-9301-DD2433E19D99}" sibTransId="{71A9A452-F0ED-4E8D-94F0-15D7246C9B23}"/>
    <dgm:cxn modelId="{7598C75A-9FD4-48D4-AC9C-B0BCCA6D15D2}" type="presOf" srcId="{248CEE5D-B396-4479-9D85-FCEB6998EDC7}" destId="{B56777D7-29DD-4159-B45A-A2F04975B2B3}" srcOrd="1" destOrd="0" presId="urn:microsoft.com/office/officeart/2005/8/layout/orgChart1"/>
    <dgm:cxn modelId="{77E9527B-98F3-4EFC-AA0F-7C7DD1BEB501}" type="presOf" srcId="{7BC0198D-837B-42C8-8E53-F59475A3CB1C}" destId="{77CF5BD9-9B44-4DEF-90E2-7C3560FA2A1A}" srcOrd="0" destOrd="0" presId="urn:microsoft.com/office/officeart/2005/8/layout/orgChart1"/>
    <dgm:cxn modelId="{D432DF7A-54BC-407A-AF55-454A0DC4E7E8}" type="presOf" srcId="{3D12CD48-B6A0-4834-998C-190AC73D4D1E}" destId="{CDC07F06-2536-4028-8104-FBCC84C707DB}" srcOrd="1" destOrd="0" presId="urn:microsoft.com/office/officeart/2005/8/layout/orgChart1"/>
    <dgm:cxn modelId="{25AED141-A210-4AE3-94CD-05C612525069}" type="presOf" srcId="{2B43F2EC-DC28-41FF-8741-EC4DA9C33E5A}" destId="{06885DA7-13F6-4436-AA47-0276354B4111}" srcOrd="0" destOrd="0" presId="urn:microsoft.com/office/officeart/2005/8/layout/orgChart1"/>
    <dgm:cxn modelId="{B02A7401-E626-4C42-9988-656BB55E4C61}" type="presOf" srcId="{6CA3F806-F70E-49A3-B0D6-38593E8048A9}" destId="{C0C392A2-7696-4F1E-B01F-0C2427EA9FD2}" srcOrd="0" destOrd="0" presId="urn:microsoft.com/office/officeart/2005/8/layout/orgChart1"/>
    <dgm:cxn modelId="{F3DA299E-A77C-42D9-B00A-8A023B3FA2CE}" type="presOf" srcId="{87194111-2AB9-45EB-9BA9-0197D341BA98}" destId="{0757F07E-6741-4E74-A1E7-1BD6F586206C}" srcOrd="0" destOrd="0" presId="urn:microsoft.com/office/officeart/2005/8/layout/orgChart1"/>
    <dgm:cxn modelId="{22071CD0-22F7-4BD4-B395-B6A0AE0F0504}" type="presOf" srcId="{88BB2D78-3DE0-43A7-9C66-5B0DB9850713}" destId="{8E5063B8-0199-4F9C-901C-01398982D85C}" srcOrd="0" destOrd="0" presId="urn:microsoft.com/office/officeart/2005/8/layout/orgChart1"/>
    <dgm:cxn modelId="{ACB6F56A-218F-425B-9BDB-74893FACFC83}" type="presOf" srcId="{7D731733-13F8-4B79-BEEB-CA855C793ACB}" destId="{56208D21-C6AC-412D-8115-97F119412AF7}" srcOrd="0" destOrd="0" presId="urn:microsoft.com/office/officeart/2005/8/layout/orgChart1"/>
    <dgm:cxn modelId="{0898AC7C-FA71-4A9B-8575-6FC16B88B3CC}" type="presOf" srcId="{87194111-2AB9-45EB-9BA9-0197D341BA98}" destId="{67E0C977-DD87-4914-8B69-714E1EF83D8A}" srcOrd="1" destOrd="0" presId="urn:microsoft.com/office/officeart/2005/8/layout/orgChart1"/>
    <dgm:cxn modelId="{6970B720-C88E-475E-BC4C-6C7690385FC8}" type="presOf" srcId="{73B9741C-477B-4F70-89A7-6FB9F97AE849}" destId="{2E6A333B-9E11-4BDC-9FE0-D9CA551FEBD8}" srcOrd="1" destOrd="0" presId="urn:microsoft.com/office/officeart/2005/8/layout/orgChart1"/>
    <dgm:cxn modelId="{93AA014E-D32A-4BA9-A811-56FE60DC64AE}" type="presOf" srcId="{C317FCF0-3F01-4935-A753-0B124DC2BB9B}" destId="{0877132C-313F-4D57-BF91-D97D5B751649}" srcOrd="0" destOrd="0" presId="urn:microsoft.com/office/officeart/2005/8/layout/orgChart1"/>
    <dgm:cxn modelId="{45FC66C1-5882-4DD2-906C-BE21EE85B0CE}" type="presOf" srcId="{15E5F3A6-61DE-4853-A0FA-7EE1551623E5}" destId="{DE3E6F3A-1209-4912-A0D9-FF56A1BF23E0}" srcOrd="0" destOrd="0" presId="urn:microsoft.com/office/officeart/2005/8/layout/orgChart1"/>
    <dgm:cxn modelId="{4A574058-B3B5-4691-BB53-22F68D397239}" type="presOf" srcId="{AD9F7328-5C13-44B4-B765-07EC42F5A11A}" destId="{37715369-BBB7-4287-82F0-9B4EDFB4BCE4}" srcOrd="1" destOrd="0" presId="urn:microsoft.com/office/officeart/2005/8/layout/orgChart1"/>
    <dgm:cxn modelId="{5576C338-B697-44E0-86D8-43EEDA328CCC}" type="presOf" srcId="{32A4E1C9-EE13-44BE-8FD7-B8C1D0A0073F}" destId="{4D6063AD-401F-48F9-93E5-0DE3B840315A}" srcOrd="1" destOrd="0" presId="urn:microsoft.com/office/officeart/2005/8/layout/orgChart1"/>
    <dgm:cxn modelId="{93870803-58F6-43C7-8ACF-FB0725AA7569}" type="presOf" srcId="{467EE858-EEF8-45BE-B0A3-6394017CAEDC}" destId="{22DB9795-3FC2-453F-8E80-7D55C613DCB9}" srcOrd="1" destOrd="0" presId="urn:microsoft.com/office/officeart/2005/8/layout/orgChart1"/>
    <dgm:cxn modelId="{E4F404C4-F307-4B1C-AC59-687BA41BAFDF}" srcId="{CF85C0F0-0408-48FC-823B-310061BB9F62}" destId="{3D12CD48-B6A0-4834-998C-190AC73D4D1E}" srcOrd="0" destOrd="0" parTransId="{9D4E292A-DAB4-4AF0-97B0-F16AA88068C0}" sibTransId="{F37B9738-E330-407A-B931-7C5F6C750F7C}"/>
    <dgm:cxn modelId="{256642C4-E5A7-4341-9500-1B8A513CD9E1}" srcId="{D627C7A4-18D5-4611-8744-C5736252F5D5}" destId="{72A6CAF8-1437-4927-AD66-793BB91FF07E}" srcOrd="2" destOrd="0" parTransId="{257DBCD1-E4F3-4666-997F-A6B183AA8E2A}" sibTransId="{4DC953F5-EAE6-4FDD-A7A4-C0ACA23E3B38}"/>
    <dgm:cxn modelId="{80D44980-7ACD-4C19-987E-AD43865A4CEB}" srcId="{248CEE5D-B396-4479-9D85-FCEB6998EDC7}" destId="{AD9F7328-5C13-44B4-B765-07EC42F5A11A}" srcOrd="2" destOrd="0" parTransId="{B9E10FBD-9971-45AC-ACC4-9ECE47F11C8A}" sibTransId="{15E51B20-DF05-4DB5-B4EC-591A0D196CB5}"/>
    <dgm:cxn modelId="{06B4626A-88F0-4AE2-AF44-97D79F43CCFB}" type="presOf" srcId="{4E9A8BA4-003C-4EE9-B34F-F27203EBD28E}" destId="{1FEE6F1C-71D6-46D9-AE6C-F7C7E8ACF57C}" srcOrd="0" destOrd="0" presId="urn:microsoft.com/office/officeart/2005/8/layout/orgChart1"/>
    <dgm:cxn modelId="{7639B1B4-C2BB-402D-89BF-00D58112DFCB}" type="presOf" srcId="{CBC59BCB-E6C7-4F3D-A450-7CB3D406D8AE}" destId="{AD5C71FD-654B-470A-B601-A845CD6A9079}" srcOrd="0" destOrd="0" presId="urn:microsoft.com/office/officeart/2005/8/layout/orgChart1"/>
    <dgm:cxn modelId="{A393E6A4-9B76-49CB-A424-BC01FBCCD74D}" type="presOf" srcId="{7BC0198D-837B-42C8-8E53-F59475A3CB1C}" destId="{618CC8B0-88EB-4791-B20A-9C4212D7F4D5}" srcOrd="1" destOrd="0" presId="urn:microsoft.com/office/officeart/2005/8/layout/orgChart1"/>
    <dgm:cxn modelId="{17A6FA32-5FD3-4D2C-A8AF-880C93EB26EF}" srcId="{14669988-0E9C-4DB1-9620-E1484C9C8049}" destId="{7D731733-13F8-4B79-BEEB-CA855C793ACB}" srcOrd="3" destOrd="0" parTransId="{2B43F2EC-DC28-41FF-8741-EC4DA9C33E5A}" sibTransId="{018E39F9-25D5-4642-8DA2-883644D38C96}"/>
    <dgm:cxn modelId="{FF9E76EA-E25F-4AA4-9EBE-03EFD3A0592D}" type="presOf" srcId="{B9E5AB71-0187-4B21-B4C5-1F2EA5A26CB5}" destId="{2B66F9EF-2B3F-4624-939B-AE37C7424F9D}" srcOrd="0" destOrd="0" presId="urn:microsoft.com/office/officeart/2005/8/layout/orgChart1"/>
    <dgm:cxn modelId="{FA8ED8A6-447A-4D1C-9477-35783FEB77A0}" srcId="{40AFDAE5-2CED-4B63-AC18-FBC2DD07B4C8}" destId="{32A4E1C9-EE13-44BE-8FD7-B8C1D0A0073F}" srcOrd="1" destOrd="0" parTransId="{11B35E3D-0671-42E7-91CD-D5E1A4E00807}" sibTransId="{1136834E-7DDE-4A7C-8C02-F75F04CBFB2E}"/>
    <dgm:cxn modelId="{441F8C82-9C26-4DCC-8AC9-7880DA6762EB}" type="presOf" srcId="{C8A0DBF5-2401-4C5A-BA5C-361AA15E9F95}" destId="{D0619547-F301-4AAE-A68A-C5ADE3782E99}" srcOrd="0" destOrd="0" presId="urn:microsoft.com/office/officeart/2005/8/layout/orgChart1"/>
    <dgm:cxn modelId="{4D7DA69E-14CA-4185-BBDD-090DFF93D49B}" type="presOf" srcId="{76717FF3-A48A-4AD9-A438-011C4C2D6B75}" destId="{49FA5F82-C3D9-4D9B-9466-A9514C8711BC}" srcOrd="1" destOrd="0" presId="urn:microsoft.com/office/officeart/2005/8/layout/orgChart1"/>
    <dgm:cxn modelId="{C364F262-6ACC-47BE-A526-FEDA2090C7A4}" type="presOf" srcId="{72A6CAF8-1437-4927-AD66-793BB91FF07E}" destId="{6A258AF2-0A55-4AFB-A7D6-BA487EDD2401}" srcOrd="0" destOrd="0" presId="urn:microsoft.com/office/officeart/2005/8/layout/orgChart1"/>
    <dgm:cxn modelId="{5485D454-3CFF-44AF-8BF1-B2E5602627A8}" type="presOf" srcId="{88675867-5DBA-4639-8C3F-66E1D2D58E2D}" destId="{4D71B708-8B76-46D2-B27D-0D0CD80B6881}" srcOrd="0" destOrd="0" presId="urn:microsoft.com/office/officeart/2005/8/layout/orgChart1"/>
    <dgm:cxn modelId="{D00ECD28-D505-4560-91EF-4BD56111D28E}" srcId="{130D248C-C057-4E89-B1AB-B54D8F89C0B4}" destId="{A23ED80C-E26B-4DCA-8898-54A1C46FF018}" srcOrd="0" destOrd="0" parTransId="{B0B03348-0BC9-48D6-AA27-709A11605C5B}" sibTransId="{C90D3FD0-E3ED-4C72-B2EA-FA269EA33E83}"/>
    <dgm:cxn modelId="{BCB6AC1A-8967-4BBF-A326-F399E3569729}" type="presOf" srcId="{C8A0DBF5-2401-4C5A-BA5C-361AA15E9F95}" destId="{0575734E-818F-4043-9DD6-0B2E128DC89E}" srcOrd="1" destOrd="0" presId="urn:microsoft.com/office/officeart/2005/8/layout/orgChart1"/>
    <dgm:cxn modelId="{06E54E53-49E4-4D77-9E7F-6E0909892EFA}" type="presOf" srcId="{CF85C0F0-0408-48FC-823B-310061BB9F62}" destId="{51998328-A3B0-402E-9DA8-F091B78F14D6}" srcOrd="1" destOrd="0" presId="urn:microsoft.com/office/officeart/2005/8/layout/orgChart1"/>
    <dgm:cxn modelId="{91A1F7FD-A552-4DFF-8ABF-4F5D59D4B3AD}" type="presOf" srcId="{A166F92C-4354-4013-A52D-709A171C73CA}" destId="{914C3F11-6FD7-44D0-99DE-EC2AD7F8B463}" srcOrd="1" destOrd="0" presId="urn:microsoft.com/office/officeart/2005/8/layout/orgChart1"/>
    <dgm:cxn modelId="{1EF0654E-3E64-426A-9BCB-CA073685E103}" type="presOf" srcId="{CF85C0F0-0408-48FC-823B-310061BB9F62}" destId="{8F3F3D8D-7648-4840-8282-060A0D020174}" srcOrd="0" destOrd="0" presId="urn:microsoft.com/office/officeart/2005/8/layout/orgChart1"/>
    <dgm:cxn modelId="{2756D0C8-77CB-41AD-B813-23D544BCF68F}" type="presOf" srcId="{A637C204-C458-4B5F-A105-FBF106A38CB4}" destId="{F906648B-0D54-4F4F-A30C-23563048A024}" srcOrd="0" destOrd="0" presId="urn:microsoft.com/office/officeart/2005/8/layout/orgChart1"/>
    <dgm:cxn modelId="{FFF3018C-89CF-40A1-9A8B-4F6DA6E44DC7}" type="presOf" srcId="{8319BCBB-65FC-4BA8-A072-88872C7408E2}" destId="{E3534831-31D0-43BA-A337-9915B8BA2186}" srcOrd="0" destOrd="0" presId="urn:microsoft.com/office/officeart/2005/8/layout/orgChart1"/>
    <dgm:cxn modelId="{6A6A4F91-DF9C-4EC8-921B-D433376CCEE4}" type="presOf" srcId="{6CA3F806-F70E-49A3-B0D6-38593E8048A9}" destId="{6B7D2DB0-B486-43BF-8403-20A822EC6C42}" srcOrd="1" destOrd="0" presId="urn:microsoft.com/office/officeart/2005/8/layout/orgChart1"/>
    <dgm:cxn modelId="{750CAE40-4753-4C41-8DF2-05067202EBFA}" srcId="{D627C7A4-18D5-4611-8744-C5736252F5D5}" destId="{DEF6F85E-C602-416D-A9C8-B36DD5A42FC2}" srcOrd="4" destOrd="0" parTransId="{BB780698-EC1E-493C-BD9A-1CD2A5007FFC}" sibTransId="{E2402F8B-3B5B-4037-8D6B-D4392FA5B3F4}"/>
    <dgm:cxn modelId="{9FCCEB81-3A7D-4BB5-BFE8-F86D8AB22570}" type="presOf" srcId="{27161690-12C6-4568-BF40-5F1B72C4E555}" destId="{FE16CB96-FA44-4A41-9ABB-E4DAB3EA3B9B}" srcOrd="0" destOrd="0" presId="urn:microsoft.com/office/officeart/2005/8/layout/orgChart1"/>
    <dgm:cxn modelId="{DDB27018-59F0-4E79-9541-FD3BA8980430}" type="presOf" srcId="{19A5A23A-1B2D-4062-BC4D-37C6CBC8F490}" destId="{442F1358-D584-4104-8773-B93DA6249EF2}" srcOrd="0" destOrd="0" presId="urn:microsoft.com/office/officeart/2005/8/layout/orgChart1"/>
    <dgm:cxn modelId="{525F3F2F-9900-4D71-903A-17D44693DC1D}" type="presOf" srcId="{69EC76BB-0A8C-41A5-B9CD-9E0A2D999927}" destId="{2799320E-12B0-40B8-8A3A-1B7D8C9042A1}" srcOrd="0" destOrd="0" presId="urn:microsoft.com/office/officeart/2005/8/layout/orgChart1"/>
    <dgm:cxn modelId="{5D1D8098-D650-48AF-BFC9-F47DDEAA3BFC}" type="presOf" srcId="{909FA23D-278D-4139-B279-8A07D9037800}" destId="{A1CCF296-1616-41E7-96E4-F82F10D65332}" srcOrd="0" destOrd="0" presId="urn:microsoft.com/office/officeart/2005/8/layout/orgChart1"/>
    <dgm:cxn modelId="{3623A210-2F6E-4AD2-AF42-F292B1DCF693}" type="presOf" srcId="{B4F2118C-B906-43E6-9B41-6853AFAB1BEA}" destId="{D1401201-E20E-47F0-A7C1-8EF9E1653015}" srcOrd="0" destOrd="0" presId="urn:microsoft.com/office/officeart/2005/8/layout/orgChart1"/>
    <dgm:cxn modelId="{88808511-8BFA-4781-A157-14633A4E019E}" type="presParOf" srcId="{44DED2A0-BDA2-4C54-8DCC-406E6BAE45D8}" destId="{F3FE795A-2D50-48FC-84FF-552A24F43A41}" srcOrd="0" destOrd="0" presId="urn:microsoft.com/office/officeart/2005/8/layout/orgChart1"/>
    <dgm:cxn modelId="{6F398D25-D81D-480E-8F51-4D6AC41F7BE4}" type="presParOf" srcId="{F3FE795A-2D50-48FC-84FF-552A24F43A41}" destId="{497C44EF-A221-4EFC-9580-D2B4D33BE1D1}" srcOrd="0" destOrd="0" presId="urn:microsoft.com/office/officeart/2005/8/layout/orgChart1"/>
    <dgm:cxn modelId="{F77181F0-A727-4C19-9D4F-6A701D5E08A4}" type="presParOf" srcId="{497C44EF-A221-4EFC-9580-D2B4D33BE1D1}" destId="{315060C6-5624-4142-A868-CAAA1996B8B6}" srcOrd="0" destOrd="0" presId="urn:microsoft.com/office/officeart/2005/8/layout/orgChart1"/>
    <dgm:cxn modelId="{B28F224F-5C96-40CE-879F-2407FB2E1EB8}" type="presParOf" srcId="{497C44EF-A221-4EFC-9580-D2B4D33BE1D1}" destId="{30B0EB3A-C95F-47E8-A759-837000919F21}" srcOrd="1" destOrd="0" presId="urn:microsoft.com/office/officeart/2005/8/layout/orgChart1"/>
    <dgm:cxn modelId="{781A9BEA-E314-47D8-9D13-9FF9C3DE21FC}" type="presParOf" srcId="{F3FE795A-2D50-48FC-84FF-552A24F43A41}" destId="{CF57C1DC-5CD0-4120-B86F-F7799F8A95BD}" srcOrd="1" destOrd="0" presId="urn:microsoft.com/office/officeart/2005/8/layout/orgChart1"/>
    <dgm:cxn modelId="{D9CAD571-B4F6-4751-88B1-68415E827B3B}" type="presParOf" srcId="{CF57C1DC-5CD0-4120-B86F-F7799F8A95BD}" destId="{2799320E-12B0-40B8-8A3A-1B7D8C9042A1}" srcOrd="0" destOrd="0" presId="urn:microsoft.com/office/officeart/2005/8/layout/orgChart1"/>
    <dgm:cxn modelId="{304D73AD-247E-4880-99C8-A068053A145D}" type="presParOf" srcId="{CF57C1DC-5CD0-4120-B86F-F7799F8A95BD}" destId="{29BF87E4-144C-4133-949B-AE9BC04CDD31}" srcOrd="1" destOrd="0" presId="urn:microsoft.com/office/officeart/2005/8/layout/orgChart1"/>
    <dgm:cxn modelId="{4EB7FD9C-47A1-4AC5-94C4-886FD4676189}" type="presParOf" srcId="{29BF87E4-144C-4133-949B-AE9BC04CDD31}" destId="{0CAFC8CA-E266-421E-8617-7F97A63AFCB7}" srcOrd="0" destOrd="0" presId="urn:microsoft.com/office/officeart/2005/8/layout/orgChart1"/>
    <dgm:cxn modelId="{225324AC-0933-45D3-B8A8-61B808DC4DCF}" type="presParOf" srcId="{0CAFC8CA-E266-421E-8617-7F97A63AFCB7}" destId="{0DCAC182-28E6-4570-A074-2D801F9F43C5}" srcOrd="0" destOrd="0" presId="urn:microsoft.com/office/officeart/2005/8/layout/orgChart1"/>
    <dgm:cxn modelId="{6F9A8952-B59F-4542-BA87-588E0D04E1AC}" type="presParOf" srcId="{0CAFC8CA-E266-421E-8617-7F97A63AFCB7}" destId="{A195A81A-00D4-4C03-B189-D1855B4CB408}" srcOrd="1" destOrd="0" presId="urn:microsoft.com/office/officeart/2005/8/layout/orgChart1"/>
    <dgm:cxn modelId="{C2803EA8-43C7-4C97-B946-34F24A74C057}" type="presParOf" srcId="{29BF87E4-144C-4133-949B-AE9BC04CDD31}" destId="{51577F37-5AB3-4B26-9A1C-0727FECD8A8A}" srcOrd="1" destOrd="0" presId="urn:microsoft.com/office/officeart/2005/8/layout/orgChart1"/>
    <dgm:cxn modelId="{8EB3917F-56DA-4F01-8445-6784C8785CBC}" type="presParOf" srcId="{51577F37-5AB3-4B26-9A1C-0727FECD8A8A}" destId="{397C16E5-16CB-4376-A920-3B150B433F5B}" srcOrd="0" destOrd="0" presId="urn:microsoft.com/office/officeart/2005/8/layout/orgChart1"/>
    <dgm:cxn modelId="{904987E5-D80B-40DB-B17B-0C5D988D3677}" type="presParOf" srcId="{51577F37-5AB3-4B26-9A1C-0727FECD8A8A}" destId="{B1BC7442-F9B5-4914-BE71-337FDA202A63}" srcOrd="1" destOrd="0" presId="urn:microsoft.com/office/officeart/2005/8/layout/orgChart1"/>
    <dgm:cxn modelId="{54461255-D2FC-478B-B135-1F86A0A10279}" type="presParOf" srcId="{B1BC7442-F9B5-4914-BE71-337FDA202A63}" destId="{82239F7C-56AD-40F9-89CE-F98C7C26DF97}" srcOrd="0" destOrd="0" presId="urn:microsoft.com/office/officeart/2005/8/layout/orgChart1"/>
    <dgm:cxn modelId="{91E43178-C616-4DB2-8F50-BE2409BD69F6}" type="presParOf" srcId="{82239F7C-56AD-40F9-89CE-F98C7C26DF97}" destId="{76236122-599D-47B9-A8DE-E0D9AC1C52AD}" srcOrd="0" destOrd="0" presId="urn:microsoft.com/office/officeart/2005/8/layout/orgChart1"/>
    <dgm:cxn modelId="{3FAF17A0-51E5-421C-BC7D-CDB062DACD2C}" type="presParOf" srcId="{82239F7C-56AD-40F9-89CE-F98C7C26DF97}" destId="{F17A9A24-A806-4E3A-BE4E-385EB67609A5}" srcOrd="1" destOrd="0" presId="urn:microsoft.com/office/officeart/2005/8/layout/orgChart1"/>
    <dgm:cxn modelId="{B57AC6E1-EFB9-42E7-A5CD-88CA9F98CCA0}" type="presParOf" srcId="{B1BC7442-F9B5-4914-BE71-337FDA202A63}" destId="{9BEB0BBB-5804-46CF-ABBB-D4942CE5F7F9}" srcOrd="1" destOrd="0" presId="urn:microsoft.com/office/officeart/2005/8/layout/orgChart1"/>
    <dgm:cxn modelId="{55DD8F7E-AE2C-4A6D-A03E-94E91FA37ED4}" type="presParOf" srcId="{9BEB0BBB-5804-46CF-ABBB-D4942CE5F7F9}" destId="{0F2B36F0-F554-4F67-A53B-2BAD0EEDFAFA}" srcOrd="0" destOrd="0" presId="urn:microsoft.com/office/officeart/2005/8/layout/orgChart1"/>
    <dgm:cxn modelId="{7BACCEFB-6EE8-4542-A23F-51F4CDC4F266}" type="presParOf" srcId="{9BEB0BBB-5804-46CF-ABBB-D4942CE5F7F9}" destId="{79CA56FB-7011-4B22-8100-098E30E94469}" srcOrd="1" destOrd="0" presId="urn:microsoft.com/office/officeart/2005/8/layout/orgChart1"/>
    <dgm:cxn modelId="{482C17A1-4012-4B9E-8E16-516890491C0A}" type="presParOf" srcId="{79CA56FB-7011-4B22-8100-098E30E94469}" destId="{45D90EA8-3889-4E04-BB07-293073E986F1}" srcOrd="0" destOrd="0" presId="urn:microsoft.com/office/officeart/2005/8/layout/orgChart1"/>
    <dgm:cxn modelId="{BCBCD567-C958-4599-9BCE-F8A349AB91A8}" type="presParOf" srcId="{45D90EA8-3889-4E04-BB07-293073E986F1}" destId="{D277C46B-6875-46CB-9015-3A6DE19DAF5F}" srcOrd="0" destOrd="0" presId="urn:microsoft.com/office/officeart/2005/8/layout/orgChart1"/>
    <dgm:cxn modelId="{EF11D881-A1A1-4AE5-8DCE-9472475C5F79}" type="presParOf" srcId="{45D90EA8-3889-4E04-BB07-293073E986F1}" destId="{69E3CA57-9A19-403C-BBE1-6958F7F3FDB0}" srcOrd="1" destOrd="0" presId="urn:microsoft.com/office/officeart/2005/8/layout/orgChart1"/>
    <dgm:cxn modelId="{3AC82247-0423-4666-AB13-B9FE39B95EBA}" type="presParOf" srcId="{79CA56FB-7011-4B22-8100-098E30E94469}" destId="{6AB04BE4-88F5-4C93-838B-9A570462DCDE}" srcOrd="1" destOrd="0" presId="urn:microsoft.com/office/officeart/2005/8/layout/orgChart1"/>
    <dgm:cxn modelId="{853F259F-8985-4430-A26C-F7E286B75523}" type="presParOf" srcId="{79CA56FB-7011-4B22-8100-098E30E94469}" destId="{F88354D0-2ABE-4DDB-819E-0A61E88F5024}" srcOrd="2" destOrd="0" presId="urn:microsoft.com/office/officeart/2005/8/layout/orgChart1"/>
    <dgm:cxn modelId="{705EED5D-C771-4AB2-A200-719F25259226}" type="presParOf" srcId="{B1BC7442-F9B5-4914-BE71-337FDA202A63}" destId="{CF51E07B-3AF4-41C4-9AAA-6452CE43CBBD}" srcOrd="2" destOrd="0" presId="urn:microsoft.com/office/officeart/2005/8/layout/orgChart1"/>
    <dgm:cxn modelId="{604D0FCE-625B-4ACE-AF62-6426AA33060C}" type="presParOf" srcId="{51577F37-5AB3-4B26-9A1C-0727FECD8A8A}" destId="{1FEE6F1C-71D6-46D9-AE6C-F7C7E8ACF57C}" srcOrd="2" destOrd="0" presId="urn:microsoft.com/office/officeart/2005/8/layout/orgChart1"/>
    <dgm:cxn modelId="{7B87D9C3-834A-4026-AE56-81B638EAB594}" type="presParOf" srcId="{51577F37-5AB3-4B26-9A1C-0727FECD8A8A}" destId="{5629C160-D965-4730-A9C4-2A766FF72658}" srcOrd="3" destOrd="0" presId="urn:microsoft.com/office/officeart/2005/8/layout/orgChart1"/>
    <dgm:cxn modelId="{BE50FB00-E846-454B-9011-508DA44D2A93}" type="presParOf" srcId="{5629C160-D965-4730-A9C4-2A766FF72658}" destId="{F5FDD3DB-C549-4B6C-A492-C5CC92A39E95}" srcOrd="0" destOrd="0" presId="urn:microsoft.com/office/officeart/2005/8/layout/orgChart1"/>
    <dgm:cxn modelId="{3AC956D7-6212-4075-9EAC-D2E972F1E1E9}" type="presParOf" srcId="{F5FDD3DB-C549-4B6C-A492-C5CC92A39E95}" destId="{A6323957-CE15-4895-AA42-54DE35AF3423}" srcOrd="0" destOrd="0" presId="urn:microsoft.com/office/officeart/2005/8/layout/orgChart1"/>
    <dgm:cxn modelId="{E37C8B63-F864-4186-B785-D11E92137670}" type="presParOf" srcId="{F5FDD3DB-C549-4B6C-A492-C5CC92A39E95}" destId="{ADC35E37-A5AE-4F7A-9BC7-41D2CA4409CA}" srcOrd="1" destOrd="0" presId="urn:microsoft.com/office/officeart/2005/8/layout/orgChart1"/>
    <dgm:cxn modelId="{460E4C7D-6B72-4337-8C1D-C0AB66C4AB84}" type="presParOf" srcId="{5629C160-D965-4730-A9C4-2A766FF72658}" destId="{1FB3AE17-E737-402D-A119-8B1E6A7082C8}" srcOrd="1" destOrd="0" presId="urn:microsoft.com/office/officeart/2005/8/layout/orgChart1"/>
    <dgm:cxn modelId="{23E807F9-A765-4A29-921F-2A88EC734AC9}" type="presParOf" srcId="{5629C160-D965-4730-A9C4-2A766FF72658}" destId="{E09A67F7-5C71-45B4-A8FE-9DEE387206A2}" srcOrd="2" destOrd="0" presId="urn:microsoft.com/office/officeart/2005/8/layout/orgChart1"/>
    <dgm:cxn modelId="{8CB11BC6-F7A7-4CFA-B014-69BC9E7B5FAC}" type="presParOf" srcId="{51577F37-5AB3-4B26-9A1C-0727FECD8A8A}" destId="{033F6338-0920-43BC-AFC9-E39EE2F74CA2}" srcOrd="4" destOrd="0" presId="urn:microsoft.com/office/officeart/2005/8/layout/orgChart1"/>
    <dgm:cxn modelId="{1BD71EC8-B092-4B41-8AF5-416D261A7ECA}" type="presParOf" srcId="{51577F37-5AB3-4B26-9A1C-0727FECD8A8A}" destId="{B5085A7B-E222-459C-BE5E-D83EB094B3E8}" srcOrd="5" destOrd="0" presId="urn:microsoft.com/office/officeart/2005/8/layout/orgChart1"/>
    <dgm:cxn modelId="{31533AF1-49B5-4620-BCF1-E791CFF64FD3}" type="presParOf" srcId="{B5085A7B-E222-459C-BE5E-D83EB094B3E8}" destId="{12A751E0-F133-4E7E-9D22-84E06D98B07C}" srcOrd="0" destOrd="0" presId="urn:microsoft.com/office/officeart/2005/8/layout/orgChart1"/>
    <dgm:cxn modelId="{DB116700-EE21-4B96-824B-D86EDA301B1A}" type="presParOf" srcId="{12A751E0-F133-4E7E-9D22-84E06D98B07C}" destId="{6A258AF2-0A55-4AFB-A7D6-BA487EDD2401}" srcOrd="0" destOrd="0" presId="urn:microsoft.com/office/officeart/2005/8/layout/orgChart1"/>
    <dgm:cxn modelId="{8D779C07-C6AF-41DF-9027-FD79D33D9B00}" type="presParOf" srcId="{12A751E0-F133-4E7E-9D22-84E06D98B07C}" destId="{5BB52CE2-13A7-4DF2-A11B-78E4443DD153}" srcOrd="1" destOrd="0" presId="urn:microsoft.com/office/officeart/2005/8/layout/orgChart1"/>
    <dgm:cxn modelId="{B2DB96EA-DC45-4E64-8823-EAD197C4EC4F}" type="presParOf" srcId="{B5085A7B-E222-459C-BE5E-D83EB094B3E8}" destId="{1E6EFA13-8B0B-405D-9C89-9E1213E0E42C}" srcOrd="1" destOrd="0" presId="urn:microsoft.com/office/officeart/2005/8/layout/orgChart1"/>
    <dgm:cxn modelId="{92296D97-ADAA-43A1-82E0-FEFF3DEA640F}" type="presParOf" srcId="{1E6EFA13-8B0B-405D-9C89-9E1213E0E42C}" destId="{CCAE3EFA-EB05-40D9-9B34-5E8BE5ADC873}" srcOrd="0" destOrd="0" presId="urn:microsoft.com/office/officeart/2005/8/layout/orgChart1"/>
    <dgm:cxn modelId="{FDBAA665-F646-4267-9BF4-E7D6381C3926}" type="presParOf" srcId="{1E6EFA13-8B0B-405D-9C89-9E1213E0E42C}" destId="{8AB4DCE1-1DEA-476D-8B60-5DFFA3A2CEBE}" srcOrd="1" destOrd="0" presId="urn:microsoft.com/office/officeart/2005/8/layout/orgChart1"/>
    <dgm:cxn modelId="{4FDABE2F-8C0C-4214-8EE3-BC6667249EC8}" type="presParOf" srcId="{8AB4DCE1-1DEA-476D-8B60-5DFFA3A2CEBE}" destId="{72D7F05C-BDD2-42A2-8B36-93AA924A51B0}" srcOrd="0" destOrd="0" presId="urn:microsoft.com/office/officeart/2005/8/layout/orgChart1"/>
    <dgm:cxn modelId="{A7C92406-9053-4AA1-ADDE-0A5BCBF51FBD}" type="presParOf" srcId="{72D7F05C-BDD2-42A2-8B36-93AA924A51B0}" destId="{FE16CB96-FA44-4A41-9ABB-E4DAB3EA3B9B}" srcOrd="0" destOrd="0" presId="urn:microsoft.com/office/officeart/2005/8/layout/orgChart1"/>
    <dgm:cxn modelId="{B34566B3-DA4A-48E0-BAD1-19DF1092BE8A}" type="presParOf" srcId="{72D7F05C-BDD2-42A2-8B36-93AA924A51B0}" destId="{98FA7DAE-D902-4968-B4AC-AD4A38664F6A}" srcOrd="1" destOrd="0" presId="urn:microsoft.com/office/officeart/2005/8/layout/orgChart1"/>
    <dgm:cxn modelId="{D069AD38-EFC8-4E37-90C3-AB10DA319E0B}" type="presParOf" srcId="{8AB4DCE1-1DEA-476D-8B60-5DFFA3A2CEBE}" destId="{BAE8A37A-3388-48D5-A562-7C1610C3823B}" srcOrd="1" destOrd="0" presId="urn:microsoft.com/office/officeart/2005/8/layout/orgChart1"/>
    <dgm:cxn modelId="{D72C194B-0386-4E9D-BEA5-DD18352A4E16}" type="presParOf" srcId="{8AB4DCE1-1DEA-476D-8B60-5DFFA3A2CEBE}" destId="{44623624-06BD-4E1B-9774-57749D044AAD}" srcOrd="2" destOrd="0" presId="urn:microsoft.com/office/officeart/2005/8/layout/orgChart1"/>
    <dgm:cxn modelId="{9BCDCA1C-FDB9-4AB4-AF28-6DCAD6405CC1}" type="presParOf" srcId="{1E6EFA13-8B0B-405D-9C89-9E1213E0E42C}" destId="{A9513453-B11D-4A50-979B-8ACAFF25E2B7}" srcOrd="2" destOrd="0" presId="urn:microsoft.com/office/officeart/2005/8/layout/orgChart1"/>
    <dgm:cxn modelId="{CAF39C0F-742F-46E4-9689-42C89E2C8D79}" type="presParOf" srcId="{1E6EFA13-8B0B-405D-9C89-9E1213E0E42C}" destId="{6E2A0ECD-FCE7-4771-9ABF-BA43391C51D4}" srcOrd="3" destOrd="0" presId="urn:microsoft.com/office/officeart/2005/8/layout/orgChart1"/>
    <dgm:cxn modelId="{E5219A07-F426-4D78-8E2D-099436DD94D4}" type="presParOf" srcId="{6E2A0ECD-FCE7-4771-9ABF-BA43391C51D4}" destId="{72D568C5-1E26-4257-95AC-E5628936D4DF}" srcOrd="0" destOrd="0" presId="urn:microsoft.com/office/officeart/2005/8/layout/orgChart1"/>
    <dgm:cxn modelId="{74B23C2D-E2B1-47B3-815B-0ADD9D3897A3}" type="presParOf" srcId="{72D568C5-1E26-4257-95AC-E5628936D4DF}" destId="{E010074C-8A28-45F8-82AA-9083D8CAE3A3}" srcOrd="0" destOrd="0" presId="urn:microsoft.com/office/officeart/2005/8/layout/orgChart1"/>
    <dgm:cxn modelId="{EC6B4EAC-CABB-4EEA-BD7E-436A31F2D6B1}" type="presParOf" srcId="{72D568C5-1E26-4257-95AC-E5628936D4DF}" destId="{22DB9795-3FC2-453F-8E80-7D55C613DCB9}" srcOrd="1" destOrd="0" presId="urn:microsoft.com/office/officeart/2005/8/layout/orgChart1"/>
    <dgm:cxn modelId="{1433F58A-8F7C-46B8-9351-6A8B16743749}" type="presParOf" srcId="{6E2A0ECD-FCE7-4771-9ABF-BA43391C51D4}" destId="{CC7378B2-BC25-4D9D-A39F-214263846C08}" srcOrd="1" destOrd="0" presId="urn:microsoft.com/office/officeart/2005/8/layout/orgChart1"/>
    <dgm:cxn modelId="{5ECD9B4F-FAE5-412D-A282-3E6CDB9401CE}" type="presParOf" srcId="{6E2A0ECD-FCE7-4771-9ABF-BA43391C51D4}" destId="{2C4D66F5-A30D-4C75-926D-EE8BC5BD6150}" srcOrd="2" destOrd="0" presId="urn:microsoft.com/office/officeart/2005/8/layout/orgChart1"/>
    <dgm:cxn modelId="{D7F3562E-4628-475A-BFAA-479979C31561}" type="presParOf" srcId="{1E6EFA13-8B0B-405D-9C89-9E1213E0E42C}" destId="{EEF6A02E-6A90-4179-A962-4D080ACD7DBC}" srcOrd="4" destOrd="0" presId="urn:microsoft.com/office/officeart/2005/8/layout/orgChart1"/>
    <dgm:cxn modelId="{F4452E10-B2D4-4733-9BA4-C4742637007A}" type="presParOf" srcId="{1E6EFA13-8B0B-405D-9C89-9E1213E0E42C}" destId="{1F0BACD7-6A98-4053-A812-0B1786C1DA7E}" srcOrd="5" destOrd="0" presId="urn:microsoft.com/office/officeart/2005/8/layout/orgChart1"/>
    <dgm:cxn modelId="{A55E0207-A23D-4D93-B86E-FE1B2139E635}" type="presParOf" srcId="{1F0BACD7-6A98-4053-A812-0B1786C1DA7E}" destId="{23B9F4A9-0F34-42D0-9BB5-904A5D586247}" srcOrd="0" destOrd="0" presId="urn:microsoft.com/office/officeart/2005/8/layout/orgChart1"/>
    <dgm:cxn modelId="{DDA6C9D4-AC2B-4ADF-8643-82AA6BEB4B05}" type="presParOf" srcId="{23B9F4A9-0F34-42D0-9BB5-904A5D586247}" destId="{89F31CE7-629D-4CA4-9B3B-4AE6F901C052}" srcOrd="0" destOrd="0" presId="urn:microsoft.com/office/officeart/2005/8/layout/orgChart1"/>
    <dgm:cxn modelId="{4C0E0E37-7BCA-4B40-A4B4-F2DF7D2C25E4}" type="presParOf" srcId="{23B9F4A9-0F34-42D0-9BB5-904A5D586247}" destId="{C6DEA62B-A068-458D-AB70-9988A77B1B39}" srcOrd="1" destOrd="0" presId="urn:microsoft.com/office/officeart/2005/8/layout/orgChart1"/>
    <dgm:cxn modelId="{1AE69699-8738-47EC-94A0-37FE072E58C5}" type="presParOf" srcId="{1F0BACD7-6A98-4053-A812-0B1786C1DA7E}" destId="{099DF837-1CE6-4472-ADA2-98E7BD6E9829}" srcOrd="1" destOrd="0" presId="urn:microsoft.com/office/officeart/2005/8/layout/orgChart1"/>
    <dgm:cxn modelId="{4C42BA9D-EC0C-4B56-B277-6D40C0D0FCEA}" type="presParOf" srcId="{1F0BACD7-6A98-4053-A812-0B1786C1DA7E}" destId="{86CBF104-A758-46D3-B138-58E456446294}" srcOrd="2" destOrd="0" presId="urn:microsoft.com/office/officeart/2005/8/layout/orgChart1"/>
    <dgm:cxn modelId="{EF179862-A627-429B-8212-2AB5E15B3108}" type="presParOf" srcId="{1E6EFA13-8B0B-405D-9C89-9E1213E0E42C}" destId="{442F1358-D584-4104-8773-B93DA6249EF2}" srcOrd="6" destOrd="0" presId="urn:microsoft.com/office/officeart/2005/8/layout/orgChart1"/>
    <dgm:cxn modelId="{163B9D72-4208-4EFF-9623-0E60726A0A1F}" type="presParOf" srcId="{1E6EFA13-8B0B-405D-9C89-9E1213E0E42C}" destId="{C3B62B0C-A630-464A-B326-C50BD084814A}" srcOrd="7" destOrd="0" presId="urn:microsoft.com/office/officeart/2005/8/layout/orgChart1"/>
    <dgm:cxn modelId="{5C284424-178C-44C0-B2DE-CC5E11C1C3B6}" type="presParOf" srcId="{C3B62B0C-A630-464A-B326-C50BD084814A}" destId="{02859945-91EB-427B-8078-4DD08CBF4963}" srcOrd="0" destOrd="0" presId="urn:microsoft.com/office/officeart/2005/8/layout/orgChart1"/>
    <dgm:cxn modelId="{6A3E35CA-C430-4797-8674-A64AE129C976}" type="presParOf" srcId="{02859945-91EB-427B-8078-4DD08CBF4963}" destId="{4D71B708-8B76-46D2-B27D-0D0CD80B6881}" srcOrd="0" destOrd="0" presId="urn:microsoft.com/office/officeart/2005/8/layout/orgChart1"/>
    <dgm:cxn modelId="{0C74F8BE-D542-4F28-9521-F0881C7042AC}" type="presParOf" srcId="{02859945-91EB-427B-8078-4DD08CBF4963}" destId="{82AEE3B2-9257-4327-A02A-23B6532555F7}" srcOrd="1" destOrd="0" presId="urn:microsoft.com/office/officeart/2005/8/layout/orgChart1"/>
    <dgm:cxn modelId="{CF3E54C8-E423-4ABA-8657-4A959D5905EC}" type="presParOf" srcId="{C3B62B0C-A630-464A-B326-C50BD084814A}" destId="{85337C06-7653-4616-BEEF-6D4050493B4D}" srcOrd="1" destOrd="0" presId="urn:microsoft.com/office/officeart/2005/8/layout/orgChart1"/>
    <dgm:cxn modelId="{712DDB8B-DA09-405F-993E-D8FB308A069C}" type="presParOf" srcId="{C3B62B0C-A630-464A-B326-C50BD084814A}" destId="{8368BE87-214B-4DEA-BE6E-3E22B448B1A8}" srcOrd="2" destOrd="0" presId="urn:microsoft.com/office/officeart/2005/8/layout/orgChart1"/>
    <dgm:cxn modelId="{BB8A1E2B-1295-44E7-87C1-58F6EFE024AB}" type="presParOf" srcId="{B5085A7B-E222-459C-BE5E-D83EB094B3E8}" destId="{ADAE1C57-12DB-40FF-84FF-4449B23A9513}" srcOrd="2" destOrd="0" presId="urn:microsoft.com/office/officeart/2005/8/layout/orgChart1"/>
    <dgm:cxn modelId="{763F28B9-33A2-4F06-AFB9-5F18E73CE9E1}" type="presParOf" srcId="{51577F37-5AB3-4B26-9A1C-0727FECD8A8A}" destId="{1E4A8AF9-EBF8-4ECC-BCCA-5119C314D5B4}" srcOrd="6" destOrd="0" presId="urn:microsoft.com/office/officeart/2005/8/layout/orgChart1"/>
    <dgm:cxn modelId="{BFD6A418-48D1-4B61-A085-8FD17F9ECD8A}" type="presParOf" srcId="{51577F37-5AB3-4B26-9A1C-0727FECD8A8A}" destId="{30CD2496-428D-480D-9D90-4509DFE8087C}" srcOrd="7" destOrd="0" presId="urn:microsoft.com/office/officeart/2005/8/layout/orgChart1"/>
    <dgm:cxn modelId="{DDD75279-DBEA-411B-885C-DAAEE7D0AB74}" type="presParOf" srcId="{30CD2496-428D-480D-9D90-4509DFE8087C}" destId="{C3617D41-09D5-4884-AEF1-B09A3677D6D9}" srcOrd="0" destOrd="0" presId="urn:microsoft.com/office/officeart/2005/8/layout/orgChart1"/>
    <dgm:cxn modelId="{0ED02A96-7B71-435A-9C96-85DB5072F056}" type="presParOf" srcId="{C3617D41-09D5-4884-AEF1-B09A3677D6D9}" destId="{CB70D9FA-4F25-4E8C-9BF8-49C8F725675C}" srcOrd="0" destOrd="0" presId="urn:microsoft.com/office/officeart/2005/8/layout/orgChart1"/>
    <dgm:cxn modelId="{2E85EEC6-4DBD-4648-AF56-1918701F2582}" type="presParOf" srcId="{C3617D41-09D5-4884-AEF1-B09A3677D6D9}" destId="{9D52808E-D704-451F-B847-07624A9370BB}" srcOrd="1" destOrd="0" presId="urn:microsoft.com/office/officeart/2005/8/layout/orgChart1"/>
    <dgm:cxn modelId="{CF9411C9-3268-4B4A-B2BC-EFE45F82A91C}" type="presParOf" srcId="{30CD2496-428D-480D-9D90-4509DFE8087C}" destId="{ED1AC770-D2D6-421A-9CBC-25F356F4E43F}" srcOrd="1" destOrd="0" presId="urn:microsoft.com/office/officeart/2005/8/layout/orgChart1"/>
    <dgm:cxn modelId="{F7C142CF-C72C-4B36-888A-5483738C3028}" type="presParOf" srcId="{ED1AC770-D2D6-421A-9CBC-25F356F4E43F}" destId="{A95CD5A9-B1CE-4046-B795-BDAC212B6FA2}" srcOrd="0" destOrd="0" presId="urn:microsoft.com/office/officeart/2005/8/layout/orgChart1"/>
    <dgm:cxn modelId="{51CD1DFF-5203-4877-80D8-503709294672}" type="presParOf" srcId="{ED1AC770-D2D6-421A-9CBC-25F356F4E43F}" destId="{C730BBDD-5B41-4D66-9EDB-6E49BC09B3F3}" srcOrd="1" destOrd="0" presId="urn:microsoft.com/office/officeart/2005/8/layout/orgChart1"/>
    <dgm:cxn modelId="{692D0B71-01E5-4825-B883-81280E24A69D}" type="presParOf" srcId="{C730BBDD-5B41-4D66-9EDB-6E49BC09B3F3}" destId="{265C82E3-FC37-4737-93FD-2955AFA44C39}" srcOrd="0" destOrd="0" presId="urn:microsoft.com/office/officeart/2005/8/layout/orgChart1"/>
    <dgm:cxn modelId="{90ECC280-681A-470F-81AC-AF9A260FA15B}" type="presParOf" srcId="{265C82E3-FC37-4737-93FD-2955AFA44C39}" destId="{DE3E6F3A-1209-4912-A0D9-FF56A1BF23E0}" srcOrd="0" destOrd="0" presId="urn:microsoft.com/office/officeart/2005/8/layout/orgChart1"/>
    <dgm:cxn modelId="{4D3620AA-FFF7-458D-A12A-0092B4FA94FB}" type="presParOf" srcId="{265C82E3-FC37-4737-93FD-2955AFA44C39}" destId="{6239C61C-8C50-40D9-9B22-B520E48F0584}" srcOrd="1" destOrd="0" presId="urn:microsoft.com/office/officeart/2005/8/layout/orgChart1"/>
    <dgm:cxn modelId="{0943F86F-0812-4CB6-883A-5BACD662921A}" type="presParOf" srcId="{C730BBDD-5B41-4D66-9EDB-6E49BC09B3F3}" destId="{AB8E1446-FFF1-4251-A9CD-E89FA5FD48F8}" srcOrd="1" destOrd="0" presId="urn:microsoft.com/office/officeart/2005/8/layout/orgChart1"/>
    <dgm:cxn modelId="{FDE0165B-7E9E-444E-8B9B-7D4DA8A9113B}" type="presParOf" srcId="{C730BBDD-5B41-4D66-9EDB-6E49BC09B3F3}" destId="{EB9204E8-A30B-42EF-86AA-E4A273A725E1}" srcOrd="2" destOrd="0" presId="urn:microsoft.com/office/officeart/2005/8/layout/orgChart1"/>
    <dgm:cxn modelId="{71183E46-BA23-406F-BA1B-DFB925906D46}" type="presParOf" srcId="{ED1AC770-D2D6-421A-9CBC-25F356F4E43F}" destId="{A4216374-3AAE-4FDD-BE76-FC901F057515}" srcOrd="2" destOrd="0" presId="urn:microsoft.com/office/officeart/2005/8/layout/orgChart1"/>
    <dgm:cxn modelId="{657F46EA-CD0D-47AD-BA1E-8E81EFBEBEDA}" type="presParOf" srcId="{ED1AC770-D2D6-421A-9CBC-25F356F4E43F}" destId="{4A949E1D-210F-436A-AD1C-E56B0386B362}" srcOrd="3" destOrd="0" presId="urn:microsoft.com/office/officeart/2005/8/layout/orgChart1"/>
    <dgm:cxn modelId="{2E1C2FAA-E5DC-420C-BA41-F3BE8DC633C2}" type="presParOf" srcId="{4A949E1D-210F-436A-AD1C-E56B0386B362}" destId="{EAA3CBBC-1D26-473C-9268-6FBDD0C75BDE}" srcOrd="0" destOrd="0" presId="urn:microsoft.com/office/officeart/2005/8/layout/orgChart1"/>
    <dgm:cxn modelId="{C6F2E46B-BF05-47A3-BE3D-8A699CF8A0FE}" type="presParOf" srcId="{EAA3CBBC-1D26-473C-9268-6FBDD0C75BDE}" destId="{907178E2-0EF2-4DEF-BCDB-11B77E8C86D5}" srcOrd="0" destOrd="0" presId="urn:microsoft.com/office/officeart/2005/8/layout/orgChart1"/>
    <dgm:cxn modelId="{8B55F423-183F-4691-AB88-5B57FBF0DA0A}" type="presParOf" srcId="{EAA3CBBC-1D26-473C-9268-6FBDD0C75BDE}" destId="{89E0B9E6-76B7-4111-8937-0C5C7F8D95EC}" srcOrd="1" destOrd="0" presId="urn:microsoft.com/office/officeart/2005/8/layout/orgChart1"/>
    <dgm:cxn modelId="{673C665D-0CE0-4D95-A293-D694D60A5E5B}" type="presParOf" srcId="{4A949E1D-210F-436A-AD1C-E56B0386B362}" destId="{B0EA8A12-E750-4972-8880-638109DAE0EB}" srcOrd="1" destOrd="0" presId="urn:microsoft.com/office/officeart/2005/8/layout/orgChart1"/>
    <dgm:cxn modelId="{4EC74626-8BAB-4444-9CB6-B77F45B7D082}" type="presParOf" srcId="{4A949E1D-210F-436A-AD1C-E56B0386B362}" destId="{A92D5FDA-F411-41CC-81BF-52B8D8E179FB}" srcOrd="2" destOrd="0" presId="urn:microsoft.com/office/officeart/2005/8/layout/orgChart1"/>
    <dgm:cxn modelId="{550D0EFD-850F-47C8-864B-F8D17F855541}" type="presParOf" srcId="{30CD2496-428D-480D-9D90-4509DFE8087C}" destId="{88D56B81-BB68-4DA3-B384-C19BD20D2196}" srcOrd="2" destOrd="0" presId="urn:microsoft.com/office/officeart/2005/8/layout/orgChart1"/>
    <dgm:cxn modelId="{8B6A1AC8-BD1F-43F5-BDF6-C2158BD439A0}" type="presParOf" srcId="{51577F37-5AB3-4B26-9A1C-0727FECD8A8A}" destId="{EDAAABD4-95A4-45AA-8159-0F77D75C937D}" srcOrd="8" destOrd="0" presId="urn:microsoft.com/office/officeart/2005/8/layout/orgChart1"/>
    <dgm:cxn modelId="{BA4AD82D-0112-486B-9080-A702DCACEBBC}" type="presParOf" srcId="{51577F37-5AB3-4B26-9A1C-0727FECD8A8A}" destId="{A4E332AC-9D28-4A6F-AF69-6B8E0278A3A6}" srcOrd="9" destOrd="0" presId="urn:microsoft.com/office/officeart/2005/8/layout/orgChart1"/>
    <dgm:cxn modelId="{616F1523-D56F-40DA-AAAF-D13EC53F286E}" type="presParOf" srcId="{A4E332AC-9D28-4A6F-AF69-6B8E0278A3A6}" destId="{FBDB8765-7AA5-4258-99E9-C66CE8CAD2FE}" srcOrd="0" destOrd="0" presId="urn:microsoft.com/office/officeart/2005/8/layout/orgChart1"/>
    <dgm:cxn modelId="{F42BB4B9-48A2-4B34-880D-A102AF6D6C55}" type="presParOf" srcId="{FBDB8765-7AA5-4258-99E9-C66CE8CAD2FE}" destId="{400D39A7-9F6E-466F-A1CA-FBE548DFB2A4}" srcOrd="0" destOrd="0" presId="urn:microsoft.com/office/officeart/2005/8/layout/orgChart1"/>
    <dgm:cxn modelId="{2BFB03CC-5848-45B9-BBC2-E7D15458DBD1}" type="presParOf" srcId="{FBDB8765-7AA5-4258-99E9-C66CE8CAD2FE}" destId="{31E6C164-1E5C-4BF5-8388-75AACF8B883B}" srcOrd="1" destOrd="0" presId="urn:microsoft.com/office/officeart/2005/8/layout/orgChart1"/>
    <dgm:cxn modelId="{3B99FEDE-5CA6-4C13-89A1-ABC8358C355F}" type="presParOf" srcId="{A4E332AC-9D28-4A6F-AF69-6B8E0278A3A6}" destId="{73D2ACAE-32BF-4C30-9D34-38C2681241B9}" srcOrd="1" destOrd="0" presId="urn:microsoft.com/office/officeart/2005/8/layout/orgChart1"/>
    <dgm:cxn modelId="{8FA5164A-EB6B-4A94-BB84-5D0C3BD48CB9}" type="presParOf" srcId="{73D2ACAE-32BF-4C30-9D34-38C2681241B9}" destId="{E4A293B6-F820-4F3A-A8EC-C400E4A7DA9C}" srcOrd="0" destOrd="0" presId="urn:microsoft.com/office/officeart/2005/8/layout/orgChart1"/>
    <dgm:cxn modelId="{16E654E0-E49D-4F18-A3B5-C627D8918435}" type="presParOf" srcId="{73D2ACAE-32BF-4C30-9D34-38C2681241B9}" destId="{8973AC25-592B-4258-9276-8461C0083ED8}" srcOrd="1" destOrd="0" presId="urn:microsoft.com/office/officeart/2005/8/layout/orgChart1"/>
    <dgm:cxn modelId="{F17B8C39-BE5E-4EA7-953D-5F699C1B9F5B}" type="presParOf" srcId="{8973AC25-592B-4258-9276-8461C0083ED8}" destId="{87B24132-F98B-42EC-AB8E-7D6A42C781E1}" srcOrd="0" destOrd="0" presId="urn:microsoft.com/office/officeart/2005/8/layout/orgChart1"/>
    <dgm:cxn modelId="{7054148F-1331-4AB4-8837-D3AFE2F430D1}" type="presParOf" srcId="{87B24132-F98B-42EC-AB8E-7D6A42C781E1}" destId="{D6C1045A-E062-4E7D-8CAC-A4E972D677DA}" srcOrd="0" destOrd="0" presId="urn:microsoft.com/office/officeart/2005/8/layout/orgChart1"/>
    <dgm:cxn modelId="{88111646-C804-428D-893F-56D78915D3CE}" type="presParOf" srcId="{87B24132-F98B-42EC-AB8E-7D6A42C781E1}" destId="{10ACC890-96EF-413B-80D6-13E3E1971454}" srcOrd="1" destOrd="0" presId="urn:microsoft.com/office/officeart/2005/8/layout/orgChart1"/>
    <dgm:cxn modelId="{D4BD3EA7-8A0C-4D98-8565-64645A742161}" type="presParOf" srcId="{8973AC25-592B-4258-9276-8461C0083ED8}" destId="{658D13CC-CC9F-4413-9D84-FD6065F23E4B}" srcOrd="1" destOrd="0" presId="urn:microsoft.com/office/officeart/2005/8/layout/orgChart1"/>
    <dgm:cxn modelId="{4B14A471-6517-4085-BAD1-EB3452836840}" type="presParOf" srcId="{8973AC25-592B-4258-9276-8461C0083ED8}" destId="{523288E5-0FEF-4AA1-BFE2-F549AA63A36D}" srcOrd="2" destOrd="0" presId="urn:microsoft.com/office/officeart/2005/8/layout/orgChart1"/>
    <dgm:cxn modelId="{A3879F79-CFE1-44C4-8006-495C5B24C73E}" type="presParOf" srcId="{73D2ACAE-32BF-4C30-9D34-38C2681241B9}" destId="{13AA0E6F-0EDF-4109-B9A7-891351B1317C}" srcOrd="2" destOrd="0" presId="urn:microsoft.com/office/officeart/2005/8/layout/orgChart1"/>
    <dgm:cxn modelId="{CF430693-D71D-4144-A636-362705F2290E}" type="presParOf" srcId="{73D2ACAE-32BF-4C30-9D34-38C2681241B9}" destId="{93AD11B7-CB0C-462D-BF9A-AC20E9F9041C}" srcOrd="3" destOrd="0" presId="urn:microsoft.com/office/officeart/2005/8/layout/orgChart1"/>
    <dgm:cxn modelId="{9C6C176B-56A2-42F5-B0A7-B2775336EE7E}" type="presParOf" srcId="{93AD11B7-CB0C-462D-BF9A-AC20E9F9041C}" destId="{03927E5F-482E-4532-B8B8-6D126B0CE939}" srcOrd="0" destOrd="0" presId="urn:microsoft.com/office/officeart/2005/8/layout/orgChart1"/>
    <dgm:cxn modelId="{C651AEB9-B2E5-4516-AF11-E94571347CB0}" type="presParOf" srcId="{03927E5F-482E-4532-B8B8-6D126B0CE939}" destId="{77CF5BD9-9B44-4DEF-90E2-7C3560FA2A1A}" srcOrd="0" destOrd="0" presId="urn:microsoft.com/office/officeart/2005/8/layout/orgChart1"/>
    <dgm:cxn modelId="{61F95F33-61E2-4867-8C4C-23756ADD5A95}" type="presParOf" srcId="{03927E5F-482E-4532-B8B8-6D126B0CE939}" destId="{618CC8B0-88EB-4791-B20A-9C4212D7F4D5}" srcOrd="1" destOrd="0" presId="urn:microsoft.com/office/officeart/2005/8/layout/orgChart1"/>
    <dgm:cxn modelId="{C70D0083-2884-4621-8836-E4FE1BAA2C97}" type="presParOf" srcId="{93AD11B7-CB0C-462D-BF9A-AC20E9F9041C}" destId="{63E26408-700D-4897-B55C-00CD3AC73A7A}" srcOrd="1" destOrd="0" presId="urn:microsoft.com/office/officeart/2005/8/layout/orgChart1"/>
    <dgm:cxn modelId="{5C7AB2BE-DB26-4D23-BE77-4A1A07C5429E}" type="presParOf" srcId="{93AD11B7-CB0C-462D-BF9A-AC20E9F9041C}" destId="{FDF2D621-19CC-4CEE-BC9B-3AE02DF10A9B}" srcOrd="2" destOrd="0" presId="urn:microsoft.com/office/officeart/2005/8/layout/orgChart1"/>
    <dgm:cxn modelId="{F9BA4740-0310-4935-9DF6-09B410CFA49E}" type="presParOf" srcId="{73D2ACAE-32BF-4C30-9D34-38C2681241B9}" destId="{3495C9AA-C44D-4BEC-B40C-6988021E0C4D}" srcOrd="4" destOrd="0" presId="urn:microsoft.com/office/officeart/2005/8/layout/orgChart1"/>
    <dgm:cxn modelId="{F4B2799A-F146-4DE3-B4AA-71B63BF554E9}" type="presParOf" srcId="{73D2ACAE-32BF-4C30-9D34-38C2681241B9}" destId="{3ED6A838-6EE5-4E9E-8167-2FDBC228CFDA}" srcOrd="5" destOrd="0" presId="urn:microsoft.com/office/officeart/2005/8/layout/orgChart1"/>
    <dgm:cxn modelId="{2A1BCACE-39DA-4D16-AFB8-ACCF4773BC07}" type="presParOf" srcId="{3ED6A838-6EE5-4E9E-8167-2FDBC228CFDA}" destId="{AB958BCF-2D60-4B7D-ABD9-B6A2772A3FCB}" srcOrd="0" destOrd="0" presId="urn:microsoft.com/office/officeart/2005/8/layout/orgChart1"/>
    <dgm:cxn modelId="{D07CAE13-9052-495C-BAA2-1C7746C86E49}" type="presParOf" srcId="{AB958BCF-2D60-4B7D-ABD9-B6A2772A3FCB}" destId="{BB9580C5-001A-4707-A393-68E1F21A4384}" srcOrd="0" destOrd="0" presId="urn:microsoft.com/office/officeart/2005/8/layout/orgChart1"/>
    <dgm:cxn modelId="{D09A13B5-A7AD-4E1F-96EE-657DC0F458D9}" type="presParOf" srcId="{AB958BCF-2D60-4B7D-ABD9-B6A2772A3FCB}" destId="{8CBBF0CB-22CD-4523-95BB-156B8161DB45}" srcOrd="1" destOrd="0" presId="urn:microsoft.com/office/officeart/2005/8/layout/orgChart1"/>
    <dgm:cxn modelId="{FAB474A2-2356-41A5-86B5-800541B5F1BD}" type="presParOf" srcId="{3ED6A838-6EE5-4E9E-8167-2FDBC228CFDA}" destId="{38424BE8-B031-4B72-B1F6-4E57C424756F}" srcOrd="1" destOrd="0" presId="urn:microsoft.com/office/officeart/2005/8/layout/orgChart1"/>
    <dgm:cxn modelId="{6F748360-BBD0-4D7C-BFF6-5DCEDAD7D633}" type="presParOf" srcId="{3ED6A838-6EE5-4E9E-8167-2FDBC228CFDA}" destId="{437E3C28-BE3F-4C10-81EC-763D1D4A71E1}" srcOrd="2" destOrd="0" presId="urn:microsoft.com/office/officeart/2005/8/layout/orgChart1"/>
    <dgm:cxn modelId="{28BA651F-8D03-4101-B95B-869849B24A8A}" type="presParOf" srcId="{73D2ACAE-32BF-4C30-9D34-38C2681241B9}" destId="{92992595-A118-448C-B261-BB5C8138BAEC}" srcOrd="6" destOrd="0" presId="urn:microsoft.com/office/officeart/2005/8/layout/orgChart1"/>
    <dgm:cxn modelId="{40DDC6B7-2102-4164-A44E-C4906CD7737F}" type="presParOf" srcId="{73D2ACAE-32BF-4C30-9D34-38C2681241B9}" destId="{4A1A6D56-B7CB-438A-A55D-B27D3689B06E}" srcOrd="7" destOrd="0" presId="urn:microsoft.com/office/officeart/2005/8/layout/orgChart1"/>
    <dgm:cxn modelId="{05159462-961D-4C1B-B8CE-A9515690CB7F}" type="presParOf" srcId="{4A1A6D56-B7CB-438A-A55D-B27D3689B06E}" destId="{7D573AFA-9446-443C-925E-96253ECA9810}" srcOrd="0" destOrd="0" presId="urn:microsoft.com/office/officeart/2005/8/layout/orgChart1"/>
    <dgm:cxn modelId="{E0FE0CF3-BCC7-4B57-8000-F33186772C96}" type="presParOf" srcId="{7D573AFA-9446-443C-925E-96253ECA9810}" destId="{ACB009F1-0804-4DB1-9D25-65C2C7A2C4F6}" srcOrd="0" destOrd="0" presId="urn:microsoft.com/office/officeart/2005/8/layout/orgChart1"/>
    <dgm:cxn modelId="{E023C62B-F7E6-417A-8010-A7E48BF017F6}" type="presParOf" srcId="{7D573AFA-9446-443C-925E-96253ECA9810}" destId="{49FA5F82-C3D9-4D9B-9466-A9514C8711BC}" srcOrd="1" destOrd="0" presId="urn:microsoft.com/office/officeart/2005/8/layout/orgChart1"/>
    <dgm:cxn modelId="{FFC68866-9DAA-4BFB-AD4C-21B2F9EDDB72}" type="presParOf" srcId="{4A1A6D56-B7CB-438A-A55D-B27D3689B06E}" destId="{54E756C5-2AFC-46B1-BB3F-5F2AF7542A68}" srcOrd="1" destOrd="0" presId="urn:microsoft.com/office/officeart/2005/8/layout/orgChart1"/>
    <dgm:cxn modelId="{098B7236-0174-4957-BB73-73B73CAF5A20}" type="presParOf" srcId="{4A1A6D56-B7CB-438A-A55D-B27D3689B06E}" destId="{27D3D273-5E71-4E44-9FF0-517AD09E4626}" srcOrd="2" destOrd="0" presId="urn:microsoft.com/office/officeart/2005/8/layout/orgChart1"/>
    <dgm:cxn modelId="{8C82C880-0DD9-4081-B998-7B08EA4F4084}" type="presParOf" srcId="{A4E332AC-9D28-4A6F-AF69-6B8E0278A3A6}" destId="{6207AC59-5EB0-4602-B0A0-904DCC1A0710}" srcOrd="2" destOrd="0" presId="urn:microsoft.com/office/officeart/2005/8/layout/orgChart1"/>
    <dgm:cxn modelId="{D7B631B5-3929-40FE-AA9F-A5B7DD492238}" type="presParOf" srcId="{29BF87E4-144C-4133-949B-AE9BC04CDD31}" destId="{5A0AB7FE-38C2-4093-B024-92E0045D57B4}" srcOrd="2" destOrd="0" presId="urn:microsoft.com/office/officeart/2005/8/layout/orgChart1"/>
    <dgm:cxn modelId="{8E371B97-B4D9-4A5F-8EDF-36F323E166A8}" type="presParOf" srcId="{CF57C1DC-5CD0-4120-B86F-F7799F8A95BD}" destId="{2B66F9EF-2B3F-4624-939B-AE37C7424F9D}" srcOrd="2" destOrd="0" presId="urn:microsoft.com/office/officeart/2005/8/layout/orgChart1"/>
    <dgm:cxn modelId="{0A3A53A6-0BBD-4194-937F-38A7155E252F}" type="presParOf" srcId="{CF57C1DC-5CD0-4120-B86F-F7799F8A95BD}" destId="{31B2FEF4-160A-4673-AFA7-9420E96259C5}" srcOrd="3" destOrd="0" presId="urn:microsoft.com/office/officeart/2005/8/layout/orgChart1"/>
    <dgm:cxn modelId="{627D2010-317E-4260-8FF6-00D98DE39F36}" type="presParOf" srcId="{31B2FEF4-160A-4673-AFA7-9420E96259C5}" destId="{857FA97B-910F-4AEB-983B-B507325CF28C}" srcOrd="0" destOrd="0" presId="urn:microsoft.com/office/officeart/2005/8/layout/orgChart1"/>
    <dgm:cxn modelId="{81D4C53B-12A8-431F-95E3-02F14717598A}" type="presParOf" srcId="{857FA97B-910F-4AEB-983B-B507325CF28C}" destId="{D5872B85-9845-41D5-8757-C02D274EAC7E}" srcOrd="0" destOrd="0" presId="urn:microsoft.com/office/officeart/2005/8/layout/orgChart1"/>
    <dgm:cxn modelId="{A7B1DBDC-A94B-477D-93A8-7D8B15B50DB8}" type="presParOf" srcId="{857FA97B-910F-4AEB-983B-B507325CF28C}" destId="{B56777D7-29DD-4159-B45A-A2F04975B2B3}" srcOrd="1" destOrd="0" presId="urn:microsoft.com/office/officeart/2005/8/layout/orgChart1"/>
    <dgm:cxn modelId="{27974E47-7B51-4556-B7A0-6605DAAD22A5}" type="presParOf" srcId="{31B2FEF4-160A-4673-AFA7-9420E96259C5}" destId="{A2EFC653-6C57-4D54-A384-83D9FB935D7B}" srcOrd="1" destOrd="0" presId="urn:microsoft.com/office/officeart/2005/8/layout/orgChart1"/>
    <dgm:cxn modelId="{4DE11F80-6357-4CF5-9FE4-C7F7EE4FB068}" type="presParOf" srcId="{A2EFC653-6C57-4D54-A384-83D9FB935D7B}" destId="{210DE950-B0F8-404A-B9A5-4DB26D6A2F01}" srcOrd="0" destOrd="0" presId="urn:microsoft.com/office/officeart/2005/8/layout/orgChart1"/>
    <dgm:cxn modelId="{EE145132-FB6B-4DD2-B9E3-C4B56FB5AB08}" type="presParOf" srcId="{A2EFC653-6C57-4D54-A384-83D9FB935D7B}" destId="{BD9086B8-BEFC-4CAA-9149-3EAC7E458BBB}" srcOrd="1" destOrd="0" presId="urn:microsoft.com/office/officeart/2005/8/layout/orgChart1"/>
    <dgm:cxn modelId="{978B7654-F6DB-4CD0-822D-931AD83D4448}" type="presParOf" srcId="{BD9086B8-BEFC-4CAA-9149-3EAC7E458BBB}" destId="{762620E0-229E-47EE-A907-90CD18A840AC}" srcOrd="0" destOrd="0" presId="urn:microsoft.com/office/officeart/2005/8/layout/orgChart1"/>
    <dgm:cxn modelId="{EAA2CC02-A6DA-4525-B49F-7C4C405BFDFC}" type="presParOf" srcId="{762620E0-229E-47EE-A907-90CD18A840AC}" destId="{80BE11F3-4D93-44EE-93B0-FA8BFA938C53}" srcOrd="0" destOrd="0" presId="urn:microsoft.com/office/officeart/2005/8/layout/orgChart1"/>
    <dgm:cxn modelId="{C11A284A-D173-40BC-9946-4E6CA360F15F}" type="presParOf" srcId="{762620E0-229E-47EE-A907-90CD18A840AC}" destId="{8FAD7985-E6AF-40D0-9CB0-2B26C983A56A}" srcOrd="1" destOrd="0" presId="urn:microsoft.com/office/officeart/2005/8/layout/orgChart1"/>
    <dgm:cxn modelId="{B2A0E4DC-98D5-4C49-9392-E3301E343248}" type="presParOf" srcId="{BD9086B8-BEFC-4CAA-9149-3EAC7E458BBB}" destId="{A23958C4-A78D-404C-9563-59367428365A}" srcOrd="1" destOrd="0" presId="urn:microsoft.com/office/officeart/2005/8/layout/orgChart1"/>
    <dgm:cxn modelId="{11A1D0B2-7D00-4AEA-A7C7-7C15D81A555F}" type="presParOf" srcId="{A23958C4-A78D-404C-9563-59367428365A}" destId="{A1CCF296-1616-41E7-96E4-F82F10D65332}" srcOrd="0" destOrd="0" presId="urn:microsoft.com/office/officeart/2005/8/layout/orgChart1"/>
    <dgm:cxn modelId="{8DEA84DA-128D-44F8-8555-38C98628FB09}" type="presParOf" srcId="{A23958C4-A78D-404C-9563-59367428365A}" destId="{0707AB02-7DEE-4228-8E89-0D14CEC1254A}" srcOrd="1" destOrd="0" presId="urn:microsoft.com/office/officeart/2005/8/layout/orgChart1"/>
    <dgm:cxn modelId="{80FAD0D6-363C-499D-BB7A-63AE935D046D}" type="presParOf" srcId="{0707AB02-7DEE-4228-8E89-0D14CEC1254A}" destId="{15C25555-4803-4FA6-82BB-4CC8A2A5C686}" srcOrd="0" destOrd="0" presId="urn:microsoft.com/office/officeart/2005/8/layout/orgChart1"/>
    <dgm:cxn modelId="{54839577-87E4-4533-BABB-87801ADF8EEE}" type="presParOf" srcId="{15C25555-4803-4FA6-82BB-4CC8A2A5C686}" destId="{D6105441-E3FA-49D0-8B9F-0FCED1EDFBF0}" srcOrd="0" destOrd="0" presId="urn:microsoft.com/office/officeart/2005/8/layout/orgChart1"/>
    <dgm:cxn modelId="{6EBE0386-7F40-45EC-9774-539CE61D5B31}" type="presParOf" srcId="{15C25555-4803-4FA6-82BB-4CC8A2A5C686}" destId="{08EC1F81-81F3-4BB3-B064-7C0672F446C8}" srcOrd="1" destOrd="0" presId="urn:microsoft.com/office/officeart/2005/8/layout/orgChart1"/>
    <dgm:cxn modelId="{6BF50903-C80D-4B5D-A92D-D4F4851EA584}" type="presParOf" srcId="{0707AB02-7DEE-4228-8E89-0D14CEC1254A}" destId="{403F6581-6C0E-4EE6-B420-962B18543B1E}" srcOrd="1" destOrd="0" presId="urn:microsoft.com/office/officeart/2005/8/layout/orgChart1"/>
    <dgm:cxn modelId="{C5D68ED2-F716-4A7C-87F7-987D5A7690D7}" type="presParOf" srcId="{0707AB02-7DEE-4228-8E89-0D14CEC1254A}" destId="{CE696C03-F169-431F-8FD9-C7B57ABF7A3C}" srcOrd="2" destOrd="0" presId="urn:microsoft.com/office/officeart/2005/8/layout/orgChart1"/>
    <dgm:cxn modelId="{4D7CF912-010E-4332-AFA7-155AE3ECD6C3}" type="presParOf" srcId="{A23958C4-A78D-404C-9563-59367428365A}" destId="{0877132C-313F-4D57-BF91-D97D5B751649}" srcOrd="2" destOrd="0" presId="urn:microsoft.com/office/officeart/2005/8/layout/orgChart1"/>
    <dgm:cxn modelId="{B722C75F-34B0-4DD0-B250-5DA83054A29F}" type="presParOf" srcId="{A23958C4-A78D-404C-9563-59367428365A}" destId="{E11652E3-8388-42E7-955B-19F9BDD27B05}" srcOrd="3" destOrd="0" presId="urn:microsoft.com/office/officeart/2005/8/layout/orgChart1"/>
    <dgm:cxn modelId="{7F864C81-D0D4-4BD2-9DBF-735BCECFC4C8}" type="presParOf" srcId="{E11652E3-8388-42E7-955B-19F9BDD27B05}" destId="{3C6DAEB0-E384-4F6D-B6D1-1F9CE540FDE2}" srcOrd="0" destOrd="0" presId="urn:microsoft.com/office/officeart/2005/8/layout/orgChart1"/>
    <dgm:cxn modelId="{B2AE6952-3E47-428D-9AAF-7013F20EB1E4}" type="presParOf" srcId="{3C6DAEB0-E384-4F6D-B6D1-1F9CE540FDE2}" destId="{E3534831-31D0-43BA-A337-9915B8BA2186}" srcOrd="0" destOrd="0" presId="urn:microsoft.com/office/officeart/2005/8/layout/orgChart1"/>
    <dgm:cxn modelId="{FB814225-5F56-4EC6-BFAA-1D2C7560E7AB}" type="presParOf" srcId="{3C6DAEB0-E384-4F6D-B6D1-1F9CE540FDE2}" destId="{FF78636C-F890-40F2-8276-1AFF3F58C1D1}" srcOrd="1" destOrd="0" presId="urn:microsoft.com/office/officeart/2005/8/layout/orgChart1"/>
    <dgm:cxn modelId="{812B2942-002A-4F2E-91D7-107FBA3016D2}" type="presParOf" srcId="{E11652E3-8388-42E7-955B-19F9BDD27B05}" destId="{FACE26D0-E729-4319-91BB-B90C88DE3B32}" srcOrd="1" destOrd="0" presId="urn:microsoft.com/office/officeart/2005/8/layout/orgChart1"/>
    <dgm:cxn modelId="{D249C7B5-F78B-4D6A-940F-A5FA5E3835D9}" type="presParOf" srcId="{E11652E3-8388-42E7-955B-19F9BDD27B05}" destId="{A4CF974C-719B-4559-8AAF-D9CEDC3454DE}" srcOrd="2" destOrd="0" presId="urn:microsoft.com/office/officeart/2005/8/layout/orgChart1"/>
    <dgm:cxn modelId="{DB20B561-EE9E-4645-8D71-46FA1B54ACC1}" type="presParOf" srcId="{A23958C4-A78D-404C-9563-59367428365A}" destId="{7598C138-1392-4ADB-B016-BC32A8589B2A}" srcOrd="4" destOrd="0" presId="urn:microsoft.com/office/officeart/2005/8/layout/orgChart1"/>
    <dgm:cxn modelId="{4EEE1939-D6F4-445E-9308-FF09745CBB30}" type="presParOf" srcId="{A23958C4-A78D-404C-9563-59367428365A}" destId="{3CC9417F-131A-49D3-AC82-C476E030F564}" srcOrd="5" destOrd="0" presId="urn:microsoft.com/office/officeart/2005/8/layout/orgChart1"/>
    <dgm:cxn modelId="{6FDA4415-7ED0-4274-B5D6-53AABA2AE182}" type="presParOf" srcId="{3CC9417F-131A-49D3-AC82-C476E030F564}" destId="{9A68C85F-52B2-4BDF-A7A0-C5ED537CF5F8}" srcOrd="0" destOrd="0" presId="urn:microsoft.com/office/officeart/2005/8/layout/orgChart1"/>
    <dgm:cxn modelId="{D7CF7EEF-CB7F-4F82-B5C4-74381C80F807}" type="presParOf" srcId="{9A68C85F-52B2-4BDF-A7A0-C5ED537CF5F8}" destId="{F906648B-0D54-4F4F-A30C-23563048A024}" srcOrd="0" destOrd="0" presId="urn:microsoft.com/office/officeart/2005/8/layout/orgChart1"/>
    <dgm:cxn modelId="{B29F6D24-83C9-4A81-9ACF-AC0A3B96AB61}" type="presParOf" srcId="{9A68C85F-52B2-4BDF-A7A0-C5ED537CF5F8}" destId="{EF2F02BF-4929-4125-AC00-9C631AF6A94B}" srcOrd="1" destOrd="0" presId="urn:microsoft.com/office/officeart/2005/8/layout/orgChart1"/>
    <dgm:cxn modelId="{62F02892-7873-45A4-A31A-A4024B572B0B}" type="presParOf" srcId="{3CC9417F-131A-49D3-AC82-C476E030F564}" destId="{95234DC0-C5A2-4273-BDF0-B1DA67EBD1A7}" srcOrd="1" destOrd="0" presId="urn:microsoft.com/office/officeart/2005/8/layout/orgChart1"/>
    <dgm:cxn modelId="{B516C296-A458-406B-973B-26D8317672A2}" type="presParOf" srcId="{3CC9417F-131A-49D3-AC82-C476E030F564}" destId="{E6FCFF55-1F1A-450F-8C3D-C43D9F67DF93}" srcOrd="2" destOrd="0" presId="urn:microsoft.com/office/officeart/2005/8/layout/orgChart1"/>
    <dgm:cxn modelId="{42A2922C-4618-461C-8E9C-8F0DE583C58A}" type="presParOf" srcId="{A23958C4-A78D-404C-9563-59367428365A}" destId="{EE4FD824-D759-423B-B712-CC9541104DF3}" srcOrd="6" destOrd="0" presId="urn:microsoft.com/office/officeart/2005/8/layout/orgChart1"/>
    <dgm:cxn modelId="{97AA6A4E-D429-4573-91EB-8CAC3BD2C0CB}" type="presParOf" srcId="{A23958C4-A78D-404C-9563-59367428365A}" destId="{0A62E404-E956-4C7F-9A0A-EC6B63BCB878}" srcOrd="7" destOrd="0" presId="urn:microsoft.com/office/officeart/2005/8/layout/orgChart1"/>
    <dgm:cxn modelId="{271F633E-08BD-4689-A0E5-17B8829A6FE5}" type="presParOf" srcId="{0A62E404-E956-4C7F-9A0A-EC6B63BCB878}" destId="{4216212D-4F23-4972-9030-58B3325ED82E}" srcOrd="0" destOrd="0" presId="urn:microsoft.com/office/officeart/2005/8/layout/orgChart1"/>
    <dgm:cxn modelId="{6DBCDC23-5C3C-4875-BD0D-5C85E06ECC9E}" type="presParOf" srcId="{4216212D-4F23-4972-9030-58B3325ED82E}" destId="{8C5BE5B3-2807-4CF3-B7A3-711C3D6F361D}" srcOrd="0" destOrd="0" presId="urn:microsoft.com/office/officeart/2005/8/layout/orgChart1"/>
    <dgm:cxn modelId="{F59F61DC-4313-4B10-AB41-12A12E8EE02E}" type="presParOf" srcId="{4216212D-4F23-4972-9030-58B3325ED82E}" destId="{C97B3D59-05C2-4CEB-A671-0DEED56DBEF7}" srcOrd="1" destOrd="0" presId="urn:microsoft.com/office/officeart/2005/8/layout/orgChart1"/>
    <dgm:cxn modelId="{EF353DEE-A0D5-467A-BED4-3C11FD73E760}" type="presParOf" srcId="{0A62E404-E956-4C7F-9A0A-EC6B63BCB878}" destId="{B879FFA5-A9FD-43E8-A8DD-9B36481D7F53}" srcOrd="1" destOrd="0" presId="urn:microsoft.com/office/officeart/2005/8/layout/orgChart1"/>
    <dgm:cxn modelId="{B8946FA1-3F69-466F-9829-F22496280810}" type="presParOf" srcId="{0A62E404-E956-4C7F-9A0A-EC6B63BCB878}" destId="{150B3784-1A9D-495A-B1BA-12DAF701E8F9}" srcOrd="2" destOrd="0" presId="urn:microsoft.com/office/officeart/2005/8/layout/orgChart1"/>
    <dgm:cxn modelId="{0C0F9717-668A-4CF8-8FA9-FED4CCA890A4}" type="presParOf" srcId="{BD9086B8-BEFC-4CAA-9149-3EAC7E458BBB}" destId="{B1EACDF9-6F7F-450E-9C91-91174DE71170}" srcOrd="2" destOrd="0" presId="urn:microsoft.com/office/officeart/2005/8/layout/orgChart1"/>
    <dgm:cxn modelId="{DDDADD95-1485-4107-BC87-0CF5D4FBED63}" type="presParOf" srcId="{A2EFC653-6C57-4D54-A384-83D9FB935D7B}" destId="{2FE5C66F-DB80-4785-8188-DF09CB9C4F6F}" srcOrd="2" destOrd="0" presId="urn:microsoft.com/office/officeart/2005/8/layout/orgChart1"/>
    <dgm:cxn modelId="{7F170E06-E1AE-44CB-ABF6-E5529BEFB9E8}" type="presParOf" srcId="{A2EFC653-6C57-4D54-A384-83D9FB935D7B}" destId="{A94EE807-A420-4B97-8ACD-31CF66C3EE44}" srcOrd="3" destOrd="0" presId="urn:microsoft.com/office/officeart/2005/8/layout/orgChart1"/>
    <dgm:cxn modelId="{47F74AB4-7382-4262-8050-AB5BD78ABE88}" type="presParOf" srcId="{A94EE807-A420-4B97-8ACD-31CF66C3EE44}" destId="{991FAADE-774D-42A1-830A-34C274912F90}" srcOrd="0" destOrd="0" presId="urn:microsoft.com/office/officeart/2005/8/layout/orgChart1"/>
    <dgm:cxn modelId="{04A350AB-DBB0-4EA4-98C5-3857ACBBF7BA}" type="presParOf" srcId="{991FAADE-774D-42A1-830A-34C274912F90}" destId="{5C816E40-B815-4A57-90BC-C609100088AC}" srcOrd="0" destOrd="0" presId="urn:microsoft.com/office/officeart/2005/8/layout/orgChart1"/>
    <dgm:cxn modelId="{8EB2733C-7551-498F-B1E1-A63F21D2814F}" type="presParOf" srcId="{991FAADE-774D-42A1-830A-34C274912F90}" destId="{E417699D-B5C3-435D-9B6B-6826A34792CA}" srcOrd="1" destOrd="0" presId="urn:microsoft.com/office/officeart/2005/8/layout/orgChart1"/>
    <dgm:cxn modelId="{3F811FD8-2C3D-4C29-A2C1-589305D1E2E3}" type="presParOf" srcId="{A94EE807-A420-4B97-8ACD-31CF66C3EE44}" destId="{90B307E3-1A8E-4034-8723-FE2FA6A4F880}" srcOrd="1" destOrd="0" presId="urn:microsoft.com/office/officeart/2005/8/layout/orgChart1"/>
    <dgm:cxn modelId="{5C321BD7-8A74-490C-83AF-2B63DD00FAF3}" type="presParOf" srcId="{90B307E3-1A8E-4034-8723-FE2FA6A4F880}" destId="{F921046F-CD55-4D95-844E-C00D5734DFCC}" srcOrd="0" destOrd="0" presId="urn:microsoft.com/office/officeart/2005/8/layout/orgChart1"/>
    <dgm:cxn modelId="{96276D74-4C2E-4BE8-AD28-A28C853BCB4C}" type="presParOf" srcId="{90B307E3-1A8E-4034-8723-FE2FA6A4F880}" destId="{67384F11-B174-4FD3-8ED0-6D298F6DF8CE}" srcOrd="1" destOrd="0" presId="urn:microsoft.com/office/officeart/2005/8/layout/orgChart1"/>
    <dgm:cxn modelId="{7230F1E1-4035-4599-ADBB-3A6CAB994358}" type="presParOf" srcId="{67384F11-B174-4FD3-8ED0-6D298F6DF8CE}" destId="{CC2062B8-1ED7-4F53-8D95-FF17DE002293}" srcOrd="0" destOrd="0" presId="urn:microsoft.com/office/officeart/2005/8/layout/orgChart1"/>
    <dgm:cxn modelId="{2ACBFCDD-C2BD-402E-906E-1DAC3CC1AC4E}" type="presParOf" srcId="{CC2062B8-1ED7-4F53-8D95-FF17DE002293}" destId="{1754F7A7-EB3C-40E3-A6CD-CB1591195650}" srcOrd="0" destOrd="0" presId="urn:microsoft.com/office/officeart/2005/8/layout/orgChart1"/>
    <dgm:cxn modelId="{FD218B25-D0EF-40D6-81C0-8390976C0F20}" type="presParOf" srcId="{CC2062B8-1ED7-4F53-8D95-FF17DE002293}" destId="{3D8DDE97-9B44-4C6C-A13B-1A9E38FD4ABB}" srcOrd="1" destOrd="0" presId="urn:microsoft.com/office/officeart/2005/8/layout/orgChart1"/>
    <dgm:cxn modelId="{E3845027-1A54-4A59-9E5C-A9A57AFBE41C}" type="presParOf" srcId="{67384F11-B174-4FD3-8ED0-6D298F6DF8CE}" destId="{10928151-3FB6-4ED8-AABF-654639AC2219}" srcOrd="1" destOrd="0" presId="urn:microsoft.com/office/officeart/2005/8/layout/orgChart1"/>
    <dgm:cxn modelId="{E3DC024D-A0DA-410E-8DCA-4987EB07EE26}" type="presParOf" srcId="{67384F11-B174-4FD3-8ED0-6D298F6DF8CE}" destId="{24D54D85-A5D4-4F8F-A133-6439DA6E59C2}" srcOrd="2" destOrd="0" presId="urn:microsoft.com/office/officeart/2005/8/layout/orgChart1"/>
    <dgm:cxn modelId="{38AE120E-44CF-403A-89FA-6AE21D31FFE5}" type="presParOf" srcId="{90B307E3-1A8E-4034-8723-FE2FA6A4F880}" destId="{228712C8-46AC-4907-B296-16D9B67E8D83}" srcOrd="2" destOrd="0" presId="urn:microsoft.com/office/officeart/2005/8/layout/orgChart1"/>
    <dgm:cxn modelId="{6687E975-FE51-40E9-85BC-768C866BE683}" type="presParOf" srcId="{90B307E3-1A8E-4034-8723-FE2FA6A4F880}" destId="{F029D088-78F5-4066-BD1E-26D7B2F7A90C}" srcOrd="3" destOrd="0" presId="urn:microsoft.com/office/officeart/2005/8/layout/orgChart1"/>
    <dgm:cxn modelId="{351691C7-8E73-400C-8A3E-1EC5B3503702}" type="presParOf" srcId="{F029D088-78F5-4066-BD1E-26D7B2F7A90C}" destId="{45727DE7-1C9E-45A2-B150-4B4986F16A84}" srcOrd="0" destOrd="0" presId="urn:microsoft.com/office/officeart/2005/8/layout/orgChart1"/>
    <dgm:cxn modelId="{528D8FF0-D03C-4C89-ABDB-12325B5F251A}" type="presParOf" srcId="{45727DE7-1C9E-45A2-B150-4B4986F16A84}" destId="{312A132E-9DD6-49D9-9B6C-E776B1820525}" srcOrd="0" destOrd="0" presId="urn:microsoft.com/office/officeart/2005/8/layout/orgChart1"/>
    <dgm:cxn modelId="{A3994B84-9C17-47FE-8976-58DB850629B2}" type="presParOf" srcId="{45727DE7-1C9E-45A2-B150-4B4986F16A84}" destId="{90C8EB9E-DD13-4FEE-AA59-E05EE8BE9FC6}" srcOrd="1" destOrd="0" presId="urn:microsoft.com/office/officeart/2005/8/layout/orgChart1"/>
    <dgm:cxn modelId="{7B1E69B7-0941-44D4-AAD6-C01A5524D1E9}" type="presParOf" srcId="{F029D088-78F5-4066-BD1E-26D7B2F7A90C}" destId="{18F80468-B46D-4233-A449-65953365B8B6}" srcOrd="1" destOrd="0" presId="urn:microsoft.com/office/officeart/2005/8/layout/orgChart1"/>
    <dgm:cxn modelId="{4757837E-C756-4CE4-8AC6-7B40F4D30C02}" type="presParOf" srcId="{F029D088-78F5-4066-BD1E-26D7B2F7A90C}" destId="{1C392CEB-1D61-48F7-A735-00C8ABA1BA59}" srcOrd="2" destOrd="0" presId="urn:microsoft.com/office/officeart/2005/8/layout/orgChart1"/>
    <dgm:cxn modelId="{87B26103-9F87-45D2-B087-F6C7159AB1A5}" type="presParOf" srcId="{90B307E3-1A8E-4034-8723-FE2FA6A4F880}" destId="{A3358F8D-46EF-460A-8BF3-E5D12F7225B9}" srcOrd="4" destOrd="0" presId="urn:microsoft.com/office/officeart/2005/8/layout/orgChart1"/>
    <dgm:cxn modelId="{C8AD0F3F-A289-469C-9C47-3F375AA21CE8}" type="presParOf" srcId="{90B307E3-1A8E-4034-8723-FE2FA6A4F880}" destId="{E90D5F80-2DBA-4D71-B24B-F93793304C0C}" srcOrd="5" destOrd="0" presId="urn:microsoft.com/office/officeart/2005/8/layout/orgChart1"/>
    <dgm:cxn modelId="{5BF6F5FB-9121-4D36-90D3-00B498F9D38F}" type="presParOf" srcId="{E90D5F80-2DBA-4D71-B24B-F93793304C0C}" destId="{ECFEFC7A-F327-42DB-805B-D4840355C4CB}" srcOrd="0" destOrd="0" presId="urn:microsoft.com/office/officeart/2005/8/layout/orgChart1"/>
    <dgm:cxn modelId="{9A346D32-68AB-4EAB-AC2A-84C08DDA55D5}" type="presParOf" srcId="{ECFEFC7A-F327-42DB-805B-D4840355C4CB}" destId="{C0C392A2-7696-4F1E-B01F-0C2427EA9FD2}" srcOrd="0" destOrd="0" presId="urn:microsoft.com/office/officeart/2005/8/layout/orgChart1"/>
    <dgm:cxn modelId="{7DDDBD8A-5A5E-4A44-9A25-41AEE0EDED8A}" type="presParOf" srcId="{ECFEFC7A-F327-42DB-805B-D4840355C4CB}" destId="{6B7D2DB0-B486-43BF-8403-20A822EC6C42}" srcOrd="1" destOrd="0" presId="urn:microsoft.com/office/officeart/2005/8/layout/orgChart1"/>
    <dgm:cxn modelId="{27491821-5ED8-45F7-AE4B-77F67A6A0E6E}" type="presParOf" srcId="{E90D5F80-2DBA-4D71-B24B-F93793304C0C}" destId="{23089600-EE47-4A1B-B992-EAE3007DE8FD}" srcOrd="1" destOrd="0" presId="urn:microsoft.com/office/officeart/2005/8/layout/orgChart1"/>
    <dgm:cxn modelId="{EC005A95-1DE0-4B25-B413-BA835D33919F}" type="presParOf" srcId="{E90D5F80-2DBA-4D71-B24B-F93793304C0C}" destId="{107D3709-5FB4-4559-AFFE-06FE9DB56120}" srcOrd="2" destOrd="0" presId="urn:microsoft.com/office/officeart/2005/8/layout/orgChart1"/>
    <dgm:cxn modelId="{76DDAA2F-DE93-4B52-AA06-28C105078FE5}" type="presParOf" srcId="{90B307E3-1A8E-4034-8723-FE2FA6A4F880}" destId="{C874B429-DFD7-432F-BBC3-18D00FE3C4FD}" srcOrd="6" destOrd="0" presId="urn:microsoft.com/office/officeart/2005/8/layout/orgChart1"/>
    <dgm:cxn modelId="{C3DE3E19-E977-435E-BB26-B9A1761689A2}" type="presParOf" srcId="{90B307E3-1A8E-4034-8723-FE2FA6A4F880}" destId="{6E4A9A8D-2E3A-4A8D-BD8A-53F44089FD1D}" srcOrd="7" destOrd="0" presId="urn:microsoft.com/office/officeart/2005/8/layout/orgChart1"/>
    <dgm:cxn modelId="{E06E5959-28B8-4CC8-A35A-8B85213A733D}" type="presParOf" srcId="{6E4A9A8D-2E3A-4A8D-BD8A-53F44089FD1D}" destId="{9873F8D8-A2FB-4804-807F-3A56A76B0158}" srcOrd="0" destOrd="0" presId="urn:microsoft.com/office/officeart/2005/8/layout/orgChart1"/>
    <dgm:cxn modelId="{0A775F9F-8094-4837-82BC-9AEB1F1A85C3}" type="presParOf" srcId="{9873F8D8-A2FB-4804-807F-3A56A76B0158}" destId="{300441E5-6694-4492-A8E4-78CFD678622A}" srcOrd="0" destOrd="0" presId="urn:microsoft.com/office/officeart/2005/8/layout/orgChart1"/>
    <dgm:cxn modelId="{820B9644-DA15-4613-BCB7-338338A92FF6}" type="presParOf" srcId="{9873F8D8-A2FB-4804-807F-3A56A76B0158}" destId="{945D4122-5EB5-4B23-A3BF-1E9B0E436CB5}" srcOrd="1" destOrd="0" presId="urn:microsoft.com/office/officeart/2005/8/layout/orgChart1"/>
    <dgm:cxn modelId="{8508C6D9-8F30-4ECC-AAC0-AE798F8907BC}" type="presParOf" srcId="{6E4A9A8D-2E3A-4A8D-BD8A-53F44089FD1D}" destId="{0987D891-8194-4E36-A8A0-9EE950CC3C4E}" srcOrd="1" destOrd="0" presId="urn:microsoft.com/office/officeart/2005/8/layout/orgChart1"/>
    <dgm:cxn modelId="{37722A64-1BC5-4C21-83C7-E179BE4D69C0}" type="presParOf" srcId="{6E4A9A8D-2E3A-4A8D-BD8A-53F44089FD1D}" destId="{AC777D6A-707E-46FA-A884-15155A2EE5EC}" srcOrd="2" destOrd="0" presId="urn:microsoft.com/office/officeart/2005/8/layout/orgChart1"/>
    <dgm:cxn modelId="{BD712F46-9A7F-4C0F-B2B8-D8F31DF5299A}" type="presParOf" srcId="{A94EE807-A420-4B97-8ACD-31CF66C3EE44}" destId="{09E347B0-D8D1-45F0-875E-31C9D321812B}" srcOrd="2" destOrd="0" presId="urn:microsoft.com/office/officeart/2005/8/layout/orgChart1"/>
    <dgm:cxn modelId="{FD7714F5-3BEC-486E-9ECB-642E4938A8CA}" type="presParOf" srcId="{A2EFC653-6C57-4D54-A384-83D9FB935D7B}" destId="{B3CFA895-789A-456D-8973-4A891B5BB2E2}" srcOrd="4" destOrd="0" presId="urn:microsoft.com/office/officeart/2005/8/layout/orgChart1"/>
    <dgm:cxn modelId="{352319C8-B3DB-46B0-8626-02A0C6F8E3A0}" type="presParOf" srcId="{A2EFC653-6C57-4D54-A384-83D9FB935D7B}" destId="{5361D093-4248-4970-8A5B-C417B1AEB2D3}" srcOrd="5" destOrd="0" presId="urn:microsoft.com/office/officeart/2005/8/layout/orgChart1"/>
    <dgm:cxn modelId="{DDD4AD46-3117-44F9-9E5E-B0F39361D2C9}" type="presParOf" srcId="{5361D093-4248-4970-8A5B-C417B1AEB2D3}" destId="{16CC7FCA-500A-48A3-A185-4D5A70FA78EE}" srcOrd="0" destOrd="0" presId="urn:microsoft.com/office/officeart/2005/8/layout/orgChart1"/>
    <dgm:cxn modelId="{586A04EF-4A73-4925-9540-81F689187689}" type="presParOf" srcId="{16CC7FCA-500A-48A3-A185-4D5A70FA78EE}" destId="{4D393EC5-2E79-4421-9F2C-F18C98AD8554}" srcOrd="0" destOrd="0" presId="urn:microsoft.com/office/officeart/2005/8/layout/orgChart1"/>
    <dgm:cxn modelId="{8C1BA746-F214-43CC-8E4F-76603CC61949}" type="presParOf" srcId="{16CC7FCA-500A-48A3-A185-4D5A70FA78EE}" destId="{37715369-BBB7-4287-82F0-9B4EDFB4BCE4}" srcOrd="1" destOrd="0" presId="urn:microsoft.com/office/officeart/2005/8/layout/orgChart1"/>
    <dgm:cxn modelId="{24648852-4195-42E5-BB75-D0321697ED98}" type="presParOf" srcId="{5361D093-4248-4970-8A5B-C417B1AEB2D3}" destId="{940BEFB4-4250-4EF7-8901-60B9E9D1B722}" srcOrd="1" destOrd="0" presId="urn:microsoft.com/office/officeart/2005/8/layout/orgChart1"/>
    <dgm:cxn modelId="{F2DCADA4-5FEC-431A-979D-88B657AA326B}" type="presParOf" srcId="{5361D093-4248-4970-8A5B-C417B1AEB2D3}" destId="{8C2EABCA-149A-488C-87AF-E30BF191EA45}" srcOrd="2" destOrd="0" presId="urn:microsoft.com/office/officeart/2005/8/layout/orgChart1"/>
    <dgm:cxn modelId="{DF894D9C-4FEF-4E3E-97F5-386FC12BC3DB}" type="presParOf" srcId="{A2EFC653-6C57-4D54-A384-83D9FB935D7B}" destId="{FCAD7DA5-893C-449F-80CB-00751EC038C2}" srcOrd="6" destOrd="0" presId="urn:microsoft.com/office/officeart/2005/8/layout/orgChart1"/>
    <dgm:cxn modelId="{449A274A-53D5-42EA-AD28-9CE2493D3FCC}" type="presParOf" srcId="{A2EFC653-6C57-4D54-A384-83D9FB935D7B}" destId="{99FC6196-03FF-4C75-A2A8-2F06E6961A17}" srcOrd="7" destOrd="0" presId="urn:microsoft.com/office/officeart/2005/8/layout/orgChart1"/>
    <dgm:cxn modelId="{2DD00B01-FE2C-42F0-A883-93447D7E2A98}" type="presParOf" srcId="{99FC6196-03FF-4C75-A2A8-2F06E6961A17}" destId="{8F5A4548-0C53-40BD-8015-344A863488D6}" srcOrd="0" destOrd="0" presId="urn:microsoft.com/office/officeart/2005/8/layout/orgChart1"/>
    <dgm:cxn modelId="{94E6E73C-554E-40DC-9865-47F5A9CAE000}" type="presParOf" srcId="{8F5A4548-0C53-40BD-8015-344A863488D6}" destId="{048DBA9C-190D-4090-8ACA-0C52A1A7ACB0}" srcOrd="0" destOrd="0" presId="urn:microsoft.com/office/officeart/2005/8/layout/orgChart1"/>
    <dgm:cxn modelId="{6F2C6E51-0341-45B2-94AC-499145C628CC}" type="presParOf" srcId="{8F5A4548-0C53-40BD-8015-344A863488D6}" destId="{3ADE13AF-AF2A-4FEC-9CA6-F600EF8D3E78}" srcOrd="1" destOrd="0" presId="urn:microsoft.com/office/officeart/2005/8/layout/orgChart1"/>
    <dgm:cxn modelId="{FF181DDB-5C81-404F-9B5C-CBC1446A8FB0}" type="presParOf" srcId="{99FC6196-03FF-4C75-A2A8-2F06E6961A17}" destId="{FD3EC5AC-ED0F-439B-BFFB-F36CB689EF46}" srcOrd="1" destOrd="0" presId="urn:microsoft.com/office/officeart/2005/8/layout/orgChart1"/>
    <dgm:cxn modelId="{9A636356-2151-4698-BED6-6E13A96F93B7}" type="presParOf" srcId="{99FC6196-03FF-4C75-A2A8-2F06E6961A17}" destId="{055FC80E-3F51-48A2-A6E5-C6FB54EC4BF0}" srcOrd="2" destOrd="0" presId="urn:microsoft.com/office/officeart/2005/8/layout/orgChart1"/>
    <dgm:cxn modelId="{C5F4E839-3FAA-41DB-AF08-E5BE622112C2}" type="presParOf" srcId="{31B2FEF4-160A-4673-AFA7-9420E96259C5}" destId="{ED9C5AE7-9A3E-4D21-B8D3-48E4D38DEFC3}" srcOrd="2" destOrd="0" presId="urn:microsoft.com/office/officeart/2005/8/layout/orgChart1"/>
    <dgm:cxn modelId="{C27920BB-4247-4D0C-B9E7-D2EA8C8850F0}" type="presParOf" srcId="{CF57C1DC-5CD0-4120-B86F-F7799F8A95BD}" destId="{AD5C71FD-654B-470A-B601-A845CD6A9079}" srcOrd="4" destOrd="0" presId="urn:microsoft.com/office/officeart/2005/8/layout/orgChart1"/>
    <dgm:cxn modelId="{2EC52BE0-1ED5-4E24-BD88-669BCDADFDB5}" type="presParOf" srcId="{CF57C1DC-5CD0-4120-B86F-F7799F8A95BD}" destId="{A049A70A-93B6-4335-B7E5-FD7E32199995}" srcOrd="5" destOrd="0" presId="urn:microsoft.com/office/officeart/2005/8/layout/orgChart1"/>
    <dgm:cxn modelId="{86A16EB8-443E-49B1-B4BB-15CA06E33731}" type="presParOf" srcId="{A049A70A-93B6-4335-B7E5-FD7E32199995}" destId="{31DDF66F-045B-4F03-B6A5-5FDA231965C0}" srcOrd="0" destOrd="0" presId="urn:microsoft.com/office/officeart/2005/8/layout/orgChart1"/>
    <dgm:cxn modelId="{A3B57A53-74B1-49F1-8B03-3707CEB09F81}" type="presParOf" srcId="{31DDF66F-045B-4F03-B6A5-5FDA231965C0}" destId="{8F3F3D8D-7648-4840-8282-060A0D020174}" srcOrd="0" destOrd="0" presId="urn:microsoft.com/office/officeart/2005/8/layout/orgChart1"/>
    <dgm:cxn modelId="{21512D4F-0489-443B-BAD2-D2D38A867117}" type="presParOf" srcId="{31DDF66F-045B-4F03-B6A5-5FDA231965C0}" destId="{51998328-A3B0-402E-9DA8-F091B78F14D6}" srcOrd="1" destOrd="0" presId="urn:microsoft.com/office/officeart/2005/8/layout/orgChart1"/>
    <dgm:cxn modelId="{35E19AA8-CF7E-40F8-B918-3AEBC086F893}" type="presParOf" srcId="{A049A70A-93B6-4335-B7E5-FD7E32199995}" destId="{C95FED3B-905E-4232-8D5C-4049AC1599D9}" srcOrd="1" destOrd="0" presId="urn:microsoft.com/office/officeart/2005/8/layout/orgChart1"/>
    <dgm:cxn modelId="{2B37B890-7D33-4C3F-AD54-AFCE19CEAD16}" type="presParOf" srcId="{C95FED3B-905E-4232-8D5C-4049AC1599D9}" destId="{37C2EF1E-BF7E-43DF-8EE9-BD70965F098D}" srcOrd="0" destOrd="0" presId="urn:microsoft.com/office/officeart/2005/8/layout/orgChart1"/>
    <dgm:cxn modelId="{B4837A7C-3E31-4A3D-A752-9F755F53547E}" type="presParOf" srcId="{C95FED3B-905E-4232-8D5C-4049AC1599D9}" destId="{830AD3C7-E373-4AB3-B9DA-3547C2B0CF51}" srcOrd="1" destOrd="0" presId="urn:microsoft.com/office/officeart/2005/8/layout/orgChart1"/>
    <dgm:cxn modelId="{69A44264-E58F-472C-9CBE-8908541F8A3E}" type="presParOf" srcId="{830AD3C7-E373-4AB3-B9DA-3547C2B0CF51}" destId="{414E4A70-24F0-4747-9308-E1C5FEE4A97C}" srcOrd="0" destOrd="0" presId="urn:microsoft.com/office/officeart/2005/8/layout/orgChart1"/>
    <dgm:cxn modelId="{AE839E19-BF96-450B-8EB9-688775EE433E}" type="presParOf" srcId="{414E4A70-24F0-4747-9308-E1C5FEE4A97C}" destId="{6D435B53-4253-44CC-85D5-9301647F9ED5}" srcOrd="0" destOrd="0" presId="urn:microsoft.com/office/officeart/2005/8/layout/orgChart1"/>
    <dgm:cxn modelId="{09440BE3-27D6-4004-92CB-E7F0F8070A21}" type="presParOf" srcId="{414E4A70-24F0-4747-9308-E1C5FEE4A97C}" destId="{CDC07F06-2536-4028-8104-FBCC84C707DB}" srcOrd="1" destOrd="0" presId="urn:microsoft.com/office/officeart/2005/8/layout/orgChart1"/>
    <dgm:cxn modelId="{1606C069-50F0-4E7C-A519-D10DDFF986C0}" type="presParOf" srcId="{830AD3C7-E373-4AB3-B9DA-3547C2B0CF51}" destId="{C0D4C7DD-D726-47FF-9354-0E03F8879F07}" srcOrd="1" destOrd="0" presId="urn:microsoft.com/office/officeart/2005/8/layout/orgChart1"/>
    <dgm:cxn modelId="{58BA4849-A6AC-47B1-A295-05B4020865A4}" type="presParOf" srcId="{C0D4C7DD-D726-47FF-9354-0E03F8879F07}" destId="{33917FF8-35F7-46FF-94C5-F08F8869DC91}" srcOrd="0" destOrd="0" presId="urn:microsoft.com/office/officeart/2005/8/layout/orgChart1"/>
    <dgm:cxn modelId="{4ABE5C3C-B81F-497A-9B09-24650B8656A0}" type="presParOf" srcId="{C0D4C7DD-D726-47FF-9354-0E03F8879F07}" destId="{E952F510-1293-4265-A0EE-E5658258A2E7}" srcOrd="1" destOrd="0" presId="urn:microsoft.com/office/officeart/2005/8/layout/orgChart1"/>
    <dgm:cxn modelId="{C10D12DE-1C26-45D0-9C67-2B235A113FC6}" type="presParOf" srcId="{E952F510-1293-4265-A0EE-E5658258A2E7}" destId="{D33621B9-2DC5-4711-A699-61E0A5D267C5}" srcOrd="0" destOrd="0" presId="urn:microsoft.com/office/officeart/2005/8/layout/orgChart1"/>
    <dgm:cxn modelId="{AE5B106E-7C87-4850-964F-EA11D262E1C3}" type="presParOf" srcId="{D33621B9-2DC5-4711-A699-61E0A5D267C5}" destId="{EFFBBCCC-8857-4E23-BB9E-8F7BF2EE274B}" srcOrd="0" destOrd="0" presId="urn:microsoft.com/office/officeart/2005/8/layout/orgChart1"/>
    <dgm:cxn modelId="{B166CC90-5100-42EB-BB27-A28B2AC9E978}" type="presParOf" srcId="{D33621B9-2DC5-4711-A699-61E0A5D267C5}" destId="{914C3F11-6FD7-44D0-99DE-EC2AD7F8B463}" srcOrd="1" destOrd="0" presId="urn:microsoft.com/office/officeart/2005/8/layout/orgChart1"/>
    <dgm:cxn modelId="{4300258A-C7CE-4228-B209-D19A36FFD51B}" type="presParOf" srcId="{E952F510-1293-4265-A0EE-E5658258A2E7}" destId="{66FC5D63-674C-45F5-BAE6-6AC9DAE47DF6}" srcOrd="1" destOrd="0" presId="urn:microsoft.com/office/officeart/2005/8/layout/orgChart1"/>
    <dgm:cxn modelId="{60109641-566F-41AD-B5BA-D8186EACD2B4}" type="presParOf" srcId="{E952F510-1293-4265-A0EE-E5658258A2E7}" destId="{B7E368B5-9585-474D-85C5-8648D13DBB51}" srcOrd="2" destOrd="0" presId="urn:microsoft.com/office/officeart/2005/8/layout/orgChart1"/>
    <dgm:cxn modelId="{150C1521-DC2F-4FDB-AE58-5CF9EF610796}" type="presParOf" srcId="{C0D4C7DD-D726-47FF-9354-0E03F8879F07}" destId="{D63FF253-AB15-466D-9E0C-76AEADD51AC7}" srcOrd="2" destOrd="0" presId="urn:microsoft.com/office/officeart/2005/8/layout/orgChart1"/>
    <dgm:cxn modelId="{74811FBD-0674-4499-8E30-04EE5199EFE3}" type="presParOf" srcId="{C0D4C7DD-D726-47FF-9354-0E03F8879F07}" destId="{C5D5B8FA-071F-4027-8F86-E65FE1464E4F}" srcOrd="3" destOrd="0" presId="urn:microsoft.com/office/officeart/2005/8/layout/orgChart1"/>
    <dgm:cxn modelId="{90069506-9ED7-412D-9CAA-A0BABA33D7BC}" type="presParOf" srcId="{C5D5B8FA-071F-4027-8F86-E65FE1464E4F}" destId="{85B61D3D-FE1C-4B4C-8051-FD0E37C467C2}" srcOrd="0" destOrd="0" presId="urn:microsoft.com/office/officeart/2005/8/layout/orgChart1"/>
    <dgm:cxn modelId="{408946FE-5128-4B1E-B5DC-D34962469618}" type="presParOf" srcId="{85B61D3D-FE1C-4B4C-8051-FD0E37C467C2}" destId="{D0619547-F301-4AAE-A68A-C5ADE3782E99}" srcOrd="0" destOrd="0" presId="urn:microsoft.com/office/officeart/2005/8/layout/orgChart1"/>
    <dgm:cxn modelId="{06A33DD3-AC05-4FAD-A359-A08F66822FDB}" type="presParOf" srcId="{85B61D3D-FE1C-4B4C-8051-FD0E37C467C2}" destId="{0575734E-818F-4043-9DD6-0B2E128DC89E}" srcOrd="1" destOrd="0" presId="urn:microsoft.com/office/officeart/2005/8/layout/orgChart1"/>
    <dgm:cxn modelId="{850CB3AE-C9F3-454E-9A6A-BFDFAA69422B}" type="presParOf" srcId="{C5D5B8FA-071F-4027-8F86-E65FE1464E4F}" destId="{ED8F07CF-5A15-4E9D-9BDB-F55010B60470}" srcOrd="1" destOrd="0" presId="urn:microsoft.com/office/officeart/2005/8/layout/orgChart1"/>
    <dgm:cxn modelId="{7CEF84A3-2E70-4891-AC37-C9C5976001A3}" type="presParOf" srcId="{C5D5B8FA-071F-4027-8F86-E65FE1464E4F}" destId="{DF34B2E0-08EB-4C3E-8921-1E1392D211C4}" srcOrd="2" destOrd="0" presId="urn:microsoft.com/office/officeart/2005/8/layout/orgChart1"/>
    <dgm:cxn modelId="{1BCD9468-EAD2-41EB-8723-0C3865733C4F}" type="presParOf" srcId="{830AD3C7-E373-4AB3-B9DA-3547C2B0CF51}" destId="{493386EA-3D90-4693-A7FA-84BE0A1A2206}" srcOrd="2" destOrd="0" presId="urn:microsoft.com/office/officeart/2005/8/layout/orgChart1"/>
    <dgm:cxn modelId="{8EA9BBE4-4B85-45F8-B5C2-3945DF7A3DA4}" type="presParOf" srcId="{C95FED3B-905E-4232-8D5C-4049AC1599D9}" destId="{CEF8A622-ADAF-45A3-BB91-C6FC96452DC2}" srcOrd="2" destOrd="0" presId="urn:microsoft.com/office/officeart/2005/8/layout/orgChart1"/>
    <dgm:cxn modelId="{753360B7-6650-4ECB-970E-4DEBEC91B28A}" type="presParOf" srcId="{C95FED3B-905E-4232-8D5C-4049AC1599D9}" destId="{4895D365-3294-4598-BDC8-022BC0B771E8}" srcOrd="3" destOrd="0" presId="urn:microsoft.com/office/officeart/2005/8/layout/orgChart1"/>
    <dgm:cxn modelId="{062ED83D-8F9C-46B2-876A-BA406A682221}" type="presParOf" srcId="{4895D365-3294-4598-BDC8-022BC0B771E8}" destId="{50465B30-69C3-4113-BECC-8D23261D55C7}" srcOrd="0" destOrd="0" presId="urn:microsoft.com/office/officeart/2005/8/layout/orgChart1"/>
    <dgm:cxn modelId="{4FBA2C0A-24D7-4A28-9B80-6063831F64EE}" type="presParOf" srcId="{50465B30-69C3-4113-BECC-8D23261D55C7}" destId="{96EFFA4B-306C-47C1-8BB5-413B20B42F15}" srcOrd="0" destOrd="0" presId="urn:microsoft.com/office/officeart/2005/8/layout/orgChart1"/>
    <dgm:cxn modelId="{A2269AB1-90E6-4749-BE10-1170BDB009F6}" type="presParOf" srcId="{50465B30-69C3-4113-BECC-8D23261D55C7}" destId="{851F7C84-239D-4A7A-ABE8-BA294B62A603}" srcOrd="1" destOrd="0" presId="urn:microsoft.com/office/officeart/2005/8/layout/orgChart1"/>
    <dgm:cxn modelId="{A82C7DE4-F0F5-4860-83E3-1CE526B70363}" type="presParOf" srcId="{4895D365-3294-4598-BDC8-022BC0B771E8}" destId="{89852FF9-94EA-449B-A3AE-58BF8F78A0BB}" srcOrd="1" destOrd="0" presId="urn:microsoft.com/office/officeart/2005/8/layout/orgChart1"/>
    <dgm:cxn modelId="{C280731F-CEC5-44E9-BD58-B75CF879EE97}" type="presParOf" srcId="{89852FF9-94EA-449B-A3AE-58BF8F78A0BB}" destId="{90E8834E-6261-4B21-A89E-B9AB29B7CF95}" srcOrd="0" destOrd="0" presId="urn:microsoft.com/office/officeart/2005/8/layout/orgChart1"/>
    <dgm:cxn modelId="{75C6A8D8-3BB4-422C-9E2B-187C6D669A5D}" type="presParOf" srcId="{89852FF9-94EA-449B-A3AE-58BF8F78A0BB}" destId="{380B8061-A46E-4B70-B7ED-85981EBBBC36}" srcOrd="1" destOrd="0" presId="urn:microsoft.com/office/officeart/2005/8/layout/orgChart1"/>
    <dgm:cxn modelId="{31FADFAE-33BF-4192-8896-1338F0DAB95F}" type="presParOf" srcId="{380B8061-A46E-4B70-B7ED-85981EBBBC36}" destId="{58D3A1E7-7029-45EE-9116-81451CEB0BD0}" srcOrd="0" destOrd="0" presId="urn:microsoft.com/office/officeart/2005/8/layout/orgChart1"/>
    <dgm:cxn modelId="{154848A0-321B-4809-B739-EEDF90BBBE33}" type="presParOf" srcId="{58D3A1E7-7029-45EE-9116-81451CEB0BD0}" destId="{D84DB2E9-B556-4D5E-BE9C-29676F489D70}" srcOrd="0" destOrd="0" presId="urn:microsoft.com/office/officeart/2005/8/layout/orgChart1"/>
    <dgm:cxn modelId="{43E7C8B8-5ED0-44AA-A3D0-37C9126F9DFF}" type="presParOf" srcId="{58D3A1E7-7029-45EE-9116-81451CEB0BD0}" destId="{2E6A333B-9E11-4BDC-9FE0-D9CA551FEBD8}" srcOrd="1" destOrd="0" presId="urn:microsoft.com/office/officeart/2005/8/layout/orgChart1"/>
    <dgm:cxn modelId="{183D487B-C993-4A78-BB33-F1309A2F05FA}" type="presParOf" srcId="{380B8061-A46E-4B70-B7ED-85981EBBBC36}" destId="{F77F35C1-4869-40B3-8225-FFB6CE5BD5BF}" srcOrd="1" destOrd="0" presId="urn:microsoft.com/office/officeart/2005/8/layout/orgChart1"/>
    <dgm:cxn modelId="{A2A1519D-E9EA-44D9-8DD2-B39391F73DBB}" type="presParOf" srcId="{380B8061-A46E-4B70-B7ED-85981EBBBC36}" destId="{78929C96-3368-4E66-9F14-A7416F4C16D7}" srcOrd="2" destOrd="0" presId="urn:microsoft.com/office/officeart/2005/8/layout/orgChart1"/>
    <dgm:cxn modelId="{781B2337-0909-411A-9ECA-C3D8C84E226A}" type="presParOf" srcId="{89852FF9-94EA-449B-A3AE-58BF8F78A0BB}" destId="{5C9B5B44-46F1-459D-8E11-321CAD127AE9}" srcOrd="2" destOrd="0" presId="urn:microsoft.com/office/officeart/2005/8/layout/orgChart1"/>
    <dgm:cxn modelId="{749AB4E1-BAF1-4874-988B-BB00F9DF0759}" type="presParOf" srcId="{89852FF9-94EA-449B-A3AE-58BF8F78A0BB}" destId="{CD9A0C51-70D0-4665-9A4F-156F527FC438}" srcOrd="3" destOrd="0" presId="urn:microsoft.com/office/officeart/2005/8/layout/orgChart1"/>
    <dgm:cxn modelId="{0408D08A-2941-487C-8D0D-267AAC03F2E3}" type="presParOf" srcId="{CD9A0C51-70D0-4665-9A4F-156F527FC438}" destId="{8F5C78F8-115F-4E5F-AA62-D7CAC049E66F}" srcOrd="0" destOrd="0" presId="urn:microsoft.com/office/officeart/2005/8/layout/orgChart1"/>
    <dgm:cxn modelId="{FB835AD4-FC67-49E0-AEAB-E125EC11A8D3}" type="presParOf" srcId="{8F5C78F8-115F-4E5F-AA62-D7CAC049E66F}" destId="{F8DEE746-793B-45A1-A4BA-1696D2B4DAE8}" srcOrd="0" destOrd="0" presId="urn:microsoft.com/office/officeart/2005/8/layout/orgChart1"/>
    <dgm:cxn modelId="{F4ADA9D7-2074-45BD-8B8A-A7FE9E67F732}" type="presParOf" srcId="{8F5C78F8-115F-4E5F-AA62-D7CAC049E66F}" destId="{4D6063AD-401F-48F9-93E5-0DE3B840315A}" srcOrd="1" destOrd="0" presId="urn:microsoft.com/office/officeart/2005/8/layout/orgChart1"/>
    <dgm:cxn modelId="{AD680BB9-6B48-4972-8083-E5F8DEA3571F}" type="presParOf" srcId="{CD9A0C51-70D0-4665-9A4F-156F527FC438}" destId="{E489BF83-3C04-4359-A830-CE9EA67A7A65}" srcOrd="1" destOrd="0" presId="urn:microsoft.com/office/officeart/2005/8/layout/orgChart1"/>
    <dgm:cxn modelId="{6CA6381A-B53D-4B48-9892-07DA378E853C}" type="presParOf" srcId="{CD9A0C51-70D0-4665-9A4F-156F527FC438}" destId="{DBA7345B-434B-4B1A-93A1-22B58F58FF29}" srcOrd="2" destOrd="0" presId="urn:microsoft.com/office/officeart/2005/8/layout/orgChart1"/>
    <dgm:cxn modelId="{74105FFF-E8BA-4061-87BF-1D4210BB3843}" type="presParOf" srcId="{89852FF9-94EA-449B-A3AE-58BF8F78A0BB}" destId="{8E5063B8-0199-4F9C-901C-01398982D85C}" srcOrd="4" destOrd="0" presId="urn:microsoft.com/office/officeart/2005/8/layout/orgChart1"/>
    <dgm:cxn modelId="{5F89C40A-DE56-4875-BDEF-DB3DB73CD084}" type="presParOf" srcId="{89852FF9-94EA-449B-A3AE-58BF8F78A0BB}" destId="{5EF3B431-53AD-47A2-8EB1-0B182DF4497C}" srcOrd="5" destOrd="0" presId="urn:microsoft.com/office/officeart/2005/8/layout/orgChart1"/>
    <dgm:cxn modelId="{34AAB372-5711-480E-B79D-BC3D0CA635D8}" type="presParOf" srcId="{5EF3B431-53AD-47A2-8EB1-0B182DF4497C}" destId="{FE4E483B-4185-4B9B-A0C4-9D1525D99283}" srcOrd="0" destOrd="0" presId="urn:microsoft.com/office/officeart/2005/8/layout/orgChart1"/>
    <dgm:cxn modelId="{8D276C5D-188C-49D6-8258-63C320D2FD06}" type="presParOf" srcId="{FE4E483B-4185-4B9B-A0C4-9D1525D99283}" destId="{0757F07E-6741-4E74-A1E7-1BD6F586206C}" srcOrd="0" destOrd="0" presId="urn:microsoft.com/office/officeart/2005/8/layout/orgChart1"/>
    <dgm:cxn modelId="{0EA43B04-3D4E-41C3-8A82-83B63E1D712D}" type="presParOf" srcId="{FE4E483B-4185-4B9B-A0C4-9D1525D99283}" destId="{67E0C977-DD87-4914-8B69-714E1EF83D8A}" srcOrd="1" destOrd="0" presId="urn:microsoft.com/office/officeart/2005/8/layout/orgChart1"/>
    <dgm:cxn modelId="{DF2AE5F1-0C63-4C40-BCB5-573C0FE005EC}" type="presParOf" srcId="{5EF3B431-53AD-47A2-8EB1-0B182DF4497C}" destId="{628AC5FA-FC3D-49C5-B122-D4ABD51264AB}" srcOrd="1" destOrd="0" presId="urn:microsoft.com/office/officeart/2005/8/layout/orgChart1"/>
    <dgm:cxn modelId="{F1E78E34-D931-4BAA-8D17-9DBCCA825581}" type="presParOf" srcId="{5EF3B431-53AD-47A2-8EB1-0B182DF4497C}" destId="{A08DEC49-786B-45AB-B81A-1A26EF5BC556}" srcOrd="2" destOrd="0" presId="urn:microsoft.com/office/officeart/2005/8/layout/orgChart1"/>
    <dgm:cxn modelId="{E2E7BE91-8AB8-4021-83EF-2E553F61E982}" type="presParOf" srcId="{4895D365-3294-4598-BDC8-022BC0B771E8}" destId="{5BA5EBE0-05C0-44EE-8FDD-624898DAC2F7}" srcOrd="2" destOrd="0" presId="urn:microsoft.com/office/officeart/2005/8/layout/orgChart1"/>
    <dgm:cxn modelId="{65C1DE63-F2C3-4541-B447-FDFBF8BCA8E2}" type="presParOf" srcId="{A049A70A-93B6-4335-B7E5-FD7E32199995}" destId="{BD4A18BA-EAAD-454C-8912-2DA751307E96}" srcOrd="2" destOrd="0" presId="urn:microsoft.com/office/officeart/2005/8/layout/orgChart1"/>
    <dgm:cxn modelId="{AB6E2FCF-8FE2-407B-854B-2A70014BE336}" type="presParOf" srcId="{CF57C1DC-5CD0-4120-B86F-F7799F8A95BD}" destId="{06885DA7-13F6-4436-AA47-0276354B4111}" srcOrd="6" destOrd="0" presId="urn:microsoft.com/office/officeart/2005/8/layout/orgChart1"/>
    <dgm:cxn modelId="{D5C6D867-1EEB-495E-9191-C7F3F0C17090}" type="presParOf" srcId="{CF57C1DC-5CD0-4120-B86F-F7799F8A95BD}" destId="{F3C9E621-6802-4924-8947-2280DC5D1935}" srcOrd="7" destOrd="0" presId="urn:microsoft.com/office/officeart/2005/8/layout/orgChart1"/>
    <dgm:cxn modelId="{F0FB1080-7187-457C-9D38-85EFF38F79F1}" type="presParOf" srcId="{F3C9E621-6802-4924-8947-2280DC5D1935}" destId="{D2F6B7A8-BADF-4556-B374-BB48096DFDA3}" srcOrd="0" destOrd="0" presId="urn:microsoft.com/office/officeart/2005/8/layout/orgChart1"/>
    <dgm:cxn modelId="{7DD38714-5A68-4435-A71E-42CEAF41AB5A}" type="presParOf" srcId="{D2F6B7A8-BADF-4556-B374-BB48096DFDA3}" destId="{56208D21-C6AC-412D-8115-97F119412AF7}" srcOrd="0" destOrd="0" presId="urn:microsoft.com/office/officeart/2005/8/layout/orgChart1"/>
    <dgm:cxn modelId="{5DBFBF7A-B6E7-40F6-8CF8-8B9F21AAD6F1}" type="presParOf" srcId="{D2F6B7A8-BADF-4556-B374-BB48096DFDA3}" destId="{209BC8A1-5F71-4CBF-9824-49157A324CB7}" srcOrd="1" destOrd="0" presId="urn:microsoft.com/office/officeart/2005/8/layout/orgChart1"/>
    <dgm:cxn modelId="{3E6B33F3-3D9C-45FA-9D63-8B8BBDF9FD50}" type="presParOf" srcId="{F3C9E621-6802-4924-8947-2280DC5D1935}" destId="{4F2B81B7-42C2-4674-A686-642CE9DB4144}" srcOrd="1" destOrd="0" presId="urn:microsoft.com/office/officeart/2005/8/layout/orgChart1"/>
    <dgm:cxn modelId="{6BC405F5-58F4-497E-994E-54CE586AA617}" type="presParOf" srcId="{4F2B81B7-42C2-4674-A686-642CE9DB4144}" destId="{D1401201-E20E-47F0-A7C1-8EF9E1653015}" srcOrd="0" destOrd="0" presId="urn:microsoft.com/office/officeart/2005/8/layout/orgChart1"/>
    <dgm:cxn modelId="{39DAAACE-57BC-41C0-B992-33F52AACC189}" type="presParOf" srcId="{4F2B81B7-42C2-4674-A686-642CE9DB4144}" destId="{3772481D-E256-4663-99CE-E956A0395534}" srcOrd="1" destOrd="0" presId="urn:microsoft.com/office/officeart/2005/8/layout/orgChart1"/>
    <dgm:cxn modelId="{89F67F74-A5A3-43C7-9B82-F87E3C52F431}" type="presParOf" srcId="{3772481D-E256-4663-99CE-E956A0395534}" destId="{BE26083C-63A4-49FF-9A04-2D8F52902BEE}" srcOrd="0" destOrd="0" presId="urn:microsoft.com/office/officeart/2005/8/layout/orgChart1"/>
    <dgm:cxn modelId="{B7F0368C-CB23-4578-937B-29A59A0C7661}" type="presParOf" srcId="{BE26083C-63A4-49FF-9A04-2D8F52902BEE}" destId="{6C92F29B-EF0A-405B-A678-D98D3170D1A4}" srcOrd="0" destOrd="0" presId="urn:microsoft.com/office/officeart/2005/8/layout/orgChart1"/>
    <dgm:cxn modelId="{FE97934F-0353-41D8-85D3-7D7F7A171B40}" type="presParOf" srcId="{BE26083C-63A4-49FF-9A04-2D8F52902BEE}" destId="{3E1D2640-A97C-4AA9-B8DF-DE06AF45A31C}" srcOrd="1" destOrd="0" presId="urn:microsoft.com/office/officeart/2005/8/layout/orgChart1"/>
    <dgm:cxn modelId="{B527BDEF-4065-4A7A-B1BD-F3E72B7C219A}" type="presParOf" srcId="{3772481D-E256-4663-99CE-E956A0395534}" destId="{FA0A3B8E-4CEC-46CF-82C4-52875FBE2308}" srcOrd="1" destOrd="0" presId="urn:microsoft.com/office/officeart/2005/8/layout/orgChart1"/>
    <dgm:cxn modelId="{EEA703A5-C230-4EF5-BCE4-71C49B1385F9}" type="presParOf" srcId="{3772481D-E256-4663-99CE-E956A0395534}" destId="{1055EB6E-8BD1-4C02-8C9D-616D77231B15}" srcOrd="2" destOrd="0" presId="urn:microsoft.com/office/officeart/2005/8/layout/orgChart1"/>
    <dgm:cxn modelId="{08A1BC7C-12C9-4A84-AB5B-4CDE6A1C20E6}" type="presParOf" srcId="{4F2B81B7-42C2-4674-A686-642CE9DB4144}" destId="{EF423DD9-46C3-4A12-9AFB-7F6EED18E90A}" srcOrd="2" destOrd="0" presId="urn:microsoft.com/office/officeart/2005/8/layout/orgChart1"/>
    <dgm:cxn modelId="{97314FD7-356C-4642-99E6-A4BCA13C6A31}" type="presParOf" srcId="{4F2B81B7-42C2-4674-A686-642CE9DB4144}" destId="{3A9BD17E-0F13-4619-96EB-90D39B526261}" srcOrd="3" destOrd="0" presId="urn:microsoft.com/office/officeart/2005/8/layout/orgChart1"/>
    <dgm:cxn modelId="{1443F6D0-19EC-4E1C-8B8C-0C04B66449BE}" type="presParOf" srcId="{3A9BD17E-0F13-4619-96EB-90D39B526261}" destId="{BA73524E-FA98-43A5-8A33-72C124335FA9}" srcOrd="0" destOrd="0" presId="urn:microsoft.com/office/officeart/2005/8/layout/orgChart1"/>
    <dgm:cxn modelId="{146866A4-C161-4C99-89A2-8559D7D14410}" type="presParOf" srcId="{BA73524E-FA98-43A5-8A33-72C124335FA9}" destId="{9DC6E45D-4938-4342-B4F0-175A6896DC4E}" srcOrd="0" destOrd="0" presId="urn:microsoft.com/office/officeart/2005/8/layout/orgChart1"/>
    <dgm:cxn modelId="{12030473-42B3-4C74-B534-FA0356782C12}" type="presParOf" srcId="{BA73524E-FA98-43A5-8A33-72C124335FA9}" destId="{2D6F34BD-D104-430F-ABAF-22904CF1686D}" srcOrd="1" destOrd="0" presId="urn:microsoft.com/office/officeart/2005/8/layout/orgChart1"/>
    <dgm:cxn modelId="{6887E033-14A4-44D7-AA01-919D9C04C93A}" type="presParOf" srcId="{3A9BD17E-0F13-4619-96EB-90D39B526261}" destId="{7DC6A893-7F5D-42FC-B535-B7BA5E36CF54}" srcOrd="1" destOrd="0" presId="urn:microsoft.com/office/officeart/2005/8/layout/orgChart1"/>
    <dgm:cxn modelId="{7BC8C1A9-0E3A-4A98-AE62-9BD2A714AD0D}" type="presParOf" srcId="{3A9BD17E-0F13-4619-96EB-90D39B526261}" destId="{45E91B21-EBB5-4B2A-B187-448D88D1DBAF}" srcOrd="2" destOrd="0" presId="urn:microsoft.com/office/officeart/2005/8/layout/orgChart1"/>
    <dgm:cxn modelId="{9FC8222D-D314-4DAD-AFAC-74878760E9DE}" type="presParOf" srcId="{F3C9E621-6802-4924-8947-2280DC5D1935}" destId="{F2BEFC44-D929-49E9-B6DF-DDFD2F4FA605}" srcOrd="2" destOrd="0" presId="urn:microsoft.com/office/officeart/2005/8/layout/orgChart1"/>
    <dgm:cxn modelId="{CA11E391-2563-4CC0-969F-A88959C169D7}" type="presParOf" srcId="{F3FE795A-2D50-48FC-84FF-552A24F43A41}" destId="{E7413533-B925-4A23-8735-F8E3710723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23DD9-46C3-4A12-9AFB-7F6EED18E90A}">
      <dsp:nvSpPr>
        <dsp:cNvPr id="0" name=""/>
        <dsp:cNvSpPr/>
      </dsp:nvSpPr>
      <dsp:spPr>
        <a:xfrm>
          <a:off x="7439466" y="2056350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01201-E20E-47F0-A7C1-8EF9E1653015}">
      <dsp:nvSpPr>
        <dsp:cNvPr id="0" name=""/>
        <dsp:cNvSpPr/>
      </dsp:nvSpPr>
      <dsp:spPr>
        <a:xfrm>
          <a:off x="7439466" y="2056350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85DA7-13F6-4436-AA47-0276354B4111}">
      <dsp:nvSpPr>
        <dsp:cNvPr id="0" name=""/>
        <dsp:cNvSpPr/>
      </dsp:nvSpPr>
      <dsp:spPr>
        <a:xfrm>
          <a:off x="4669544" y="1660095"/>
          <a:ext cx="3038884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3038884" y="58601"/>
              </a:lnTo>
              <a:lnTo>
                <a:pt x="3038884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063B8-0199-4F9C-901C-01398982D85C}">
      <dsp:nvSpPr>
        <dsp:cNvPr id="0" name=""/>
        <dsp:cNvSpPr/>
      </dsp:nvSpPr>
      <dsp:spPr>
        <a:xfrm>
          <a:off x="6764158" y="2452604"/>
          <a:ext cx="91440" cy="1049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9238"/>
              </a:lnTo>
              <a:lnTo>
                <a:pt x="129435" y="104923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B5B44-46F1-459D-8E11-321CAD127AE9}">
      <dsp:nvSpPr>
        <dsp:cNvPr id="0" name=""/>
        <dsp:cNvSpPr/>
      </dsp:nvSpPr>
      <dsp:spPr>
        <a:xfrm>
          <a:off x="6764158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8834E-6261-4B21-A89E-B9AB29B7CF95}">
      <dsp:nvSpPr>
        <dsp:cNvPr id="0" name=""/>
        <dsp:cNvSpPr/>
      </dsp:nvSpPr>
      <dsp:spPr>
        <a:xfrm>
          <a:off x="6764158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8A622-ADAF-45A3-BB91-C6FC96452DC2}">
      <dsp:nvSpPr>
        <dsp:cNvPr id="0" name=""/>
        <dsp:cNvSpPr/>
      </dsp:nvSpPr>
      <dsp:spPr>
        <a:xfrm>
          <a:off x="6695467" y="2056350"/>
          <a:ext cx="337653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337653" y="58601"/>
              </a:lnTo>
              <a:lnTo>
                <a:pt x="337653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F253-AB15-466D-9E0C-76AEADD51AC7}">
      <dsp:nvSpPr>
        <dsp:cNvPr id="0" name=""/>
        <dsp:cNvSpPr/>
      </dsp:nvSpPr>
      <dsp:spPr>
        <a:xfrm>
          <a:off x="6088851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17FF8-35F7-46FF-94C5-F08F8869DC91}">
      <dsp:nvSpPr>
        <dsp:cNvPr id="0" name=""/>
        <dsp:cNvSpPr/>
      </dsp:nvSpPr>
      <dsp:spPr>
        <a:xfrm>
          <a:off x="6088851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EF1E-BF7E-43DF-8EE9-BD70965F098D}">
      <dsp:nvSpPr>
        <dsp:cNvPr id="0" name=""/>
        <dsp:cNvSpPr/>
      </dsp:nvSpPr>
      <dsp:spPr>
        <a:xfrm>
          <a:off x="6357813" y="2056350"/>
          <a:ext cx="337653" cy="117202"/>
        </a:xfrm>
        <a:custGeom>
          <a:avLst/>
          <a:gdLst/>
          <a:ahLst/>
          <a:cxnLst/>
          <a:rect l="0" t="0" r="0" b="0"/>
          <a:pathLst>
            <a:path>
              <a:moveTo>
                <a:pt x="337653" y="0"/>
              </a:moveTo>
              <a:lnTo>
                <a:pt x="337653" y="58601"/>
              </a:lnTo>
              <a:lnTo>
                <a:pt x="0" y="58601"/>
              </a:lnTo>
              <a:lnTo>
                <a:pt x="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C71FD-654B-470A-B601-A845CD6A9079}">
      <dsp:nvSpPr>
        <dsp:cNvPr id="0" name=""/>
        <dsp:cNvSpPr/>
      </dsp:nvSpPr>
      <dsp:spPr>
        <a:xfrm>
          <a:off x="4669544" y="1660095"/>
          <a:ext cx="2025922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2025922" y="58601"/>
              </a:lnTo>
              <a:lnTo>
                <a:pt x="2025922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7DA5-893C-449F-80CB-00751EC038C2}">
      <dsp:nvSpPr>
        <dsp:cNvPr id="0" name=""/>
        <dsp:cNvSpPr/>
      </dsp:nvSpPr>
      <dsp:spPr>
        <a:xfrm>
          <a:off x="4669544" y="2056350"/>
          <a:ext cx="1012961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1012961" y="58601"/>
              </a:lnTo>
              <a:lnTo>
                <a:pt x="1012961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FA895-789A-456D-8973-4A891B5BB2E2}">
      <dsp:nvSpPr>
        <dsp:cNvPr id="0" name=""/>
        <dsp:cNvSpPr/>
      </dsp:nvSpPr>
      <dsp:spPr>
        <a:xfrm>
          <a:off x="4669544" y="2056350"/>
          <a:ext cx="337653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337653" y="58601"/>
              </a:lnTo>
              <a:lnTo>
                <a:pt x="337653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B429-DFD7-432F-BBC3-18D00FE3C4FD}">
      <dsp:nvSpPr>
        <dsp:cNvPr id="0" name=""/>
        <dsp:cNvSpPr/>
      </dsp:nvSpPr>
      <dsp:spPr>
        <a:xfrm>
          <a:off x="4062928" y="2452604"/>
          <a:ext cx="91440" cy="1445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5493"/>
              </a:lnTo>
              <a:lnTo>
                <a:pt x="129435" y="144549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58F8D-46EF-460A-8BF3-E5D12F7225B9}">
      <dsp:nvSpPr>
        <dsp:cNvPr id="0" name=""/>
        <dsp:cNvSpPr/>
      </dsp:nvSpPr>
      <dsp:spPr>
        <a:xfrm>
          <a:off x="4062928" y="2452604"/>
          <a:ext cx="91440" cy="1049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9238"/>
              </a:lnTo>
              <a:lnTo>
                <a:pt x="129435" y="104923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712C8-46AC-4907-B296-16D9B67E8D83}">
      <dsp:nvSpPr>
        <dsp:cNvPr id="0" name=""/>
        <dsp:cNvSpPr/>
      </dsp:nvSpPr>
      <dsp:spPr>
        <a:xfrm>
          <a:off x="4062928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1046F-CD55-4D95-844E-C00D5734DFCC}">
      <dsp:nvSpPr>
        <dsp:cNvPr id="0" name=""/>
        <dsp:cNvSpPr/>
      </dsp:nvSpPr>
      <dsp:spPr>
        <a:xfrm>
          <a:off x="4062928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5C66F-DB80-4785-8188-DF09CB9C4F6F}">
      <dsp:nvSpPr>
        <dsp:cNvPr id="0" name=""/>
        <dsp:cNvSpPr/>
      </dsp:nvSpPr>
      <dsp:spPr>
        <a:xfrm>
          <a:off x="4331890" y="2056350"/>
          <a:ext cx="337653" cy="117202"/>
        </a:xfrm>
        <a:custGeom>
          <a:avLst/>
          <a:gdLst/>
          <a:ahLst/>
          <a:cxnLst/>
          <a:rect l="0" t="0" r="0" b="0"/>
          <a:pathLst>
            <a:path>
              <a:moveTo>
                <a:pt x="337653" y="0"/>
              </a:moveTo>
              <a:lnTo>
                <a:pt x="337653" y="58601"/>
              </a:lnTo>
              <a:lnTo>
                <a:pt x="0" y="58601"/>
              </a:lnTo>
              <a:lnTo>
                <a:pt x="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FD824-D759-423B-B712-CC9541104DF3}">
      <dsp:nvSpPr>
        <dsp:cNvPr id="0" name=""/>
        <dsp:cNvSpPr/>
      </dsp:nvSpPr>
      <dsp:spPr>
        <a:xfrm>
          <a:off x="3387620" y="2452604"/>
          <a:ext cx="91440" cy="1445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5493"/>
              </a:lnTo>
              <a:lnTo>
                <a:pt x="129435" y="144549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C138-1392-4ADB-B016-BC32A8589B2A}">
      <dsp:nvSpPr>
        <dsp:cNvPr id="0" name=""/>
        <dsp:cNvSpPr/>
      </dsp:nvSpPr>
      <dsp:spPr>
        <a:xfrm>
          <a:off x="3387620" y="2452604"/>
          <a:ext cx="91440" cy="1049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9238"/>
              </a:lnTo>
              <a:lnTo>
                <a:pt x="129435" y="104923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7132C-313F-4D57-BF91-D97D5B751649}">
      <dsp:nvSpPr>
        <dsp:cNvPr id="0" name=""/>
        <dsp:cNvSpPr/>
      </dsp:nvSpPr>
      <dsp:spPr>
        <a:xfrm>
          <a:off x="3387620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CF296-1616-41E7-96E4-F82F10D65332}">
      <dsp:nvSpPr>
        <dsp:cNvPr id="0" name=""/>
        <dsp:cNvSpPr/>
      </dsp:nvSpPr>
      <dsp:spPr>
        <a:xfrm>
          <a:off x="3387620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DE950-B0F8-404A-B9A5-4DB26D6A2F01}">
      <dsp:nvSpPr>
        <dsp:cNvPr id="0" name=""/>
        <dsp:cNvSpPr/>
      </dsp:nvSpPr>
      <dsp:spPr>
        <a:xfrm>
          <a:off x="3656583" y="2056350"/>
          <a:ext cx="1012961" cy="117202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58601"/>
              </a:lnTo>
              <a:lnTo>
                <a:pt x="0" y="58601"/>
              </a:lnTo>
              <a:lnTo>
                <a:pt x="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6F9EF-2B3F-4624-939B-AE37C7424F9D}">
      <dsp:nvSpPr>
        <dsp:cNvPr id="0" name=""/>
        <dsp:cNvSpPr/>
      </dsp:nvSpPr>
      <dsp:spPr>
        <a:xfrm>
          <a:off x="4623824" y="1660095"/>
          <a:ext cx="91440" cy="11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2595-A118-448C-B261-BB5C8138BAEC}">
      <dsp:nvSpPr>
        <dsp:cNvPr id="0" name=""/>
        <dsp:cNvSpPr/>
      </dsp:nvSpPr>
      <dsp:spPr>
        <a:xfrm>
          <a:off x="2712313" y="2452604"/>
          <a:ext cx="91440" cy="1445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5493"/>
              </a:lnTo>
              <a:lnTo>
                <a:pt x="129435" y="144549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5C9AA-C44D-4BEC-B40C-6988021E0C4D}">
      <dsp:nvSpPr>
        <dsp:cNvPr id="0" name=""/>
        <dsp:cNvSpPr/>
      </dsp:nvSpPr>
      <dsp:spPr>
        <a:xfrm>
          <a:off x="2712313" y="2452604"/>
          <a:ext cx="91440" cy="1049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9238"/>
              </a:lnTo>
              <a:lnTo>
                <a:pt x="129435" y="104923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A0E6F-0EDF-4109-B9A7-891351B1317C}">
      <dsp:nvSpPr>
        <dsp:cNvPr id="0" name=""/>
        <dsp:cNvSpPr/>
      </dsp:nvSpPr>
      <dsp:spPr>
        <a:xfrm>
          <a:off x="2712313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3B6-F820-4F3A-A8EC-C400E4A7DA9C}">
      <dsp:nvSpPr>
        <dsp:cNvPr id="0" name=""/>
        <dsp:cNvSpPr/>
      </dsp:nvSpPr>
      <dsp:spPr>
        <a:xfrm>
          <a:off x="2712313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AABD4-95A4-45AA-8159-0F77D75C937D}">
      <dsp:nvSpPr>
        <dsp:cNvPr id="0" name=""/>
        <dsp:cNvSpPr/>
      </dsp:nvSpPr>
      <dsp:spPr>
        <a:xfrm>
          <a:off x="1630660" y="2056350"/>
          <a:ext cx="1350615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1350615" y="58601"/>
              </a:lnTo>
              <a:lnTo>
                <a:pt x="1350615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6374-3AAE-4FDD-BE76-FC901F057515}">
      <dsp:nvSpPr>
        <dsp:cNvPr id="0" name=""/>
        <dsp:cNvSpPr/>
      </dsp:nvSpPr>
      <dsp:spPr>
        <a:xfrm>
          <a:off x="2037005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CD5A9-B1CE-4046-B795-BDAC212B6FA2}">
      <dsp:nvSpPr>
        <dsp:cNvPr id="0" name=""/>
        <dsp:cNvSpPr/>
      </dsp:nvSpPr>
      <dsp:spPr>
        <a:xfrm>
          <a:off x="2037005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A8AF9-EBF8-4ECC-BCCA-5119C314D5B4}">
      <dsp:nvSpPr>
        <dsp:cNvPr id="0" name=""/>
        <dsp:cNvSpPr/>
      </dsp:nvSpPr>
      <dsp:spPr>
        <a:xfrm>
          <a:off x="1630660" y="2056350"/>
          <a:ext cx="675307" cy="11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01"/>
              </a:lnTo>
              <a:lnTo>
                <a:pt x="675307" y="58601"/>
              </a:lnTo>
              <a:lnTo>
                <a:pt x="675307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F1358-D584-4104-8773-B93DA6249EF2}">
      <dsp:nvSpPr>
        <dsp:cNvPr id="0" name=""/>
        <dsp:cNvSpPr/>
      </dsp:nvSpPr>
      <dsp:spPr>
        <a:xfrm>
          <a:off x="1361697" y="2452604"/>
          <a:ext cx="91440" cy="1445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5493"/>
              </a:lnTo>
              <a:lnTo>
                <a:pt x="129435" y="144549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6A02E-6A90-4179-A962-4D080ACD7DBC}">
      <dsp:nvSpPr>
        <dsp:cNvPr id="0" name=""/>
        <dsp:cNvSpPr/>
      </dsp:nvSpPr>
      <dsp:spPr>
        <a:xfrm>
          <a:off x="1361697" y="2452604"/>
          <a:ext cx="91440" cy="1049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9238"/>
              </a:lnTo>
              <a:lnTo>
                <a:pt x="129435" y="104923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13453-B11D-4A50-979B-8ACAFF25E2B7}">
      <dsp:nvSpPr>
        <dsp:cNvPr id="0" name=""/>
        <dsp:cNvSpPr/>
      </dsp:nvSpPr>
      <dsp:spPr>
        <a:xfrm>
          <a:off x="1361697" y="2452604"/>
          <a:ext cx="91440" cy="652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983"/>
              </a:lnTo>
              <a:lnTo>
                <a:pt x="129435" y="652983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E3EFA-EB05-40D9-9B34-5E8BE5ADC873}">
      <dsp:nvSpPr>
        <dsp:cNvPr id="0" name=""/>
        <dsp:cNvSpPr/>
      </dsp:nvSpPr>
      <dsp:spPr>
        <a:xfrm>
          <a:off x="1361697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F6338-0920-43BC-AFC9-E39EE2F74CA2}">
      <dsp:nvSpPr>
        <dsp:cNvPr id="0" name=""/>
        <dsp:cNvSpPr/>
      </dsp:nvSpPr>
      <dsp:spPr>
        <a:xfrm>
          <a:off x="1584940" y="2056350"/>
          <a:ext cx="91440" cy="11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6F1C-71D6-46D9-AE6C-F7C7E8ACF57C}">
      <dsp:nvSpPr>
        <dsp:cNvPr id="0" name=""/>
        <dsp:cNvSpPr/>
      </dsp:nvSpPr>
      <dsp:spPr>
        <a:xfrm>
          <a:off x="955352" y="2056350"/>
          <a:ext cx="675307" cy="117202"/>
        </a:xfrm>
        <a:custGeom>
          <a:avLst/>
          <a:gdLst/>
          <a:ahLst/>
          <a:cxnLst/>
          <a:rect l="0" t="0" r="0" b="0"/>
          <a:pathLst>
            <a:path>
              <a:moveTo>
                <a:pt x="675307" y="0"/>
              </a:moveTo>
              <a:lnTo>
                <a:pt x="675307" y="58601"/>
              </a:lnTo>
              <a:lnTo>
                <a:pt x="0" y="58601"/>
              </a:lnTo>
              <a:lnTo>
                <a:pt x="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B36F0-F554-4F67-A53B-2BAD0EEDFAFA}">
      <dsp:nvSpPr>
        <dsp:cNvPr id="0" name=""/>
        <dsp:cNvSpPr/>
      </dsp:nvSpPr>
      <dsp:spPr>
        <a:xfrm>
          <a:off x="11082" y="2452604"/>
          <a:ext cx="91440" cy="25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28"/>
              </a:lnTo>
              <a:lnTo>
                <a:pt x="129435" y="256728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16E5-16CB-4376-A920-3B150B433F5B}">
      <dsp:nvSpPr>
        <dsp:cNvPr id="0" name=""/>
        <dsp:cNvSpPr/>
      </dsp:nvSpPr>
      <dsp:spPr>
        <a:xfrm>
          <a:off x="280044" y="2056350"/>
          <a:ext cx="1350615" cy="117202"/>
        </a:xfrm>
        <a:custGeom>
          <a:avLst/>
          <a:gdLst/>
          <a:ahLst/>
          <a:cxnLst/>
          <a:rect l="0" t="0" r="0" b="0"/>
          <a:pathLst>
            <a:path>
              <a:moveTo>
                <a:pt x="1350615" y="0"/>
              </a:moveTo>
              <a:lnTo>
                <a:pt x="1350615" y="58601"/>
              </a:lnTo>
              <a:lnTo>
                <a:pt x="0" y="58601"/>
              </a:lnTo>
              <a:lnTo>
                <a:pt x="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320E-12B0-40B8-8A3A-1B7D8C9042A1}">
      <dsp:nvSpPr>
        <dsp:cNvPr id="0" name=""/>
        <dsp:cNvSpPr/>
      </dsp:nvSpPr>
      <dsp:spPr>
        <a:xfrm>
          <a:off x="1630660" y="1660095"/>
          <a:ext cx="3038884" cy="117202"/>
        </a:xfrm>
        <a:custGeom>
          <a:avLst/>
          <a:gdLst/>
          <a:ahLst/>
          <a:cxnLst/>
          <a:rect l="0" t="0" r="0" b="0"/>
          <a:pathLst>
            <a:path>
              <a:moveTo>
                <a:pt x="3038884" y="0"/>
              </a:moveTo>
              <a:lnTo>
                <a:pt x="3038884" y="58601"/>
              </a:lnTo>
              <a:lnTo>
                <a:pt x="0" y="58601"/>
              </a:lnTo>
              <a:lnTo>
                <a:pt x="0" y="117202"/>
              </a:lnTo>
            </a:path>
          </a:pathLst>
        </a:cu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060C6-5624-4142-A868-CAAA1996B8B6}">
      <dsp:nvSpPr>
        <dsp:cNvPr id="0" name=""/>
        <dsp:cNvSpPr/>
      </dsp:nvSpPr>
      <dsp:spPr>
        <a:xfrm>
          <a:off x="4390491" y="1381042"/>
          <a:ext cx="558105" cy="27905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Project Name</a:t>
          </a:r>
          <a:endParaRPr lang="fr-FR" sz="500" kern="1200" dirty="0"/>
        </a:p>
      </dsp:txBody>
      <dsp:txXfrm>
        <a:off x="4390491" y="1381042"/>
        <a:ext cx="558105" cy="279052"/>
      </dsp:txXfrm>
    </dsp:sp>
    <dsp:sp modelId="{0DCAC182-28E6-4570-A074-2D801F9F43C5}">
      <dsp:nvSpPr>
        <dsp:cNvPr id="0" name=""/>
        <dsp:cNvSpPr/>
      </dsp:nvSpPr>
      <dsp:spPr>
        <a:xfrm>
          <a:off x="1351607" y="177729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 Project Management</a:t>
          </a:r>
          <a:endParaRPr lang="fr-FR" sz="500" kern="1200" dirty="0"/>
        </a:p>
      </dsp:txBody>
      <dsp:txXfrm>
        <a:off x="1351607" y="1777297"/>
        <a:ext cx="558105" cy="279052"/>
      </dsp:txXfrm>
    </dsp:sp>
    <dsp:sp modelId="{76236122-599D-47B9-A8DE-E0D9AC1C52AD}">
      <dsp:nvSpPr>
        <dsp:cNvPr id="0" name=""/>
        <dsp:cNvSpPr/>
      </dsp:nvSpPr>
      <dsp:spPr>
        <a:xfrm>
          <a:off x="992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1.1 Initiation</a:t>
          </a:r>
          <a:endParaRPr lang="fr-FR" sz="500" kern="1200" dirty="0"/>
        </a:p>
      </dsp:txBody>
      <dsp:txXfrm>
        <a:off x="992" y="2173552"/>
        <a:ext cx="558105" cy="279052"/>
      </dsp:txXfrm>
    </dsp:sp>
    <dsp:sp modelId="{D277C46B-6875-46CB-9015-3A6DE19DAF5F}">
      <dsp:nvSpPr>
        <dsp:cNvPr id="0" name=""/>
        <dsp:cNvSpPr/>
      </dsp:nvSpPr>
      <dsp:spPr>
        <a:xfrm>
          <a:off x="140518" y="256980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err="1" smtClean="0"/>
            <a:t>Approved</a:t>
          </a:r>
          <a:r>
            <a:rPr lang="fr-FR" sz="500" kern="1200" dirty="0" smtClean="0"/>
            <a:t> Project Charter</a:t>
          </a:r>
          <a:endParaRPr lang="fr-FR" sz="500" kern="1200" dirty="0"/>
        </a:p>
      </dsp:txBody>
      <dsp:txXfrm>
        <a:off x="140518" y="2569807"/>
        <a:ext cx="558105" cy="279052"/>
      </dsp:txXfrm>
    </dsp:sp>
    <dsp:sp modelId="{A6323957-CE15-4895-AA42-54DE35AF3423}">
      <dsp:nvSpPr>
        <dsp:cNvPr id="0" name=""/>
        <dsp:cNvSpPr/>
      </dsp:nvSpPr>
      <dsp:spPr>
        <a:xfrm>
          <a:off x="676299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1.2 Planning</a:t>
          </a:r>
          <a:endParaRPr lang="fr-FR" sz="500" kern="1200" dirty="0"/>
        </a:p>
      </dsp:txBody>
      <dsp:txXfrm>
        <a:off x="676299" y="2173552"/>
        <a:ext cx="558105" cy="279052"/>
      </dsp:txXfrm>
    </dsp:sp>
    <dsp:sp modelId="{6A258AF2-0A55-4AFB-A7D6-BA487EDD2401}">
      <dsp:nvSpPr>
        <dsp:cNvPr id="0" name=""/>
        <dsp:cNvSpPr/>
      </dsp:nvSpPr>
      <dsp:spPr>
        <a:xfrm>
          <a:off x="1351607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1.3 </a:t>
          </a:r>
          <a:r>
            <a:rPr lang="fr-FR" sz="500" kern="1200" dirty="0" err="1" smtClean="0"/>
            <a:t>Execution</a:t>
          </a:r>
          <a:endParaRPr lang="fr-FR" sz="500" kern="1200" dirty="0"/>
        </a:p>
      </dsp:txBody>
      <dsp:txXfrm>
        <a:off x="1351607" y="2173552"/>
        <a:ext cx="558105" cy="279052"/>
      </dsp:txXfrm>
    </dsp:sp>
    <dsp:sp modelId="{FE16CB96-FA44-4A41-9ABB-E4DAB3EA3B9B}">
      <dsp:nvSpPr>
        <dsp:cNvPr id="0" name=""/>
        <dsp:cNvSpPr/>
      </dsp:nvSpPr>
      <dsp:spPr>
        <a:xfrm>
          <a:off x="1491133" y="256980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1.3.1 </a:t>
          </a:r>
          <a:r>
            <a:rPr lang="fr-FR" sz="500" kern="1200" dirty="0" err="1" smtClean="0"/>
            <a:t>Specifications</a:t>
          </a:r>
          <a:endParaRPr lang="fr-FR" sz="500" kern="1200" dirty="0"/>
        </a:p>
      </dsp:txBody>
      <dsp:txXfrm>
        <a:off x="1491133" y="2569807"/>
        <a:ext cx="558105" cy="279052"/>
      </dsp:txXfrm>
    </dsp:sp>
    <dsp:sp modelId="{E010074C-8A28-45F8-82AA-9083D8CAE3A3}">
      <dsp:nvSpPr>
        <dsp:cNvPr id="0" name=""/>
        <dsp:cNvSpPr/>
      </dsp:nvSpPr>
      <dsp:spPr>
        <a:xfrm>
          <a:off x="1491133" y="296606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1.3.2 </a:t>
          </a:r>
          <a:r>
            <a:rPr lang="fr-FR" sz="500" kern="1200" dirty="0" err="1" smtClean="0"/>
            <a:t>Conceptual</a:t>
          </a:r>
          <a:r>
            <a:rPr lang="fr-FR" sz="500" kern="1200" dirty="0" smtClean="0"/>
            <a:t> Design </a:t>
          </a:r>
          <a:r>
            <a:rPr lang="fr-FR" sz="500" kern="1200" dirty="0" err="1" smtClean="0"/>
            <a:t>Review</a:t>
          </a:r>
          <a:endParaRPr lang="fr-FR" sz="500" kern="1200" dirty="0"/>
        </a:p>
      </dsp:txBody>
      <dsp:txXfrm>
        <a:off x="1491133" y="2966062"/>
        <a:ext cx="558105" cy="279052"/>
      </dsp:txXfrm>
    </dsp:sp>
    <dsp:sp modelId="{89F31CE7-629D-4CA4-9B3B-4AE6F901C052}">
      <dsp:nvSpPr>
        <dsp:cNvPr id="0" name=""/>
        <dsp:cNvSpPr/>
      </dsp:nvSpPr>
      <dsp:spPr>
        <a:xfrm>
          <a:off x="1491133" y="3362316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1.3.3 </a:t>
          </a:r>
          <a:r>
            <a:rPr lang="fr-FR" sz="500" kern="1200" dirty="0" err="1" smtClean="0"/>
            <a:t>Detailed</a:t>
          </a:r>
          <a:r>
            <a:rPr lang="fr-FR" sz="500" kern="1200" dirty="0" smtClean="0"/>
            <a:t> design </a:t>
          </a:r>
          <a:r>
            <a:rPr lang="fr-FR" sz="500" kern="1200" dirty="0" err="1" smtClean="0"/>
            <a:t>review</a:t>
          </a:r>
          <a:endParaRPr lang="fr-FR" sz="500" kern="1200" dirty="0"/>
        </a:p>
      </dsp:txBody>
      <dsp:txXfrm>
        <a:off x="1491133" y="3362316"/>
        <a:ext cx="558105" cy="279052"/>
      </dsp:txXfrm>
    </dsp:sp>
    <dsp:sp modelId="{4D71B708-8B76-46D2-B27D-0D0CD80B6881}">
      <dsp:nvSpPr>
        <dsp:cNvPr id="0" name=""/>
        <dsp:cNvSpPr/>
      </dsp:nvSpPr>
      <dsp:spPr>
        <a:xfrm>
          <a:off x="1491133" y="3758571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1.3.4 Final Design </a:t>
          </a:r>
          <a:r>
            <a:rPr lang="fr-FR" sz="500" kern="1200" dirty="0" err="1" smtClean="0"/>
            <a:t>Review</a:t>
          </a:r>
          <a:endParaRPr lang="fr-FR" sz="500" kern="1200" dirty="0"/>
        </a:p>
      </dsp:txBody>
      <dsp:txXfrm>
        <a:off x="1491133" y="3758571"/>
        <a:ext cx="558105" cy="279052"/>
      </dsp:txXfrm>
    </dsp:sp>
    <dsp:sp modelId="{CB70D9FA-4F25-4E8C-9BF8-49C8F725675C}">
      <dsp:nvSpPr>
        <dsp:cNvPr id="0" name=""/>
        <dsp:cNvSpPr/>
      </dsp:nvSpPr>
      <dsp:spPr>
        <a:xfrm>
          <a:off x="2026915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1.4 Control</a:t>
          </a:r>
          <a:endParaRPr lang="fr-FR" sz="500" kern="1200" dirty="0"/>
        </a:p>
      </dsp:txBody>
      <dsp:txXfrm>
        <a:off x="2026915" y="2173552"/>
        <a:ext cx="558105" cy="279052"/>
      </dsp:txXfrm>
    </dsp:sp>
    <dsp:sp modelId="{DE3E6F3A-1209-4912-A0D9-FF56A1BF23E0}">
      <dsp:nvSpPr>
        <dsp:cNvPr id="0" name=""/>
        <dsp:cNvSpPr/>
      </dsp:nvSpPr>
      <dsp:spPr>
        <a:xfrm>
          <a:off x="2166441" y="256980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1.4.1 Test Reports</a:t>
          </a:r>
          <a:endParaRPr lang="fr-FR" sz="500" kern="1200" dirty="0"/>
        </a:p>
      </dsp:txBody>
      <dsp:txXfrm>
        <a:off x="2166441" y="2569807"/>
        <a:ext cx="558105" cy="279052"/>
      </dsp:txXfrm>
    </dsp:sp>
    <dsp:sp modelId="{907178E2-0EF2-4DEF-BCDB-11B77E8C86D5}">
      <dsp:nvSpPr>
        <dsp:cNvPr id="0" name=""/>
        <dsp:cNvSpPr/>
      </dsp:nvSpPr>
      <dsp:spPr>
        <a:xfrm>
          <a:off x="2166441" y="296606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1.4.2 Weekly Reports</a:t>
          </a:r>
          <a:endParaRPr lang="fr-FR" sz="500" kern="1200" dirty="0"/>
        </a:p>
      </dsp:txBody>
      <dsp:txXfrm>
        <a:off x="2166441" y="2966062"/>
        <a:ext cx="558105" cy="279052"/>
      </dsp:txXfrm>
    </dsp:sp>
    <dsp:sp modelId="{400D39A7-9F6E-466F-A1CA-FBE548DFB2A4}">
      <dsp:nvSpPr>
        <dsp:cNvPr id="0" name=""/>
        <dsp:cNvSpPr/>
      </dsp:nvSpPr>
      <dsp:spPr>
        <a:xfrm>
          <a:off x="2702222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1.5 </a:t>
          </a:r>
          <a:r>
            <a:rPr lang="fr-FR" sz="500" kern="1200" dirty="0" err="1" smtClean="0"/>
            <a:t>Closeout</a:t>
          </a:r>
          <a:endParaRPr lang="fr-FR" sz="500" kern="1200" dirty="0"/>
        </a:p>
      </dsp:txBody>
      <dsp:txXfrm>
        <a:off x="2702222" y="2173552"/>
        <a:ext cx="558105" cy="279052"/>
      </dsp:txXfrm>
    </dsp:sp>
    <dsp:sp modelId="{D6C1045A-E062-4E7D-8CAC-A4E972D677DA}">
      <dsp:nvSpPr>
        <dsp:cNvPr id="0" name=""/>
        <dsp:cNvSpPr/>
      </dsp:nvSpPr>
      <dsp:spPr>
        <a:xfrm>
          <a:off x="2841749" y="256980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1.5.1 </a:t>
          </a:r>
          <a:r>
            <a:rPr lang="fr-FR" sz="500" kern="1200" dirty="0" err="1" smtClean="0"/>
            <a:t>Pitchs</a:t>
          </a:r>
          <a:endParaRPr lang="fr-FR" sz="500" kern="1200" dirty="0"/>
        </a:p>
      </dsp:txBody>
      <dsp:txXfrm>
        <a:off x="2841749" y="2569807"/>
        <a:ext cx="558105" cy="279052"/>
      </dsp:txXfrm>
    </dsp:sp>
    <dsp:sp modelId="{77CF5BD9-9B44-4DEF-90E2-7C3560FA2A1A}">
      <dsp:nvSpPr>
        <dsp:cNvPr id="0" name=""/>
        <dsp:cNvSpPr/>
      </dsp:nvSpPr>
      <dsp:spPr>
        <a:xfrm>
          <a:off x="2841749" y="296606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1.5.2 Final </a:t>
          </a:r>
          <a:r>
            <a:rPr lang="fr-FR" sz="500" kern="1200" dirty="0" err="1" smtClean="0"/>
            <a:t>Review</a:t>
          </a:r>
          <a:endParaRPr lang="fr-FR" sz="500" kern="1200" dirty="0"/>
        </a:p>
      </dsp:txBody>
      <dsp:txXfrm>
        <a:off x="2841749" y="2966062"/>
        <a:ext cx="558105" cy="279052"/>
      </dsp:txXfrm>
    </dsp:sp>
    <dsp:sp modelId="{BB9580C5-001A-4707-A393-68E1F21A4384}">
      <dsp:nvSpPr>
        <dsp:cNvPr id="0" name=""/>
        <dsp:cNvSpPr/>
      </dsp:nvSpPr>
      <dsp:spPr>
        <a:xfrm>
          <a:off x="2841749" y="3362316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1.5.3 </a:t>
          </a:r>
          <a:r>
            <a:rPr lang="fr-FR" sz="500" kern="1200" dirty="0" err="1" smtClean="0"/>
            <a:t>Lessons</a:t>
          </a:r>
          <a:r>
            <a:rPr lang="fr-FR" sz="500" kern="1200" dirty="0" smtClean="0"/>
            <a:t> </a:t>
          </a:r>
          <a:r>
            <a:rPr lang="fr-FR" sz="500" kern="1200" dirty="0" err="1" smtClean="0"/>
            <a:t>Learned</a:t>
          </a:r>
          <a:endParaRPr lang="fr-FR" sz="500" kern="1200" dirty="0"/>
        </a:p>
      </dsp:txBody>
      <dsp:txXfrm>
        <a:off x="2841749" y="3362316"/>
        <a:ext cx="558105" cy="279052"/>
      </dsp:txXfrm>
    </dsp:sp>
    <dsp:sp modelId="{ACB009F1-0804-4DB1-9D25-65C2C7A2C4F6}">
      <dsp:nvSpPr>
        <dsp:cNvPr id="0" name=""/>
        <dsp:cNvSpPr/>
      </dsp:nvSpPr>
      <dsp:spPr>
        <a:xfrm>
          <a:off x="2841749" y="3758571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1.5.4 Final Report</a:t>
          </a:r>
          <a:endParaRPr lang="fr-FR" sz="500" kern="1200" dirty="0"/>
        </a:p>
      </dsp:txBody>
      <dsp:txXfrm>
        <a:off x="2841749" y="3758571"/>
        <a:ext cx="558105" cy="279052"/>
      </dsp:txXfrm>
    </dsp:sp>
    <dsp:sp modelId="{D5872B85-9845-41D5-8757-C02D274EAC7E}">
      <dsp:nvSpPr>
        <dsp:cNvPr id="0" name=""/>
        <dsp:cNvSpPr/>
      </dsp:nvSpPr>
      <dsp:spPr>
        <a:xfrm>
          <a:off x="4390491" y="1777297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 </a:t>
          </a:r>
          <a:r>
            <a:rPr lang="fr-FR" sz="500" kern="1200" dirty="0" err="1" smtClean="0"/>
            <a:t>Electronic</a:t>
          </a:r>
          <a:r>
            <a:rPr lang="fr-FR" sz="500" kern="1200" dirty="0" smtClean="0"/>
            <a:t> Design</a:t>
          </a:r>
          <a:endParaRPr lang="fr-FR" sz="500" kern="1200" dirty="0"/>
        </a:p>
      </dsp:txBody>
      <dsp:txXfrm>
        <a:off x="4390491" y="1777297"/>
        <a:ext cx="558105" cy="279052"/>
      </dsp:txXfrm>
    </dsp:sp>
    <dsp:sp modelId="{80BE11F3-4D93-44EE-93B0-FA8BFA938C53}">
      <dsp:nvSpPr>
        <dsp:cNvPr id="0" name=""/>
        <dsp:cNvSpPr/>
      </dsp:nvSpPr>
      <dsp:spPr>
        <a:xfrm>
          <a:off x="3377530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2.1 PCB Design</a:t>
          </a:r>
          <a:endParaRPr lang="fr-FR" sz="500" kern="1200" dirty="0"/>
        </a:p>
      </dsp:txBody>
      <dsp:txXfrm>
        <a:off x="3377530" y="2173552"/>
        <a:ext cx="558105" cy="279052"/>
      </dsp:txXfrm>
    </dsp:sp>
    <dsp:sp modelId="{D6105441-E3FA-49D0-8B9F-0FCED1EDFBF0}">
      <dsp:nvSpPr>
        <dsp:cNvPr id="0" name=""/>
        <dsp:cNvSpPr/>
      </dsp:nvSpPr>
      <dsp:spPr>
        <a:xfrm>
          <a:off x="3517056" y="256980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2.1.1. Power </a:t>
          </a:r>
          <a:r>
            <a:rPr lang="fr-FR" sz="500" kern="1200" dirty="0" err="1" smtClean="0"/>
            <a:t>Supply</a:t>
          </a:r>
          <a:r>
            <a:rPr lang="fr-FR" sz="500" kern="1200" dirty="0" smtClean="0"/>
            <a:t> </a:t>
          </a:r>
          <a:endParaRPr lang="fr-FR" sz="500" kern="1200" dirty="0"/>
        </a:p>
      </dsp:txBody>
      <dsp:txXfrm>
        <a:off x="3517056" y="2569807"/>
        <a:ext cx="558105" cy="279052"/>
      </dsp:txXfrm>
    </dsp:sp>
    <dsp:sp modelId="{E3534831-31D0-43BA-A337-9915B8BA2186}">
      <dsp:nvSpPr>
        <dsp:cNvPr id="0" name=""/>
        <dsp:cNvSpPr/>
      </dsp:nvSpPr>
      <dsp:spPr>
        <a:xfrm>
          <a:off x="3517056" y="296606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2.1.2. </a:t>
          </a:r>
          <a:r>
            <a:rPr lang="fr-FR" sz="500" kern="1200" dirty="0" err="1" smtClean="0"/>
            <a:t>Microcontroller</a:t>
          </a:r>
          <a:r>
            <a:rPr lang="fr-FR" sz="500" kern="1200" dirty="0" smtClean="0"/>
            <a:t> PCB</a:t>
          </a:r>
          <a:endParaRPr lang="fr-FR" sz="500" kern="1200" dirty="0"/>
        </a:p>
      </dsp:txBody>
      <dsp:txXfrm>
        <a:off x="3517056" y="2966062"/>
        <a:ext cx="558105" cy="279052"/>
      </dsp:txXfrm>
    </dsp:sp>
    <dsp:sp modelId="{F906648B-0D54-4F4F-A30C-23563048A024}">
      <dsp:nvSpPr>
        <dsp:cNvPr id="0" name=""/>
        <dsp:cNvSpPr/>
      </dsp:nvSpPr>
      <dsp:spPr>
        <a:xfrm>
          <a:off x="3517056" y="3362316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2.1.3. Communication PCB</a:t>
          </a:r>
          <a:endParaRPr lang="fr-FR" sz="500" kern="1200" dirty="0"/>
        </a:p>
      </dsp:txBody>
      <dsp:txXfrm>
        <a:off x="3517056" y="3362316"/>
        <a:ext cx="558105" cy="279052"/>
      </dsp:txXfrm>
    </dsp:sp>
    <dsp:sp modelId="{8C5BE5B3-2807-4CF3-B7A3-711C3D6F361D}">
      <dsp:nvSpPr>
        <dsp:cNvPr id="0" name=""/>
        <dsp:cNvSpPr/>
      </dsp:nvSpPr>
      <dsp:spPr>
        <a:xfrm>
          <a:off x="3517056" y="3758571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2.1.4. </a:t>
          </a:r>
          <a:r>
            <a:rPr lang="fr-FR" sz="500" kern="1200" dirty="0" err="1" smtClean="0"/>
            <a:t>Actuator</a:t>
          </a:r>
          <a:r>
            <a:rPr lang="fr-FR" sz="500" kern="1200" dirty="0" smtClean="0"/>
            <a:t> PCB</a:t>
          </a:r>
          <a:endParaRPr lang="fr-FR" sz="500" kern="1200" dirty="0"/>
        </a:p>
      </dsp:txBody>
      <dsp:txXfrm>
        <a:off x="3517056" y="3758571"/>
        <a:ext cx="558105" cy="279052"/>
      </dsp:txXfrm>
    </dsp:sp>
    <dsp:sp modelId="{5C816E40-B815-4A57-90BC-C609100088AC}">
      <dsp:nvSpPr>
        <dsp:cNvPr id="0" name=""/>
        <dsp:cNvSpPr/>
      </dsp:nvSpPr>
      <dsp:spPr>
        <a:xfrm>
          <a:off x="4052837" y="2173552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2.2 </a:t>
          </a:r>
          <a:r>
            <a:rPr lang="fr-FR" sz="500" kern="1200" dirty="0" err="1" smtClean="0"/>
            <a:t>Microcontroller</a:t>
          </a:r>
          <a:r>
            <a:rPr lang="fr-FR" sz="500" kern="1200" dirty="0" smtClean="0"/>
            <a:t> Code</a:t>
          </a:r>
          <a:endParaRPr lang="fr-FR" sz="500" kern="1200" dirty="0"/>
        </a:p>
      </dsp:txBody>
      <dsp:txXfrm>
        <a:off x="4052837" y="2173552"/>
        <a:ext cx="558105" cy="279052"/>
      </dsp:txXfrm>
    </dsp:sp>
    <dsp:sp modelId="{1754F7A7-EB3C-40E3-A6CD-CB1591195650}">
      <dsp:nvSpPr>
        <dsp:cNvPr id="0" name=""/>
        <dsp:cNvSpPr/>
      </dsp:nvSpPr>
      <dsp:spPr>
        <a:xfrm>
          <a:off x="4192364" y="2569807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2.2.1. UART Communication for WIFI module</a:t>
          </a:r>
          <a:endParaRPr lang="fr-FR" sz="500" kern="1200" dirty="0"/>
        </a:p>
      </dsp:txBody>
      <dsp:txXfrm>
        <a:off x="4192364" y="2569807"/>
        <a:ext cx="558105" cy="279052"/>
      </dsp:txXfrm>
    </dsp:sp>
    <dsp:sp modelId="{312A132E-9DD6-49D9-9B6C-E776B1820525}">
      <dsp:nvSpPr>
        <dsp:cNvPr id="0" name=""/>
        <dsp:cNvSpPr/>
      </dsp:nvSpPr>
      <dsp:spPr>
        <a:xfrm>
          <a:off x="4192364" y="2966062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2.2.2. Control of </a:t>
          </a:r>
          <a:r>
            <a:rPr lang="fr-FR" sz="500" kern="1200" dirty="0" err="1" smtClean="0"/>
            <a:t>actuator</a:t>
          </a:r>
          <a:endParaRPr lang="fr-FR" sz="500" kern="1200" dirty="0"/>
        </a:p>
      </dsp:txBody>
      <dsp:txXfrm>
        <a:off x="4192364" y="2966062"/>
        <a:ext cx="558105" cy="279052"/>
      </dsp:txXfrm>
    </dsp:sp>
    <dsp:sp modelId="{C0C392A2-7696-4F1E-B01F-0C2427EA9FD2}">
      <dsp:nvSpPr>
        <dsp:cNvPr id="0" name=""/>
        <dsp:cNvSpPr/>
      </dsp:nvSpPr>
      <dsp:spPr>
        <a:xfrm>
          <a:off x="4192364" y="3362316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2.2.3. Embedded control of TCP/IP </a:t>
          </a:r>
          <a:r>
            <a:rPr lang="fr-FR" sz="500" kern="1200" dirty="0" err="1" smtClean="0"/>
            <a:t>protocol</a:t>
          </a:r>
          <a:endParaRPr lang="fr-FR" sz="500" kern="1200" dirty="0"/>
        </a:p>
      </dsp:txBody>
      <dsp:txXfrm>
        <a:off x="4192364" y="3362316"/>
        <a:ext cx="558105" cy="279052"/>
      </dsp:txXfrm>
    </dsp:sp>
    <dsp:sp modelId="{300441E5-6694-4492-A8E4-78CFD678622A}">
      <dsp:nvSpPr>
        <dsp:cNvPr id="0" name=""/>
        <dsp:cNvSpPr/>
      </dsp:nvSpPr>
      <dsp:spPr>
        <a:xfrm>
          <a:off x="4192364" y="3758571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2.2.4. </a:t>
          </a:r>
          <a:r>
            <a:rPr lang="fr-FR" sz="500" kern="1200" dirty="0" err="1" smtClean="0"/>
            <a:t>Artificial</a:t>
          </a:r>
          <a:r>
            <a:rPr lang="fr-FR" sz="500" kern="1200" dirty="0" smtClean="0"/>
            <a:t> Intelligence</a:t>
          </a:r>
          <a:endParaRPr lang="fr-FR" sz="500" kern="1200" dirty="0"/>
        </a:p>
      </dsp:txBody>
      <dsp:txXfrm>
        <a:off x="4192364" y="3758571"/>
        <a:ext cx="558105" cy="279052"/>
      </dsp:txXfrm>
    </dsp:sp>
    <dsp:sp modelId="{4D393EC5-2E79-4421-9F2C-F18C98AD8554}">
      <dsp:nvSpPr>
        <dsp:cNvPr id="0" name=""/>
        <dsp:cNvSpPr/>
      </dsp:nvSpPr>
      <dsp:spPr>
        <a:xfrm>
          <a:off x="4728145" y="2173552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2.3 Communication </a:t>
          </a:r>
          <a:r>
            <a:rPr lang="fr-FR" sz="500" kern="1200" dirty="0" err="1" smtClean="0"/>
            <a:t>Device</a:t>
          </a:r>
          <a:r>
            <a:rPr lang="fr-FR" sz="500" kern="1200" dirty="0" smtClean="0"/>
            <a:t> </a:t>
          </a:r>
          <a:r>
            <a:rPr lang="fr-FR" sz="500" kern="1200" dirty="0" err="1" smtClean="0"/>
            <a:t>integration</a:t>
          </a:r>
          <a:endParaRPr lang="fr-FR" sz="500" kern="1200" dirty="0"/>
        </a:p>
      </dsp:txBody>
      <dsp:txXfrm>
        <a:off x="4728145" y="2173552"/>
        <a:ext cx="558105" cy="279052"/>
      </dsp:txXfrm>
    </dsp:sp>
    <dsp:sp modelId="{048DBA9C-190D-4090-8ACA-0C52A1A7ACB0}">
      <dsp:nvSpPr>
        <dsp:cNvPr id="0" name=""/>
        <dsp:cNvSpPr/>
      </dsp:nvSpPr>
      <dsp:spPr>
        <a:xfrm>
          <a:off x="5403453" y="2173552"/>
          <a:ext cx="558105" cy="27905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2.4 </a:t>
          </a:r>
          <a:r>
            <a:rPr lang="fr-FR" sz="500" kern="1200" dirty="0" err="1" smtClean="0"/>
            <a:t>Actuator</a:t>
          </a:r>
          <a:r>
            <a:rPr lang="fr-FR" sz="500" kern="1200" dirty="0" smtClean="0"/>
            <a:t> Control</a:t>
          </a:r>
          <a:endParaRPr lang="fr-FR" sz="500" kern="1200" dirty="0"/>
        </a:p>
      </dsp:txBody>
      <dsp:txXfrm>
        <a:off x="5403453" y="2173552"/>
        <a:ext cx="558105" cy="279052"/>
      </dsp:txXfrm>
    </dsp:sp>
    <dsp:sp modelId="{8F3F3D8D-7648-4840-8282-060A0D020174}">
      <dsp:nvSpPr>
        <dsp:cNvPr id="0" name=""/>
        <dsp:cNvSpPr/>
      </dsp:nvSpPr>
      <dsp:spPr>
        <a:xfrm>
          <a:off x="6416414" y="1777297"/>
          <a:ext cx="558105" cy="27905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 Software Design</a:t>
          </a:r>
          <a:endParaRPr lang="fr-FR" sz="500" kern="1200" dirty="0"/>
        </a:p>
      </dsp:txBody>
      <dsp:txXfrm>
        <a:off x="6416414" y="1777297"/>
        <a:ext cx="558105" cy="279052"/>
      </dsp:txXfrm>
    </dsp:sp>
    <dsp:sp modelId="{6D435B53-4253-44CC-85D5-9301647F9ED5}">
      <dsp:nvSpPr>
        <dsp:cNvPr id="0" name=""/>
        <dsp:cNvSpPr/>
      </dsp:nvSpPr>
      <dsp:spPr>
        <a:xfrm>
          <a:off x="6078760" y="2173552"/>
          <a:ext cx="558105" cy="279052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3.1 Front End</a:t>
          </a:r>
          <a:endParaRPr lang="fr-FR" sz="500" kern="1200" dirty="0"/>
        </a:p>
      </dsp:txBody>
      <dsp:txXfrm>
        <a:off x="6078760" y="2173552"/>
        <a:ext cx="558105" cy="279052"/>
      </dsp:txXfrm>
    </dsp:sp>
    <dsp:sp modelId="{EFFBBCCC-8857-4E23-BB9E-8F7BF2EE274B}">
      <dsp:nvSpPr>
        <dsp:cNvPr id="0" name=""/>
        <dsp:cNvSpPr/>
      </dsp:nvSpPr>
      <dsp:spPr>
        <a:xfrm>
          <a:off x="6218287" y="2569807"/>
          <a:ext cx="558105" cy="279052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3.1.1 User </a:t>
          </a:r>
          <a:r>
            <a:rPr lang="fr-FR" sz="500" kern="1200" dirty="0" err="1" smtClean="0"/>
            <a:t>Experience</a:t>
          </a:r>
          <a:r>
            <a:rPr lang="fr-FR" sz="500" kern="1200" dirty="0" smtClean="0"/>
            <a:t> Design</a:t>
          </a:r>
          <a:endParaRPr lang="fr-FR" sz="500" kern="1200" dirty="0"/>
        </a:p>
      </dsp:txBody>
      <dsp:txXfrm>
        <a:off x="6218287" y="2569807"/>
        <a:ext cx="558105" cy="279052"/>
      </dsp:txXfrm>
    </dsp:sp>
    <dsp:sp modelId="{D0619547-F301-4AAE-A68A-C5ADE3782E99}">
      <dsp:nvSpPr>
        <dsp:cNvPr id="0" name=""/>
        <dsp:cNvSpPr/>
      </dsp:nvSpPr>
      <dsp:spPr>
        <a:xfrm>
          <a:off x="6218287" y="2966062"/>
          <a:ext cx="558105" cy="279052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3.1.2. </a:t>
          </a:r>
          <a:r>
            <a:rPr lang="fr-FR" sz="500" kern="1200" dirty="0" err="1" smtClean="0"/>
            <a:t>Bootstrap</a:t>
          </a:r>
          <a:endParaRPr lang="fr-FR" sz="500" kern="1200" dirty="0"/>
        </a:p>
      </dsp:txBody>
      <dsp:txXfrm>
        <a:off x="6218287" y="2966062"/>
        <a:ext cx="558105" cy="279052"/>
      </dsp:txXfrm>
    </dsp:sp>
    <dsp:sp modelId="{96EFFA4B-306C-47C1-8BB5-413B20B42F15}">
      <dsp:nvSpPr>
        <dsp:cNvPr id="0" name=""/>
        <dsp:cNvSpPr/>
      </dsp:nvSpPr>
      <dsp:spPr>
        <a:xfrm>
          <a:off x="6754068" y="2173552"/>
          <a:ext cx="558105" cy="27905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3.2. Back End</a:t>
          </a:r>
          <a:endParaRPr lang="fr-FR" sz="500" kern="1200" dirty="0"/>
        </a:p>
      </dsp:txBody>
      <dsp:txXfrm>
        <a:off x="6754068" y="2173552"/>
        <a:ext cx="558105" cy="279052"/>
      </dsp:txXfrm>
    </dsp:sp>
    <dsp:sp modelId="{D84DB2E9-B556-4D5E-BE9C-29676F489D70}">
      <dsp:nvSpPr>
        <dsp:cNvPr id="0" name=""/>
        <dsp:cNvSpPr/>
      </dsp:nvSpPr>
      <dsp:spPr>
        <a:xfrm>
          <a:off x="6893594" y="2569807"/>
          <a:ext cx="558105" cy="27905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3.2.1 Server installation</a:t>
          </a:r>
          <a:endParaRPr lang="fr-FR" sz="500" kern="1200" dirty="0"/>
        </a:p>
      </dsp:txBody>
      <dsp:txXfrm>
        <a:off x="6893594" y="2569807"/>
        <a:ext cx="558105" cy="279052"/>
      </dsp:txXfrm>
    </dsp:sp>
    <dsp:sp modelId="{F8DEE746-793B-45A1-A4BA-1696D2B4DAE8}">
      <dsp:nvSpPr>
        <dsp:cNvPr id="0" name=""/>
        <dsp:cNvSpPr/>
      </dsp:nvSpPr>
      <dsp:spPr>
        <a:xfrm>
          <a:off x="6893594" y="2966062"/>
          <a:ext cx="558105" cy="27905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3.2.2 PHP control</a:t>
          </a:r>
          <a:endParaRPr lang="fr-FR" sz="500" kern="1200" dirty="0"/>
        </a:p>
      </dsp:txBody>
      <dsp:txXfrm>
        <a:off x="6893594" y="2966062"/>
        <a:ext cx="558105" cy="279052"/>
      </dsp:txXfrm>
    </dsp:sp>
    <dsp:sp modelId="{0757F07E-6741-4E74-A1E7-1BD6F586206C}">
      <dsp:nvSpPr>
        <dsp:cNvPr id="0" name=""/>
        <dsp:cNvSpPr/>
      </dsp:nvSpPr>
      <dsp:spPr>
        <a:xfrm>
          <a:off x="6893594" y="3362316"/>
          <a:ext cx="558105" cy="27905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3.2.3 </a:t>
          </a:r>
          <a:r>
            <a:rPr lang="fr-FR" sz="500" kern="1200" dirty="0" err="1" smtClean="0"/>
            <a:t>DataBase</a:t>
          </a:r>
          <a:endParaRPr lang="fr-FR" sz="500" kern="1200" dirty="0"/>
        </a:p>
      </dsp:txBody>
      <dsp:txXfrm>
        <a:off x="6893594" y="3362316"/>
        <a:ext cx="558105" cy="279052"/>
      </dsp:txXfrm>
    </dsp:sp>
    <dsp:sp modelId="{56208D21-C6AC-412D-8115-97F119412AF7}">
      <dsp:nvSpPr>
        <dsp:cNvPr id="0" name=""/>
        <dsp:cNvSpPr/>
      </dsp:nvSpPr>
      <dsp:spPr>
        <a:xfrm>
          <a:off x="7429375" y="177729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4. Packaging Design</a:t>
          </a:r>
          <a:endParaRPr lang="fr-FR" sz="500" kern="1200" dirty="0"/>
        </a:p>
      </dsp:txBody>
      <dsp:txXfrm>
        <a:off x="7429375" y="1777297"/>
        <a:ext cx="558105" cy="279052"/>
      </dsp:txXfrm>
    </dsp:sp>
    <dsp:sp modelId="{6C92F29B-EF0A-405B-A678-D98D3170D1A4}">
      <dsp:nvSpPr>
        <dsp:cNvPr id="0" name=""/>
        <dsp:cNvSpPr/>
      </dsp:nvSpPr>
      <dsp:spPr>
        <a:xfrm>
          <a:off x="7568902" y="2173552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4.1 </a:t>
          </a:r>
          <a:r>
            <a:rPr lang="fr-FR" sz="500" kern="1200" dirty="0" err="1" smtClean="0"/>
            <a:t>Solidworks</a:t>
          </a:r>
          <a:endParaRPr lang="fr-FR" sz="500" kern="1200" dirty="0"/>
        </a:p>
      </dsp:txBody>
      <dsp:txXfrm>
        <a:off x="7568902" y="2173552"/>
        <a:ext cx="558105" cy="279052"/>
      </dsp:txXfrm>
    </dsp:sp>
    <dsp:sp modelId="{9DC6E45D-4938-4342-B4F0-175A6896DC4E}">
      <dsp:nvSpPr>
        <dsp:cNvPr id="0" name=""/>
        <dsp:cNvSpPr/>
      </dsp:nvSpPr>
      <dsp:spPr>
        <a:xfrm>
          <a:off x="7568902" y="2569807"/>
          <a:ext cx="558105" cy="279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4.2 </a:t>
          </a:r>
          <a:r>
            <a:rPr lang="fr-FR" sz="500" kern="1200" dirty="0" err="1" smtClean="0"/>
            <a:t>Fablab</a:t>
          </a:r>
          <a:r>
            <a:rPr lang="fr-FR" sz="500" kern="1200" dirty="0" smtClean="0"/>
            <a:t> </a:t>
          </a:r>
          <a:endParaRPr lang="fr-FR" sz="500" kern="1200" dirty="0"/>
        </a:p>
      </dsp:txBody>
      <dsp:txXfrm>
        <a:off x="7568902" y="2569807"/>
        <a:ext cx="558105" cy="279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3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8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1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48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5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77D2-B145-4C91-9EBA-44607DBCB5A3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951A-C27A-4D50-A2AF-DBECE1CD6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51160985"/>
              </p:ext>
            </p:extLst>
          </p:nvPr>
        </p:nvGraphicFramePr>
        <p:xfrm>
          <a:off x="1083733" y="618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2415452" y="5304017"/>
            <a:ext cx="726777" cy="363388"/>
            <a:chOff x="880715" y="2011627"/>
            <a:chExt cx="726777" cy="363388"/>
          </a:xfrm>
        </p:grpSpPr>
        <p:sp>
          <p:nvSpPr>
            <p:cNvPr id="8" name="Rectangle 7"/>
            <p:cNvSpPr/>
            <p:nvPr/>
          </p:nvSpPr>
          <p:spPr>
            <a:xfrm>
              <a:off x="880715" y="2011627"/>
              <a:ext cx="726777" cy="36338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880715" y="2011627"/>
              <a:ext cx="726777" cy="363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err="1" smtClean="0"/>
                <a:t>Donald’s</a:t>
              </a:r>
              <a:r>
                <a:rPr lang="fr-FR" sz="800" kern="1200" dirty="0" smtClean="0"/>
                <a:t> </a:t>
              </a:r>
              <a:r>
                <a:rPr lang="fr-FR" sz="800" kern="1200" dirty="0" err="1" smtClean="0"/>
                <a:t>Tasks</a:t>
              </a:r>
              <a:endParaRPr lang="fr-FR" sz="800" kern="1200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166944" y="5304017"/>
            <a:ext cx="726777" cy="363388"/>
            <a:chOff x="4580011" y="3559662"/>
            <a:chExt cx="726777" cy="363388"/>
          </a:xfrm>
        </p:grpSpPr>
        <p:sp>
          <p:nvSpPr>
            <p:cNvPr id="11" name="Rectangle 10"/>
            <p:cNvSpPr/>
            <p:nvPr/>
          </p:nvSpPr>
          <p:spPr>
            <a:xfrm>
              <a:off x="4580011" y="3559662"/>
              <a:ext cx="726777" cy="3633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580011" y="3559662"/>
              <a:ext cx="726777" cy="363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err="1" smtClean="0"/>
                <a:t>Barack’s</a:t>
              </a:r>
              <a:r>
                <a:rPr lang="fr-FR" sz="800" kern="1200" dirty="0" smtClean="0"/>
                <a:t> </a:t>
              </a:r>
              <a:r>
                <a:rPr lang="fr-FR" sz="800" kern="1200" dirty="0" err="1" smtClean="0"/>
                <a:t>Tasks</a:t>
              </a:r>
              <a:endParaRPr lang="fr-FR" sz="800" kern="1200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918436" y="5304017"/>
            <a:ext cx="726777" cy="363388"/>
            <a:chOff x="5641106" y="3043651"/>
            <a:chExt cx="726777" cy="363388"/>
          </a:xfrm>
        </p:grpSpPr>
        <p:sp>
          <p:nvSpPr>
            <p:cNvPr id="14" name="Rectangle 13"/>
            <p:cNvSpPr/>
            <p:nvPr/>
          </p:nvSpPr>
          <p:spPr>
            <a:xfrm>
              <a:off x="5641106" y="3043651"/>
              <a:ext cx="726777" cy="3633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641106" y="3043651"/>
              <a:ext cx="726777" cy="363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dirty="0" err="1" smtClean="0"/>
                <a:t>George’s</a:t>
              </a:r>
              <a:r>
                <a:rPr lang="fr-FR" sz="800" dirty="0" smtClean="0"/>
                <a:t> </a:t>
              </a:r>
              <a:r>
                <a:rPr lang="fr-FR" sz="800" dirty="0" err="1" smtClean="0"/>
                <a:t>Tasks</a:t>
              </a:r>
              <a:endParaRPr lang="fr-FR" sz="800" kern="1200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669928" y="5304017"/>
            <a:ext cx="726777" cy="363388"/>
            <a:chOff x="6520507" y="3559662"/>
            <a:chExt cx="726777" cy="363388"/>
          </a:xfrm>
        </p:grpSpPr>
        <p:sp>
          <p:nvSpPr>
            <p:cNvPr id="17" name="Rectangle 16"/>
            <p:cNvSpPr/>
            <p:nvPr/>
          </p:nvSpPr>
          <p:spPr>
            <a:xfrm>
              <a:off x="6520507" y="3559662"/>
              <a:ext cx="726777" cy="363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520507" y="3559662"/>
              <a:ext cx="726777" cy="363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err="1" smtClean="0"/>
                <a:t>Bill’s</a:t>
              </a:r>
              <a:r>
                <a:rPr lang="fr-FR" sz="800" kern="1200" dirty="0" smtClean="0"/>
                <a:t> </a:t>
              </a:r>
              <a:r>
                <a:rPr lang="fr-FR" sz="800" kern="1200" dirty="0" err="1" smtClean="0"/>
                <a:t>Tasks</a:t>
              </a:r>
              <a:endParaRPr lang="fr-FR" sz="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7533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148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Couraud</dc:creator>
  <cp:lastModifiedBy>Agnes LAVILLE</cp:lastModifiedBy>
  <cp:revision>5</cp:revision>
  <dcterms:created xsi:type="dcterms:W3CDTF">2017-01-31T11:51:47Z</dcterms:created>
  <dcterms:modified xsi:type="dcterms:W3CDTF">2017-02-09T15:28:46Z</dcterms:modified>
</cp:coreProperties>
</file>