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877" r:id="rId2"/>
  </p:sldIdLst>
  <p:sldSz cx="9144000" cy="6858000" type="screen4x3"/>
  <p:notesSz cx="6735763" cy="9866313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D3D"/>
    <a:srgbClr val="FF5353"/>
    <a:srgbClr val="E95151"/>
    <a:srgbClr val="FF7979"/>
    <a:srgbClr val="00FF00"/>
    <a:srgbClr val="66CCFF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7" autoAdjust="0"/>
    <p:restoredTop sz="94761" autoAdjust="0"/>
  </p:normalViewPr>
  <p:slideViewPr>
    <p:cSldViewPr>
      <p:cViewPr varScale="1">
        <p:scale>
          <a:sx n="75" d="100"/>
          <a:sy n="75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2220" y="-102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fld id="{A5A28E4F-78B8-40A5-ADB0-32192718E75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870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6600"/>
            <a:ext cx="4941887" cy="3706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6300"/>
            <a:ext cx="4935537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l" defTabSz="909638">
              <a:defRPr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4" tIns="45584" rIns="91164" bIns="45584" numCol="1" anchor="b" anchorCtr="0" compatLnSpc="1">
            <a:prstTxWarp prst="textNoShape">
              <a:avLst/>
            </a:prstTxWarp>
          </a:bodyPr>
          <a:lstStyle>
            <a:lvl1pPr algn="r" defTabSz="909638">
              <a:defRPr smtClean="0"/>
            </a:lvl1pPr>
          </a:lstStyle>
          <a:p>
            <a:pPr>
              <a:defRPr/>
            </a:pPr>
            <a:fld id="{BA232794-2B27-4E1A-BEC7-98416BB0E4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860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19"/>
          <p:cNvSpPr>
            <a:spLocks noChangeAspect="1" noChangeArrowheads="1"/>
          </p:cNvSpPr>
          <p:nvPr/>
        </p:nvSpPr>
        <p:spPr bwMode="auto">
          <a:xfrm>
            <a:off x="7940675" y="6526213"/>
            <a:ext cx="215900" cy="215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7526338" y="6524625"/>
            <a:ext cx="43021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800">
                <a:solidFill>
                  <a:schemeClr val="tx2"/>
                </a:solidFill>
              </a:rPr>
              <a:t>Page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6838" y="2438400"/>
            <a:ext cx="5791200" cy="1231900"/>
          </a:xfrm>
        </p:spPr>
        <p:txBody>
          <a:bodyPr anchor="b"/>
          <a:lstStyle>
            <a:lvl1pPr marL="393700" indent="-393700">
              <a:buSzPct val="80000"/>
              <a:buFontTx/>
              <a:buBlip>
                <a:blip r:embed="rId2"/>
              </a:buBlip>
              <a:defRPr sz="2600" b="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6838" y="3771900"/>
            <a:ext cx="6400800" cy="1866900"/>
          </a:xfrm>
        </p:spPr>
        <p:txBody>
          <a:bodyPr/>
          <a:lstStyle>
            <a:lvl1pPr marL="508000" indent="-508000"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34325" y="6453188"/>
            <a:ext cx="230188" cy="23018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E6EABF6-1B41-4316-9915-274F080EA7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5629C-A801-4369-B6E2-2B8536D97F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032500" y="549275"/>
            <a:ext cx="1704975" cy="5089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549275"/>
            <a:ext cx="4965700" cy="5089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B206-43EE-4348-9A25-B21CB52BD1A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0ACB6-CC9B-4B32-9384-1C2FE12C91C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6A86-0F63-47DA-B8B1-FA38A6EAE3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4400" y="1620838"/>
            <a:ext cx="3324225" cy="401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391025" y="1620838"/>
            <a:ext cx="3325813" cy="401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A305-7F49-463F-8F62-993678C70C5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42BE-EB85-478A-A817-86DC605CEC8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1C554-CA50-4A82-90EC-5C07792ECDC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EDD12-46D7-4097-8820-97D9A4F3CA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C1C9C-91F3-4B65-B42B-6069ADC486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13D80-AAAD-435A-BA43-D3A8148876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549275"/>
            <a:ext cx="63341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0838"/>
            <a:ext cx="6802438" cy="401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4325" y="6481763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>
              <a:defRPr/>
            </a:pPr>
            <a:fld id="{17D3930E-3966-41BF-807F-2F29DBD791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36" name="Oval 12"/>
          <p:cNvSpPr>
            <a:spLocks noChangeAspect="1" noChangeArrowheads="1"/>
          </p:cNvSpPr>
          <p:nvPr/>
        </p:nvSpPr>
        <p:spPr bwMode="auto">
          <a:xfrm>
            <a:off x="7940675" y="6524625"/>
            <a:ext cx="215900" cy="2159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7461250" y="6524625"/>
            <a:ext cx="43021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fr-FR" sz="800"/>
              <a:t>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200" b="1">
          <a:solidFill>
            <a:schemeClr val="tx2"/>
          </a:solidFill>
          <a:latin typeface="Verdana" pitchFamily="34" charset="0"/>
        </a:defRPr>
      </a:lvl9pPr>
    </p:titleStyle>
    <p:bodyStyle>
      <a:lvl1pPr marL="482600" indent="-482600" algn="l" rtl="0" eaLnBrk="0" fontAlgn="base" hangingPunct="0">
        <a:spcBef>
          <a:spcPct val="20000"/>
        </a:spcBef>
        <a:spcAft>
          <a:spcPct val="40000"/>
        </a:spcAft>
        <a:buSzPct val="110000"/>
        <a:buBlip>
          <a:blip r:embed="rId13"/>
        </a:buBlip>
        <a:defRPr sz="2000" b="1">
          <a:solidFill>
            <a:schemeClr val="tx2"/>
          </a:solidFill>
          <a:latin typeface="+mn-lt"/>
          <a:ea typeface="+mn-ea"/>
          <a:cs typeface="+mn-cs"/>
        </a:defRPr>
      </a:lvl1pPr>
      <a:lvl2pPr marL="484188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defRPr sz="1700" b="1">
          <a:solidFill>
            <a:schemeClr val="tx2"/>
          </a:solidFill>
          <a:latin typeface="+mn-lt"/>
        </a:defRPr>
      </a:lvl2pPr>
      <a:lvl3pPr marL="485775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1200">
          <a:solidFill>
            <a:schemeClr val="tx2"/>
          </a:solidFill>
          <a:latin typeface="+mn-lt"/>
        </a:defRPr>
      </a:lvl3pPr>
      <a:lvl4pPr marL="487363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1000">
          <a:solidFill>
            <a:schemeClr val="tx2"/>
          </a:solidFill>
          <a:latin typeface="+mn-lt"/>
        </a:defRPr>
      </a:lvl4pPr>
      <a:lvl5pPr marL="4889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5pPr>
      <a:lvl6pPr marL="9461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6pPr>
      <a:lvl7pPr marL="14033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7pPr>
      <a:lvl8pPr marL="18605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8pPr>
      <a:lvl9pPr marL="2317750" algn="l" rtl="0" eaLnBrk="0" fontAlgn="base" hangingPunct="0">
        <a:lnSpc>
          <a:spcPct val="150000"/>
        </a:lnSpc>
        <a:spcBef>
          <a:spcPct val="20000"/>
        </a:spcBef>
        <a:spcAft>
          <a:spcPct val="90000"/>
        </a:spcAft>
        <a:defRPr sz="9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6334125" cy="500063"/>
          </a:xfrm>
        </p:spPr>
        <p:txBody>
          <a:bodyPr/>
          <a:lstStyle/>
          <a:p>
            <a:r>
              <a:rPr lang="fr-FR" dirty="0" err="1" smtClean="0">
                <a:solidFill>
                  <a:srgbClr val="FF0000"/>
                </a:solidFill>
              </a:rPr>
              <a:t>Example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1C554-CA50-4A82-90EC-5C07792ECDC6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pic>
        <p:nvPicPr>
          <p:cNvPr id="1026" name="Imag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6840"/>
            <a:ext cx="8615114" cy="614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625777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666666"/>
      </a:dk2>
      <a:lt2>
        <a:srgbClr val="FFFF00"/>
      </a:lt2>
      <a:accent1>
        <a:srgbClr val="CCCCCC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B90000"/>
      </a:accent6>
      <a:hlink>
        <a:srgbClr val="990000"/>
      </a:hlink>
      <a:folHlink>
        <a:srgbClr val="FF6600"/>
      </a:folHlink>
    </a:clrScheme>
    <a:fontScheme name="Modèle par défau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666666"/>
        </a:dk2>
        <a:lt2>
          <a:srgbClr val="FFFF00"/>
        </a:lt2>
        <a:accent1>
          <a:srgbClr val="CCCCCC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0000"/>
        </a:accent6>
        <a:hlink>
          <a:srgbClr val="99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38825</TotalTime>
  <Words>3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Verdana</vt:lpstr>
      <vt:lpstr>Modèle par défaut</vt:lpstr>
      <vt:lpstr>Example: </vt:lpstr>
    </vt:vector>
  </TitlesOfParts>
  <Company>Monaco Telecom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Agnès</dc:creator>
  <cp:lastModifiedBy>Agnes LAVILLE</cp:lastModifiedBy>
  <cp:revision>2337</cp:revision>
  <dcterms:created xsi:type="dcterms:W3CDTF">2007-03-14T10:22:13Z</dcterms:created>
  <dcterms:modified xsi:type="dcterms:W3CDTF">2017-02-09T17:01:16Z</dcterms:modified>
</cp:coreProperties>
</file>