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8" r:id="rId3"/>
    <p:sldId id="268" r:id="rId4"/>
    <p:sldId id="270" r:id="rId5"/>
    <p:sldId id="271" r:id="rId6"/>
    <p:sldId id="272" r:id="rId7"/>
    <p:sldId id="26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A0A"/>
    <a:srgbClr val="B71968"/>
    <a:srgbClr val="F7713B"/>
    <a:srgbClr val="06BA0A"/>
    <a:srgbClr val="0183B1"/>
    <a:srgbClr val="007622"/>
    <a:srgbClr val="058D08"/>
    <a:srgbClr val="01AEEE"/>
    <a:srgbClr val="11344A"/>
    <a:srgbClr val="000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14" autoAdjust="0"/>
  </p:normalViewPr>
  <p:slideViewPr>
    <p:cSldViewPr snapToGrid="0">
      <p:cViewPr varScale="1">
        <p:scale>
          <a:sx n="70" d="100"/>
          <a:sy n="70" d="100"/>
        </p:scale>
        <p:origin x="738" y="6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cap="all" spc="120" normalizeH="0" baseline="0">
                <a:solidFill>
                  <a:schemeClr val="bg1"/>
                </a:solidFill>
                <a:latin typeface="+mn-lt"/>
                <a:ea typeface="+mn-ea"/>
                <a:cs typeface="+mn-cs"/>
              </a:defRPr>
            </a:pPr>
            <a:r>
              <a:rPr lang="zh-CN" sz="2800" dirty="0" smtClean="0">
                <a:solidFill>
                  <a:schemeClr val="bg1"/>
                </a:solidFill>
                <a:latin typeface="黑体" panose="02010609060101010101" pitchFamily="49" charset="-122"/>
                <a:ea typeface="黑体" panose="02010609060101010101" pitchFamily="49" charset="-122"/>
              </a:rPr>
              <a:t>算法</a:t>
            </a:r>
            <a:r>
              <a:rPr lang="zh-CN" sz="2800" dirty="0">
                <a:solidFill>
                  <a:schemeClr val="bg1"/>
                </a:solidFill>
                <a:latin typeface="黑体" panose="02010609060101010101" pitchFamily="49" charset="-122"/>
                <a:ea typeface="黑体" panose="02010609060101010101" pitchFamily="49" charset="-122"/>
              </a:rPr>
              <a:t>比较</a:t>
            </a:r>
          </a:p>
        </c:rich>
      </c:tx>
      <c:overlay val="0"/>
      <c:spPr>
        <a:noFill/>
        <a:ln>
          <a:noFill/>
        </a:ln>
        <a:effectLst/>
      </c:spPr>
      <c:txPr>
        <a:bodyPr rot="0" spcFirstLastPara="1" vertOverflow="ellipsis" vert="horz" wrap="square" anchor="ctr" anchorCtr="1"/>
        <a:lstStyle/>
        <a:p>
          <a:pPr>
            <a:defRPr sz="2800" b="1" i="0" u="none" strike="noStrike" kern="1200" cap="all" spc="120" normalizeH="0" baseline="0">
              <a:solidFill>
                <a:schemeClr val="bg1"/>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比特率降低</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Verdana" panose="020B0604030504040204" pitchFamily="34" charset="0"/>
                    <a:ea typeface="Verdana" panose="020B0604030504040204" pitchFamily="34" charset="0"/>
                    <a:cs typeface="Verdana" panose="020B0604030504040204" pitchFamily="3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DMVP</c:v>
                </c:pt>
                <c:pt idx="1">
                  <c:v>ALC</c:v>
                </c:pt>
                <c:pt idx="2">
                  <c:v>VSP</c:v>
                </c:pt>
              </c:strCache>
            </c:strRef>
          </c:cat>
          <c:val>
            <c:numRef>
              <c:f>Sheet1!$B$2:$B$4</c:f>
              <c:numCache>
                <c:formatCode>0.00%</c:formatCode>
                <c:ptCount val="3"/>
                <c:pt idx="0">
                  <c:v>0.27900000000000003</c:v>
                </c:pt>
                <c:pt idx="1">
                  <c:v>6.0999999999999999E-2</c:v>
                </c:pt>
                <c:pt idx="2">
                  <c:v>8.9999999999999993E-3</c:v>
                </c:pt>
              </c:numCache>
            </c:numRef>
          </c:val>
        </c:ser>
        <c:ser>
          <c:idx val="1"/>
          <c:order val="1"/>
          <c:tx>
            <c:strRef>
              <c:f>Sheet1!$C$1</c:f>
              <c:strCache>
                <c:ptCount val="1"/>
                <c:pt idx="0">
                  <c:v>PSNR值提升</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Verdana" panose="020B0604030504040204" pitchFamily="34" charset="0"/>
                    <a:ea typeface="Verdana" panose="020B0604030504040204" pitchFamily="34" charset="0"/>
                    <a:cs typeface="Verdana" panose="020B0604030504040204" pitchFamily="3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DMVP</c:v>
                </c:pt>
                <c:pt idx="1">
                  <c:v>ALC</c:v>
                </c:pt>
                <c:pt idx="2">
                  <c:v>VSP</c:v>
                </c:pt>
              </c:strCache>
            </c:strRef>
          </c:cat>
          <c:val>
            <c:numRef>
              <c:f>Sheet1!$C$2:$C$4</c:f>
              <c:numCache>
                <c:formatCode>General</c:formatCode>
                <c:ptCount val="3"/>
                <c:pt idx="0">
                  <c:v>0.27800000000000002</c:v>
                </c:pt>
                <c:pt idx="1">
                  <c:v>0.307</c:v>
                </c:pt>
                <c:pt idx="2">
                  <c:v>3.0000000000000001E-3</c:v>
                </c:pt>
              </c:numCache>
            </c:numRef>
          </c:val>
        </c:ser>
        <c:dLbls>
          <c:dLblPos val="outEnd"/>
          <c:showLegendKey val="0"/>
          <c:showVal val="1"/>
          <c:showCatName val="0"/>
          <c:showSerName val="0"/>
          <c:showPercent val="0"/>
          <c:showBubbleSize val="0"/>
        </c:dLbls>
        <c:gapWidth val="444"/>
        <c:overlap val="-90"/>
        <c:axId val="-775968272"/>
        <c:axId val="-775962832"/>
      </c:barChart>
      <c:catAx>
        <c:axId val="-775968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1" i="0" u="none" strike="noStrike" kern="1200" cap="all" spc="120" normalizeH="0" baseline="0">
                <a:solidFill>
                  <a:schemeClr val="bg1"/>
                </a:solidFill>
                <a:latin typeface="Verdana" panose="020B0604030504040204" pitchFamily="34" charset="0"/>
                <a:ea typeface="Verdana" panose="020B0604030504040204" pitchFamily="34" charset="0"/>
                <a:cs typeface="Verdana" panose="020B0604030504040204" pitchFamily="34" charset="0"/>
              </a:defRPr>
            </a:pPr>
            <a:endParaRPr lang="zh-CN"/>
          </a:p>
        </c:txPr>
        <c:crossAx val="-775962832"/>
        <c:crosses val="autoZero"/>
        <c:auto val="1"/>
        <c:lblAlgn val="ctr"/>
        <c:lblOffset val="100"/>
        <c:noMultiLvlLbl val="0"/>
      </c:catAx>
      <c:valAx>
        <c:axId val="-775962832"/>
        <c:scaling>
          <c:orientation val="minMax"/>
        </c:scaling>
        <c:delete val="1"/>
        <c:axPos val="l"/>
        <c:numFmt formatCode="0.00%" sourceLinked="1"/>
        <c:majorTickMark val="none"/>
        <c:minorTickMark val="none"/>
        <c:tickLblPos val="nextTo"/>
        <c:crossAx val="-775968272"/>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600" b="0" i="0" u="none" strike="noStrike" kern="1200" baseline="0">
                <a:solidFill>
                  <a:schemeClr val="bg1"/>
                </a:solidFill>
                <a:latin typeface="+mn-lt"/>
                <a:ea typeface="黑体" panose="02010609060101010101" pitchFamily="49" charset="-122"/>
                <a:cs typeface="+mn-cs"/>
              </a:defRPr>
            </a:pPr>
            <a:endParaRPr lang="zh-CN"/>
          </a:p>
        </c:txPr>
      </c:legendEntry>
      <c:legendEntry>
        <c:idx val="1"/>
        <c:txPr>
          <a:bodyPr rot="0" spcFirstLastPara="1" vertOverflow="ellipsis" vert="horz" wrap="square" anchor="ctr" anchorCtr="1"/>
          <a:lstStyle/>
          <a:p>
            <a:pPr>
              <a:defRPr sz="1600" b="0" i="0" u="none" strike="noStrike" kern="1200" baseline="0">
                <a:solidFill>
                  <a:schemeClr val="bg1"/>
                </a:solidFill>
                <a:latin typeface="Verdana" panose="020B0604030504040204" pitchFamily="34" charset="0"/>
                <a:ea typeface="黑体" panose="02010609060101010101" pitchFamily="49" charset="-122"/>
                <a:cs typeface="Verdana" panose="020B0604030504040204" pitchFamily="34" charset="0"/>
              </a:defRPr>
            </a:pPr>
            <a:endParaRPr lang="zh-CN"/>
          </a:p>
        </c:txPr>
      </c:legendEntry>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07/relationships/hdphoto" Target="../media/hdphoto2.wdp"/><Relationship Id="rId1" Type="http://schemas.openxmlformats.org/officeDocument/2006/relationships/image" Target="../media/image2.png"/><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3.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A053-1003-4E00-8E89-7ED48D37750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4448A5E0-9C73-45C2-8BE5-BC065EA3138C}">
      <dgm:prSet phldrT="[文本]" custT="1"/>
      <dgm:spPr>
        <a:solidFill>
          <a:schemeClr val="accent1">
            <a:hueOff val="0"/>
            <a:satOff val="0"/>
            <a:lumOff val="0"/>
            <a:alpha val="40000"/>
          </a:schemeClr>
        </a:solidFill>
        <a:ln>
          <a:noFill/>
        </a:ln>
      </dgm:spPr>
      <dgm:t>
        <a:bodyPr/>
        <a:lstStyle/>
        <a:p>
          <a:pPr algn="ctr"/>
          <a:r>
            <a:rPr lang="zh-CN" altLang="en-US" sz="4000" dirty="0" smtClean="0">
              <a:latin typeface="黑体" panose="02010609060101010101" pitchFamily="49" charset="-122"/>
              <a:ea typeface="黑体" panose="02010609060101010101" pitchFamily="49" charset="-122"/>
            </a:rPr>
            <a:t>理论研究</a:t>
          </a:r>
          <a:endParaRPr lang="zh-CN" altLang="en-US" sz="4000" dirty="0">
            <a:latin typeface="黑体" panose="02010609060101010101" pitchFamily="49" charset="-122"/>
            <a:ea typeface="黑体" panose="02010609060101010101" pitchFamily="49" charset="-122"/>
          </a:endParaRPr>
        </a:p>
      </dgm:t>
    </dgm:pt>
    <dgm:pt modelId="{AD9C80BE-2E08-47AF-A5FD-142859E9885E}" type="parTrans" cxnId="{A71C733B-CFBC-4D27-97E0-3AFDFE8C2537}">
      <dgm:prSet/>
      <dgm:spPr/>
      <dgm:t>
        <a:bodyPr/>
        <a:lstStyle/>
        <a:p>
          <a:endParaRPr lang="zh-CN" altLang="en-US"/>
        </a:p>
      </dgm:t>
    </dgm:pt>
    <dgm:pt modelId="{9D77A53D-6C1C-4730-B603-632710865D14}" type="sibTrans" cxnId="{A71C733B-CFBC-4D27-97E0-3AFDFE8C2537}">
      <dgm:prSet/>
      <dgm:spPr>
        <a:solidFill>
          <a:schemeClr val="accent1">
            <a:hueOff val="0"/>
            <a:satOff val="0"/>
            <a:lumOff val="0"/>
            <a:alpha val="40000"/>
          </a:schemeClr>
        </a:solidFill>
        <a:ln>
          <a:noFill/>
        </a:ln>
      </dgm:spPr>
      <dgm:t>
        <a:bodyPr/>
        <a:lstStyle/>
        <a:p>
          <a:endParaRPr lang="zh-CN" altLang="en-US"/>
        </a:p>
      </dgm:t>
    </dgm:pt>
    <dgm:pt modelId="{25C6D4CB-E1A1-4D48-A0B5-386F5E66E36F}">
      <dgm:prSet phldrT="[文本]" custT="1"/>
      <dgm:spPr>
        <a:solidFill>
          <a:schemeClr val="accent1">
            <a:hueOff val="0"/>
            <a:satOff val="0"/>
            <a:lumOff val="0"/>
            <a:alpha val="40000"/>
          </a:schemeClr>
        </a:solidFill>
        <a:ln>
          <a:noFill/>
        </a:ln>
      </dgm:spPr>
      <dgm:t>
        <a:bodyPr/>
        <a:lstStyle/>
        <a:p>
          <a:pPr algn="ctr"/>
          <a:r>
            <a:rPr lang="zh-CN" altLang="en-US" sz="4000" dirty="0" smtClean="0">
              <a:latin typeface="黑体" panose="02010609060101010101" pitchFamily="49" charset="-122"/>
              <a:ea typeface="黑体" panose="02010609060101010101" pitchFamily="49" charset="-122"/>
            </a:rPr>
            <a:t>数据分析</a:t>
          </a:r>
          <a:endParaRPr lang="zh-CN" altLang="en-US" sz="4000" dirty="0">
            <a:latin typeface="黑体" panose="02010609060101010101" pitchFamily="49" charset="-122"/>
            <a:ea typeface="黑体" panose="02010609060101010101" pitchFamily="49" charset="-122"/>
          </a:endParaRPr>
        </a:p>
      </dgm:t>
    </dgm:pt>
    <dgm:pt modelId="{D15AE627-5B56-49A0-9FFB-CF5ADC9EB413}" type="parTrans" cxnId="{2E4456F5-9C07-470B-95E5-FBF56C9FBA33}">
      <dgm:prSet/>
      <dgm:spPr/>
      <dgm:t>
        <a:bodyPr/>
        <a:lstStyle/>
        <a:p>
          <a:endParaRPr lang="zh-CN" altLang="en-US"/>
        </a:p>
      </dgm:t>
    </dgm:pt>
    <dgm:pt modelId="{447EE7FC-2406-4C47-AA09-350547CFB309}" type="sibTrans" cxnId="{2E4456F5-9C07-470B-95E5-FBF56C9FBA33}">
      <dgm:prSet/>
      <dgm:spPr>
        <a:solidFill>
          <a:schemeClr val="accent1">
            <a:hueOff val="0"/>
            <a:satOff val="0"/>
            <a:lumOff val="0"/>
            <a:alpha val="40000"/>
          </a:schemeClr>
        </a:solidFill>
        <a:ln>
          <a:noFill/>
        </a:ln>
      </dgm:spPr>
      <dgm:t>
        <a:bodyPr/>
        <a:lstStyle/>
        <a:p>
          <a:endParaRPr lang="zh-CN" altLang="en-US"/>
        </a:p>
      </dgm:t>
    </dgm:pt>
    <dgm:pt modelId="{2988B176-7EC2-4A32-BC23-3673FC9E508F}">
      <dgm:prSet phldrT="[文本]" custT="1"/>
      <dgm:spPr>
        <a:solidFill>
          <a:schemeClr val="accent1">
            <a:hueOff val="0"/>
            <a:satOff val="0"/>
            <a:lumOff val="0"/>
            <a:alpha val="40000"/>
          </a:schemeClr>
        </a:solidFill>
        <a:ln>
          <a:noFill/>
        </a:ln>
      </dgm:spPr>
      <dgm:t>
        <a:bodyPr/>
        <a:lstStyle/>
        <a:p>
          <a:pPr algn="ctr"/>
          <a:r>
            <a:rPr lang="zh-CN" altLang="en-US" sz="4000" dirty="0" smtClean="0">
              <a:latin typeface="黑体" panose="02010609060101010101" pitchFamily="49" charset="-122"/>
              <a:ea typeface="黑体" panose="02010609060101010101" pitchFamily="49" charset="-122"/>
            </a:rPr>
            <a:t>实验结果</a:t>
          </a:r>
          <a:endParaRPr lang="zh-CN" altLang="en-US" sz="4000" dirty="0">
            <a:latin typeface="黑体" panose="02010609060101010101" pitchFamily="49" charset="-122"/>
            <a:ea typeface="黑体" panose="02010609060101010101" pitchFamily="49" charset="-122"/>
          </a:endParaRPr>
        </a:p>
      </dgm:t>
    </dgm:pt>
    <dgm:pt modelId="{4FB5639A-B54C-4694-BB53-4BF954859C30}" type="parTrans" cxnId="{35BC6FD8-7827-448B-9634-083BC4AE7D3C}">
      <dgm:prSet/>
      <dgm:spPr/>
      <dgm:t>
        <a:bodyPr/>
        <a:lstStyle/>
        <a:p>
          <a:endParaRPr lang="zh-CN" altLang="en-US"/>
        </a:p>
      </dgm:t>
    </dgm:pt>
    <dgm:pt modelId="{753CB71B-7D1E-49EE-91BE-20B9017A1AEF}" type="sibTrans" cxnId="{35BC6FD8-7827-448B-9634-083BC4AE7D3C}">
      <dgm:prSet/>
      <dgm:spPr/>
      <dgm:t>
        <a:bodyPr/>
        <a:lstStyle/>
        <a:p>
          <a:endParaRPr lang="zh-CN" altLang="en-US"/>
        </a:p>
      </dgm:t>
    </dgm:pt>
    <dgm:pt modelId="{F77AF1CA-B6F2-4BC6-8F93-DBCA533E1AD7}" type="pres">
      <dgm:prSet presAssocID="{B12AA053-1003-4E00-8E89-7ED48D377504}" presName="outerComposite" presStyleCnt="0">
        <dgm:presLayoutVars>
          <dgm:chMax val="5"/>
          <dgm:dir/>
          <dgm:resizeHandles val="exact"/>
        </dgm:presLayoutVars>
      </dgm:prSet>
      <dgm:spPr/>
      <dgm:t>
        <a:bodyPr/>
        <a:lstStyle/>
        <a:p>
          <a:endParaRPr lang="zh-CN" altLang="en-US"/>
        </a:p>
      </dgm:t>
    </dgm:pt>
    <dgm:pt modelId="{59F5E610-1CCE-4801-88E0-1639C908052B}" type="pres">
      <dgm:prSet presAssocID="{B12AA053-1003-4E00-8E89-7ED48D377504}" presName="dummyMaxCanvas" presStyleCnt="0">
        <dgm:presLayoutVars/>
      </dgm:prSet>
      <dgm:spPr/>
    </dgm:pt>
    <dgm:pt modelId="{CAD80228-6098-4C79-A8BF-6F08561081BB}" type="pres">
      <dgm:prSet presAssocID="{B12AA053-1003-4E00-8E89-7ED48D377504}" presName="ThreeNodes_1" presStyleLbl="node1" presStyleIdx="0" presStyleCnt="3">
        <dgm:presLayoutVars>
          <dgm:bulletEnabled val="1"/>
        </dgm:presLayoutVars>
      </dgm:prSet>
      <dgm:spPr/>
      <dgm:t>
        <a:bodyPr/>
        <a:lstStyle/>
        <a:p>
          <a:endParaRPr lang="zh-CN" altLang="en-US"/>
        </a:p>
      </dgm:t>
    </dgm:pt>
    <dgm:pt modelId="{BB526F88-CACF-42F1-874E-B0B45C228113}" type="pres">
      <dgm:prSet presAssocID="{B12AA053-1003-4E00-8E89-7ED48D377504}" presName="ThreeNodes_2" presStyleLbl="node1" presStyleIdx="1" presStyleCnt="3">
        <dgm:presLayoutVars>
          <dgm:bulletEnabled val="1"/>
        </dgm:presLayoutVars>
      </dgm:prSet>
      <dgm:spPr/>
      <dgm:t>
        <a:bodyPr/>
        <a:lstStyle/>
        <a:p>
          <a:endParaRPr lang="zh-CN" altLang="en-US"/>
        </a:p>
      </dgm:t>
    </dgm:pt>
    <dgm:pt modelId="{F031A5AB-E7D8-4E4F-B519-054819BE4699}" type="pres">
      <dgm:prSet presAssocID="{B12AA053-1003-4E00-8E89-7ED48D377504}" presName="ThreeNodes_3" presStyleLbl="node1" presStyleIdx="2" presStyleCnt="3">
        <dgm:presLayoutVars>
          <dgm:bulletEnabled val="1"/>
        </dgm:presLayoutVars>
      </dgm:prSet>
      <dgm:spPr/>
      <dgm:t>
        <a:bodyPr/>
        <a:lstStyle/>
        <a:p>
          <a:endParaRPr lang="zh-CN" altLang="en-US"/>
        </a:p>
      </dgm:t>
    </dgm:pt>
    <dgm:pt modelId="{99212864-F3A2-4A7A-A127-06C71C54A909}" type="pres">
      <dgm:prSet presAssocID="{B12AA053-1003-4E00-8E89-7ED48D377504}" presName="ThreeConn_1-2" presStyleLbl="fgAccFollowNode1" presStyleIdx="0" presStyleCnt="2">
        <dgm:presLayoutVars>
          <dgm:bulletEnabled val="1"/>
        </dgm:presLayoutVars>
      </dgm:prSet>
      <dgm:spPr/>
      <dgm:t>
        <a:bodyPr/>
        <a:lstStyle/>
        <a:p>
          <a:endParaRPr lang="zh-CN" altLang="en-US"/>
        </a:p>
      </dgm:t>
    </dgm:pt>
    <dgm:pt modelId="{2E57ADF8-4D99-4653-B01A-23A2AD4D4CD7}" type="pres">
      <dgm:prSet presAssocID="{B12AA053-1003-4E00-8E89-7ED48D377504}" presName="ThreeConn_2-3" presStyleLbl="fgAccFollowNode1" presStyleIdx="1" presStyleCnt="2">
        <dgm:presLayoutVars>
          <dgm:bulletEnabled val="1"/>
        </dgm:presLayoutVars>
      </dgm:prSet>
      <dgm:spPr/>
      <dgm:t>
        <a:bodyPr/>
        <a:lstStyle/>
        <a:p>
          <a:endParaRPr lang="zh-CN" altLang="en-US"/>
        </a:p>
      </dgm:t>
    </dgm:pt>
    <dgm:pt modelId="{D0F98F8A-7F1D-4025-A70F-DBA1F4B3BF8F}" type="pres">
      <dgm:prSet presAssocID="{B12AA053-1003-4E00-8E89-7ED48D377504}" presName="ThreeNodes_1_text" presStyleLbl="node1" presStyleIdx="2" presStyleCnt="3">
        <dgm:presLayoutVars>
          <dgm:bulletEnabled val="1"/>
        </dgm:presLayoutVars>
      </dgm:prSet>
      <dgm:spPr/>
      <dgm:t>
        <a:bodyPr/>
        <a:lstStyle/>
        <a:p>
          <a:endParaRPr lang="zh-CN" altLang="en-US"/>
        </a:p>
      </dgm:t>
    </dgm:pt>
    <dgm:pt modelId="{217E4F19-6393-4DDE-8B6A-A84D4603F16B}" type="pres">
      <dgm:prSet presAssocID="{B12AA053-1003-4E00-8E89-7ED48D377504}" presName="ThreeNodes_2_text" presStyleLbl="node1" presStyleIdx="2" presStyleCnt="3">
        <dgm:presLayoutVars>
          <dgm:bulletEnabled val="1"/>
        </dgm:presLayoutVars>
      </dgm:prSet>
      <dgm:spPr/>
      <dgm:t>
        <a:bodyPr/>
        <a:lstStyle/>
        <a:p>
          <a:endParaRPr lang="zh-CN" altLang="en-US"/>
        </a:p>
      </dgm:t>
    </dgm:pt>
    <dgm:pt modelId="{F33E8600-1BDC-44D5-BEF7-E1057D284E4A}" type="pres">
      <dgm:prSet presAssocID="{B12AA053-1003-4E00-8E89-7ED48D377504}" presName="ThreeNodes_3_text" presStyleLbl="node1" presStyleIdx="2" presStyleCnt="3">
        <dgm:presLayoutVars>
          <dgm:bulletEnabled val="1"/>
        </dgm:presLayoutVars>
      </dgm:prSet>
      <dgm:spPr/>
      <dgm:t>
        <a:bodyPr/>
        <a:lstStyle/>
        <a:p>
          <a:endParaRPr lang="zh-CN" altLang="en-US"/>
        </a:p>
      </dgm:t>
    </dgm:pt>
  </dgm:ptLst>
  <dgm:cxnLst>
    <dgm:cxn modelId="{35F57317-A2CC-46A6-84FF-7399DD598751}" type="presOf" srcId="{25C6D4CB-E1A1-4D48-A0B5-386F5E66E36F}" destId="{217E4F19-6393-4DDE-8B6A-A84D4603F16B}" srcOrd="1" destOrd="0" presId="urn:microsoft.com/office/officeart/2005/8/layout/vProcess5"/>
    <dgm:cxn modelId="{2935BC9A-E618-473A-9613-26F5CB1927BC}" type="presOf" srcId="{2988B176-7EC2-4A32-BC23-3673FC9E508F}" destId="{F031A5AB-E7D8-4E4F-B519-054819BE4699}" srcOrd="0" destOrd="0" presId="urn:microsoft.com/office/officeart/2005/8/layout/vProcess5"/>
    <dgm:cxn modelId="{9C72D8F1-ADDA-447F-A7C3-815A17AC7B2C}" type="presOf" srcId="{447EE7FC-2406-4C47-AA09-350547CFB309}" destId="{2E57ADF8-4D99-4653-B01A-23A2AD4D4CD7}" srcOrd="0" destOrd="0" presId="urn:microsoft.com/office/officeart/2005/8/layout/vProcess5"/>
    <dgm:cxn modelId="{A4EB8DEC-4ACA-4B76-AF07-043DF49AF2B9}" type="presOf" srcId="{4448A5E0-9C73-45C2-8BE5-BC065EA3138C}" destId="{D0F98F8A-7F1D-4025-A70F-DBA1F4B3BF8F}" srcOrd="1" destOrd="0" presId="urn:microsoft.com/office/officeart/2005/8/layout/vProcess5"/>
    <dgm:cxn modelId="{DEFD2CDC-0E74-4BF6-AC61-BD66B7C9A635}" type="presOf" srcId="{9D77A53D-6C1C-4730-B603-632710865D14}" destId="{99212864-F3A2-4A7A-A127-06C71C54A909}" srcOrd="0" destOrd="0" presId="urn:microsoft.com/office/officeart/2005/8/layout/vProcess5"/>
    <dgm:cxn modelId="{130DC4CF-41B4-4228-8AF0-CC052FDE60F8}" type="presOf" srcId="{B12AA053-1003-4E00-8E89-7ED48D377504}" destId="{F77AF1CA-B6F2-4BC6-8F93-DBCA533E1AD7}" srcOrd="0" destOrd="0" presId="urn:microsoft.com/office/officeart/2005/8/layout/vProcess5"/>
    <dgm:cxn modelId="{08828601-5C25-40A4-B16E-1A804F3E1A9D}" type="presOf" srcId="{2988B176-7EC2-4A32-BC23-3673FC9E508F}" destId="{F33E8600-1BDC-44D5-BEF7-E1057D284E4A}" srcOrd="1" destOrd="0" presId="urn:microsoft.com/office/officeart/2005/8/layout/vProcess5"/>
    <dgm:cxn modelId="{2E4456F5-9C07-470B-95E5-FBF56C9FBA33}" srcId="{B12AA053-1003-4E00-8E89-7ED48D377504}" destId="{25C6D4CB-E1A1-4D48-A0B5-386F5E66E36F}" srcOrd="1" destOrd="0" parTransId="{D15AE627-5B56-49A0-9FFB-CF5ADC9EB413}" sibTransId="{447EE7FC-2406-4C47-AA09-350547CFB309}"/>
    <dgm:cxn modelId="{35BC6FD8-7827-448B-9634-083BC4AE7D3C}" srcId="{B12AA053-1003-4E00-8E89-7ED48D377504}" destId="{2988B176-7EC2-4A32-BC23-3673FC9E508F}" srcOrd="2" destOrd="0" parTransId="{4FB5639A-B54C-4694-BB53-4BF954859C30}" sibTransId="{753CB71B-7D1E-49EE-91BE-20B9017A1AEF}"/>
    <dgm:cxn modelId="{A71C733B-CFBC-4D27-97E0-3AFDFE8C2537}" srcId="{B12AA053-1003-4E00-8E89-7ED48D377504}" destId="{4448A5E0-9C73-45C2-8BE5-BC065EA3138C}" srcOrd="0" destOrd="0" parTransId="{AD9C80BE-2E08-47AF-A5FD-142859E9885E}" sibTransId="{9D77A53D-6C1C-4730-B603-632710865D14}"/>
    <dgm:cxn modelId="{D4C063D2-2EE4-4DBD-876B-97187E6ADC3D}" type="presOf" srcId="{4448A5E0-9C73-45C2-8BE5-BC065EA3138C}" destId="{CAD80228-6098-4C79-A8BF-6F08561081BB}" srcOrd="0" destOrd="0" presId="urn:microsoft.com/office/officeart/2005/8/layout/vProcess5"/>
    <dgm:cxn modelId="{5E584798-1930-47D2-83D2-805116A28297}" type="presOf" srcId="{25C6D4CB-E1A1-4D48-A0B5-386F5E66E36F}" destId="{BB526F88-CACF-42F1-874E-B0B45C228113}" srcOrd="0" destOrd="0" presId="urn:microsoft.com/office/officeart/2005/8/layout/vProcess5"/>
    <dgm:cxn modelId="{FAA451A0-B509-420C-9CD6-2C95317350B2}" type="presParOf" srcId="{F77AF1CA-B6F2-4BC6-8F93-DBCA533E1AD7}" destId="{59F5E610-1CCE-4801-88E0-1639C908052B}" srcOrd="0" destOrd="0" presId="urn:microsoft.com/office/officeart/2005/8/layout/vProcess5"/>
    <dgm:cxn modelId="{11F64493-1E59-48E9-A89B-F5D7ABE03D6D}" type="presParOf" srcId="{F77AF1CA-B6F2-4BC6-8F93-DBCA533E1AD7}" destId="{CAD80228-6098-4C79-A8BF-6F08561081BB}" srcOrd="1" destOrd="0" presId="urn:microsoft.com/office/officeart/2005/8/layout/vProcess5"/>
    <dgm:cxn modelId="{1C22BDD3-1CC7-4047-AB2B-A784CE3C4E57}" type="presParOf" srcId="{F77AF1CA-B6F2-4BC6-8F93-DBCA533E1AD7}" destId="{BB526F88-CACF-42F1-874E-B0B45C228113}" srcOrd="2" destOrd="0" presId="urn:microsoft.com/office/officeart/2005/8/layout/vProcess5"/>
    <dgm:cxn modelId="{3421BF47-ECEC-4C2D-A56A-EE2FA64D0E22}" type="presParOf" srcId="{F77AF1CA-B6F2-4BC6-8F93-DBCA533E1AD7}" destId="{F031A5AB-E7D8-4E4F-B519-054819BE4699}" srcOrd="3" destOrd="0" presId="urn:microsoft.com/office/officeart/2005/8/layout/vProcess5"/>
    <dgm:cxn modelId="{E394F0E1-BDD2-44AE-93AF-0CC1BBA827B2}" type="presParOf" srcId="{F77AF1CA-B6F2-4BC6-8F93-DBCA533E1AD7}" destId="{99212864-F3A2-4A7A-A127-06C71C54A909}" srcOrd="4" destOrd="0" presId="urn:microsoft.com/office/officeart/2005/8/layout/vProcess5"/>
    <dgm:cxn modelId="{9A07DD1E-EC1D-4F39-AE7C-1A522B058C16}" type="presParOf" srcId="{F77AF1CA-B6F2-4BC6-8F93-DBCA533E1AD7}" destId="{2E57ADF8-4D99-4653-B01A-23A2AD4D4CD7}" srcOrd="5" destOrd="0" presId="urn:microsoft.com/office/officeart/2005/8/layout/vProcess5"/>
    <dgm:cxn modelId="{786B2CAA-68BA-444F-BF3D-ED209E7D158D}" type="presParOf" srcId="{F77AF1CA-B6F2-4BC6-8F93-DBCA533E1AD7}" destId="{D0F98F8A-7F1D-4025-A70F-DBA1F4B3BF8F}" srcOrd="6" destOrd="0" presId="urn:microsoft.com/office/officeart/2005/8/layout/vProcess5"/>
    <dgm:cxn modelId="{AC2D81B0-23F2-499B-8F84-13685C6A153E}" type="presParOf" srcId="{F77AF1CA-B6F2-4BC6-8F93-DBCA533E1AD7}" destId="{217E4F19-6393-4DDE-8B6A-A84D4603F16B}" srcOrd="7" destOrd="0" presId="urn:microsoft.com/office/officeart/2005/8/layout/vProcess5"/>
    <dgm:cxn modelId="{E815D92D-97DB-44DE-A82D-6E7588320E28}" type="presParOf" srcId="{F77AF1CA-B6F2-4BC6-8F93-DBCA533E1AD7}" destId="{F33E8600-1BDC-44D5-BEF7-E1057D284E4A}" srcOrd="8"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FF1E3-2A1C-429E-91BE-BE40685BA46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A422E7F-0CB0-4DD4-9D6A-D8106D8078E7}">
      <dgm:prSet phldrT="[文本]" custT="1"/>
      <dgm:spPr>
        <a:solidFill>
          <a:schemeClr val="accent1">
            <a:hueOff val="0"/>
            <a:satOff val="0"/>
            <a:lumOff val="0"/>
            <a:alpha val="40000"/>
          </a:schemeClr>
        </a:solidFill>
        <a:ln>
          <a:noFill/>
        </a:ln>
      </dgm:spPr>
      <dgm:t>
        <a:bodyPr/>
        <a:lstStyle/>
        <a:p>
          <a:r>
            <a:rPr lang="zh-CN" altLang="en-US" sz="3600" dirty="0" smtClean="0">
              <a:latin typeface="黑体" panose="02010609060101010101" pitchFamily="49" charset="-122"/>
              <a:ea typeface="黑体" panose="02010609060101010101" pitchFamily="49" charset="-122"/>
            </a:rPr>
            <a:t>两点立体视频</a:t>
          </a:r>
          <a:endParaRPr lang="zh-CN" altLang="en-US" sz="3600" dirty="0">
            <a:latin typeface="黑体" panose="02010609060101010101" pitchFamily="49" charset="-122"/>
            <a:ea typeface="黑体" panose="02010609060101010101" pitchFamily="49" charset="-122"/>
          </a:endParaRPr>
        </a:p>
      </dgm:t>
    </dgm:pt>
    <dgm:pt modelId="{E24EDBFF-4C36-40FB-814E-461F228B8EE2}" type="parTrans" cxnId="{8361AAD0-7416-47B0-80E8-215AFB879338}">
      <dgm:prSet/>
      <dgm:spPr/>
      <dgm:t>
        <a:bodyPr/>
        <a:lstStyle/>
        <a:p>
          <a:endParaRPr lang="zh-CN" altLang="en-US"/>
        </a:p>
      </dgm:t>
    </dgm:pt>
    <dgm:pt modelId="{812B0ACD-7281-4051-83CA-1AA72028C087}" type="sibTrans" cxnId="{8361AAD0-7416-47B0-80E8-215AFB879338}">
      <dgm:prSet/>
      <dgm:spPr>
        <a:ln w="31750">
          <a:solidFill>
            <a:schemeClr val="accent1">
              <a:lumMod val="60000"/>
              <a:lumOff val="40000"/>
              <a:alpha val="60000"/>
            </a:schemeClr>
          </a:solidFill>
        </a:ln>
      </dgm:spPr>
      <dgm:t>
        <a:bodyPr/>
        <a:lstStyle/>
        <a:p>
          <a:endParaRPr lang="zh-CN" altLang="en-US"/>
        </a:p>
      </dgm:t>
    </dgm:pt>
    <dgm:pt modelId="{0CEDAD18-4ED1-4B9E-8007-F586267E32AB}">
      <dgm:prSet phldrT="[文本]" custT="1"/>
      <dgm:spPr>
        <a:solidFill>
          <a:schemeClr val="accent1">
            <a:hueOff val="0"/>
            <a:satOff val="0"/>
            <a:lumOff val="0"/>
            <a:alpha val="40000"/>
          </a:schemeClr>
        </a:solidFill>
        <a:ln>
          <a:noFill/>
        </a:ln>
      </dgm:spPr>
      <dgm:t>
        <a:bodyPr/>
        <a:lstStyle/>
        <a:p>
          <a:r>
            <a:rPr lang="zh-CN" altLang="en-US" sz="3600" dirty="0" smtClean="0">
              <a:latin typeface="黑体" panose="02010609060101010101" pitchFamily="49" charset="-122"/>
              <a:ea typeface="黑体" panose="02010609060101010101" pitchFamily="49" charset="-122"/>
            </a:rPr>
            <a:t>多视点视频</a:t>
          </a:r>
          <a:r>
            <a:rPr lang="en-US" altLang="zh-CN" sz="3600" dirty="0" smtClean="0">
              <a:latin typeface="黑体" panose="02010609060101010101" pitchFamily="49" charset="-122"/>
              <a:ea typeface="黑体" panose="02010609060101010101" pitchFamily="49" charset="-122"/>
            </a:rPr>
            <a:t> </a:t>
          </a:r>
          <a:r>
            <a:rPr lang="en-US" altLang="zh-CN" sz="3600" dirty="0" smtClean="0">
              <a:latin typeface="Verdana" panose="020B0604030504040204" pitchFamily="34" charset="0"/>
              <a:ea typeface="Verdana" panose="020B0604030504040204" pitchFamily="34" charset="0"/>
              <a:cs typeface="Verdana" panose="020B0604030504040204" pitchFamily="34" charset="0"/>
            </a:rPr>
            <a:t>MVV</a:t>
          </a:r>
          <a:endParaRPr lang="zh-CN" altLang="en-US" sz="3600" dirty="0">
            <a:latin typeface="Verdana" panose="020B0604030504040204" pitchFamily="34" charset="0"/>
            <a:ea typeface="黑体" panose="02010609060101010101" pitchFamily="49" charset="-122"/>
            <a:cs typeface="Verdana" panose="020B0604030504040204" pitchFamily="34" charset="0"/>
          </a:endParaRPr>
        </a:p>
      </dgm:t>
    </dgm:pt>
    <dgm:pt modelId="{F4948449-5040-4611-ACA2-72248E4E441E}" type="parTrans" cxnId="{8F8365DF-9E26-4366-89CF-B305CB876452}">
      <dgm:prSet/>
      <dgm:spPr/>
      <dgm:t>
        <a:bodyPr/>
        <a:lstStyle/>
        <a:p>
          <a:endParaRPr lang="zh-CN" altLang="en-US"/>
        </a:p>
      </dgm:t>
    </dgm:pt>
    <dgm:pt modelId="{5604A2AB-634A-4548-8A15-5AA0F4C8E94E}" type="sibTrans" cxnId="{8F8365DF-9E26-4366-89CF-B305CB876452}">
      <dgm:prSet/>
      <dgm:spPr/>
      <dgm:t>
        <a:bodyPr/>
        <a:lstStyle/>
        <a:p>
          <a:endParaRPr lang="zh-CN" altLang="en-US"/>
        </a:p>
      </dgm:t>
    </dgm:pt>
    <dgm:pt modelId="{D414D29B-6155-4C03-BF68-E64126D8A8B0}">
      <dgm:prSet phldrT="[文本]" custT="1"/>
      <dgm:spPr>
        <a:solidFill>
          <a:schemeClr val="accent1">
            <a:hueOff val="0"/>
            <a:satOff val="0"/>
            <a:lumOff val="0"/>
            <a:alpha val="40000"/>
          </a:schemeClr>
        </a:solidFill>
        <a:ln>
          <a:noFill/>
        </a:ln>
      </dgm:spPr>
      <dgm:t>
        <a:bodyPr/>
        <a:lstStyle/>
        <a:p>
          <a:r>
            <a:rPr lang="zh-CN" altLang="en-US" sz="3600" dirty="0" smtClean="0">
              <a:latin typeface="黑体" panose="02010609060101010101" pitchFamily="49" charset="-122"/>
              <a:ea typeface="黑体" panose="02010609060101010101" pitchFamily="49" charset="-122"/>
            </a:rPr>
            <a:t>多视点视频加深度</a:t>
          </a:r>
          <a:r>
            <a:rPr lang="en-US" altLang="zh-CN" sz="3600" dirty="0" smtClean="0">
              <a:latin typeface="黑体" panose="02010609060101010101" pitchFamily="49" charset="-122"/>
              <a:ea typeface="黑体" panose="02010609060101010101" pitchFamily="49" charset="-122"/>
            </a:rPr>
            <a:t> </a:t>
          </a:r>
          <a:r>
            <a:rPr lang="en-US" altLang="zh-CN" sz="3600" dirty="0" smtClean="0">
              <a:latin typeface="Verdana" panose="020B0604030504040204" pitchFamily="34" charset="0"/>
              <a:ea typeface="Verdana" panose="020B0604030504040204" pitchFamily="34" charset="0"/>
              <a:cs typeface="Verdana" panose="020B0604030504040204" pitchFamily="34" charset="0"/>
            </a:rPr>
            <a:t>MVD</a:t>
          </a:r>
          <a:endParaRPr lang="zh-CN" altLang="en-US" sz="3600" dirty="0">
            <a:latin typeface="Verdana" panose="020B0604030504040204" pitchFamily="34" charset="0"/>
            <a:ea typeface="黑体" panose="02010609060101010101" pitchFamily="49" charset="-122"/>
            <a:cs typeface="Verdana" panose="020B0604030504040204" pitchFamily="34" charset="0"/>
          </a:endParaRPr>
        </a:p>
      </dgm:t>
    </dgm:pt>
    <dgm:pt modelId="{2B923D87-5792-48A4-8DDB-38406BEEC1A5}" type="parTrans" cxnId="{BBD692C2-0623-445E-9A52-64651748DCDC}">
      <dgm:prSet/>
      <dgm:spPr/>
      <dgm:t>
        <a:bodyPr/>
        <a:lstStyle/>
        <a:p>
          <a:endParaRPr lang="zh-CN" altLang="en-US"/>
        </a:p>
      </dgm:t>
    </dgm:pt>
    <dgm:pt modelId="{B6335930-DB82-4D3A-BCF2-75309E93E7C1}" type="sibTrans" cxnId="{BBD692C2-0623-445E-9A52-64651748DCDC}">
      <dgm:prSet/>
      <dgm:spPr/>
      <dgm:t>
        <a:bodyPr/>
        <a:lstStyle/>
        <a:p>
          <a:endParaRPr lang="zh-CN" altLang="en-US"/>
        </a:p>
      </dgm:t>
    </dgm:pt>
    <dgm:pt modelId="{9D9B5D79-1C7C-4C3E-8018-0559720AEA9E}" type="pres">
      <dgm:prSet presAssocID="{4FDFF1E3-2A1C-429E-91BE-BE40685BA46D}" presName="Name0" presStyleCnt="0">
        <dgm:presLayoutVars>
          <dgm:chMax val="7"/>
          <dgm:chPref val="7"/>
          <dgm:dir/>
        </dgm:presLayoutVars>
      </dgm:prSet>
      <dgm:spPr/>
      <dgm:t>
        <a:bodyPr/>
        <a:lstStyle/>
        <a:p>
          <a:endParaRPr lang="zh-CN" altLang="en-US"/>
        </a:p>
      </dgm:t>
    </dgm:pt>
    <dgm:pt modelId="{2D7F9E40-1B5D-43CC-AF87-CC0F38414476}" type="pres">
      <dgm:prSet presAssocID="{4FDFF1E3-2A1C-429E-91BE-BE40685BA46D}" presName="Name1" presStyleCnt="0"/>
      <dgm:spPr/>
    </dgm:pt>
    <dgm:pt modelId="{66618F6C-C45A-4EFC-AB1F-378A35649A18}" type="pres">
      <dgm:prSet presAssocID="{4FDFF1E3-2A1C-429E-91BE-BE40685BA46D}" presName="cycle" presStyleCnt="0"/>
      <dgm:spPr/>
    </dgm:pt>
    <dgm:pt modelId="{F6B2CAD3-0540-48C5-A220-F613C23E7930}" type="pres">
      <dgm:prSet presAssocID="{4FDFF1E3-2A1C-429E-91BE-BE40685BA46D}" presName="srcNode" presStyleLbl="node1" presStyleIdx="0" presStyleCnt="3"/>
      <dgm:spPr/>
    </dgm:pt>
    <dgm:pt modelId="{E6ADF82C-8E8B-4B47-B5D4-D7E3BFBB48A3}" type="pres">
      <dgm:prSet presAssocID="{4FDFF1E3-2A1C-429E-91BE-BE40685BA46D}" presName="conn" presStyleLbl="parChTrans1D2" presStyleIdx="0" presStyleCnt="1"/>
      <dgm:spPr/>
      <dgm:t>
        <a:bodyPr/>
        <a:lstStyle/>
        <a:p>
          <a:endParaRPr lang="zh-CN" altLang="en-US"/>
        </a:p>
      </dgm:t>
    </dgm:pt>
    <dgm:pt modelId="{53B0E318-7715-48B4-B87D-5152D4746B59}" type="pres">
      <dgm:prSet presAssocID="{4FDFF1E3-2A1C-429E-91BE-BE40685BA46D}" presName="extraNode" presStyleLbl="node1" presStyleIdx="0" presStyleCnt="3"/>
      <dgm:spPr/>
    </dgm:pt>
    <dgm:pt modelId="{E7B626DD-A514-404E-9CFB-E9E46F92B17A}" type="pres">
      <dgm:prSet presAssocID="{4FDFF1E3-2A1C-429E-91BE-BE40685BA46D}" presName="dstNode" presStyleLbl="node1" presStyleIdx="0" presStyleCnt="3"/>
      <dgm:spPr/>
    </dgm:pt>
    <dgm:pt modelId="{F2F1C780-1566-4DC6-8CAA-9E3E3BB98A3D}" type="pres">
      <dgm:prSet presAssocID="{AA422E7F-0CB0-4DD4-9D6A-D8106D8078E7}" presName="text_1" presStyleLbl="node1" presStyleIdx="0" presStyleCnt="3">
        <dgm:presLayoutVars>
          <dgm:bulletEnabled val="1"/>
        </dgm:presLayoutVars>
      </dgm:prSet>
      <dgm:spPr/>
      <dgm:t>
        <a:bodyPr/>
        <a:lstStyle/>
        <a:p>
          <a:endParaRPr lang="zh-CN" altLang="en-US"/>
        </a:p>
      </dgm:t>
    </dgm:pt>
    <dgm:pt modelId="{CF83A33D-3883-405F-AD3F-9D5E5AB46103}" type="pres">
      <dgm:prSet presAssocID="{AA422E7F-0CB0-4DD4-9D6A-D8106D8078E7}" presName="accent_1" presStyleCnt="0"/>
      <dgm:spPr/>
    </dgm:pt>
    <dgm:pt modelId="{B2B84FA6-4726-4653-AE32-05CC573196A0}" type="pres">
      <dgm:prSet presAssocID="{AA422E7F-0CB0-4DD4-9D6A-D8106D8078E7}" presName="accentRepeatNode" presStyleLbl="solidFgAcc1" presStyleIdx="0" presStyleCnt="3"/>
      <dgm:spPr>
        <a:ln>
          <a:noFill/>
        </a:ln>
      </dgm:spPr>
    </dgm:pt>
    <dgm:pt modelId="{7B99DD41-CF39-4EEA-9AC3-CA333F295482}" type="pres">
      <dgm:prSet presAssocID="{0CEDAD18-4ED1-4B9E-8007-F586267E32AB}" presName="text_2" presStyleLbl="node1" presStyleIdx="1" presStyleCnt="3">
        <dgm:presLayoutVars>
          <dgm:bulletEnabled val="1"/>
        </dgm:presLayoutVars>
      </dgm:prSet>
      <dgm:spPr/>
      <dgm:t>
        <a:bodyPr/>
        <a:lstStyle/>
        <a:p>
          <a:endParaRPr lang="zh-CN" altLang="en-US"/>
        </a:p>
      </dgm:t>
    </dgm:pt>
    <dgm:pt modelId="{919200A5-122C-4EC2-A345-260D815D87EA}" type="pres">
      <dgm:prSet presAssocID="{0CEDAD18-4ED1-4B9E-8007-F586267E32AB}" presName="accent_2" presStyleCnt="0"/>
      <dgm:spPr/>
    </dgm:pt>
    <dgm:pt modelId="{DCF734AF-389C-4D6E-8799-D1A0721A6568}" type="pres">
      <dgm:prSet presAssocID="{0CEDAD18-4ED1-4B9E-8007-F586267E32AB}" presName="accentRepeatNode" presStyleLbl="solidFgAcc1" presStyleIdx="1" presStyleCnt="3"/>
      <dgm:spPr>
        <a:ln>
          <a:noFill/>
        </a:ln>
      </dgm:spPr>
    </dgm:pt>
    <dgm:pt modelId="{F79272E6-3C7A-4730-98EC-0D331126FDE3}" type="pres">
      <dgm:prSet presAssocID="{D414D29B-6155-4C03-BF68-E64126D8A8B0}" presName="text_3" presStyleLbl="node1" presStyleIdx="2" presStyleCnt="3">
        <dgm:presLayoutVars>
          <dgm:bulletEnabled val="1"/>
        </dgm:presLayoutVars>
      </dgm:prSet>
      <dgm:spPr/>
      <dgm:t>
        <a:bodyPr/>
        <a:lstStyle/>
        <a:p>
          <a:endParaRPr lang="zh-CN" altLang="en-US"/>
        </a:p>
      </dgm:t>
    </dgm:pt>
    <dgm:pt modelId="{F773504D-3407-416E-A82D-177BBEA0D679}" type="pres">
      <dgm:prSet presAssocID="{D414D29B-6155-4C03-BF68-E64126D8A8B0}" presName="accent_3" presStyleCnt="0"/>
      <dgm:spPr/>
    </dgm:pt>
    <dgm:pt modelId="{06E8A829-B24B-452B-888D-9741D20F48DD}" type="pres">
      <dgm:prSet presAssocID="{D414D29B-6155-4C03-BF68-E64126D8A8B0}" presName="accentRepeatNode" presStyleLbl="solidFgAcc1" presStyleIdx="2" presStyleCnt="3"/>
      <dgm:spPr>
        <a:ln>
          <a:noFill/>
        </a:ln>
      </dgm:spPr>
    </dgm:pt>
  </dgm:ptLst>
  <dgm:cxnLst>
    <dgm:cxn modelId="{8930812D-ED38-44AC-8F0F-ED2719CB6A94}" type="presOf" srcId="{0CEDAD18-4ED1-4B9E-8007-F586267E32AB}" destId="{7B99DD41-CF39-4EEA-9AC3-CA333F295482}" srcOrd="0" destOrd="0" presId="urn:microsoft.com/office/officeart/2008/layout/VerticalCurvedList"/>
    <dgm:cxn modelId="{8F8365DF-9E26-4366-89CF-B305CB876452}" srcId="{4FDFF1E3-2A1C-429E-91BE-BE40685BA46D}" destId="{0CEDAD18-4ED1-4B9E-8007-F586267E32AB}" srcOrd="1" destOrd="0" parTransId="{F4948449-5040-4611-ACA2-72248E4E441E}" sibTransId="{5604A2AB-634A-4548-8A15-5AA0F4C8E94E}"/>
    <dgm:cxn modelId="{14654672-0784-404E-BF7A-10F07AAD20C1}" type="presOf" srcId="{4FDFF1E3-2A1C-429E-91BE-BE40685BA46D}" destId="{9D9B5D79-1C7C-4C3E-8018-0559720AEA9E}" srcOrd="0" destOrd="0" presId="urn:microsoft.com/office/officeart/2008/layout/VerticalCurvedList"/>
    <dgm:cxn modelId="{F905D9EC-6A0B-4EC2-9B06-2A76D6B2E9A7}" type="presOf" srcId="{812B0ACD-7281-4051-83CA-1AA72028C087}" destId="{E6ADF82C-8E8B-4B47-B5D4-D7E3BFBB48A3}" srcOrd="0" destOrd="0" presId="urn:microsoft.com/office/officeart/2008/layout/VerticalCurvedList"/>
    <dgm:cxn modelId="{8361AAD0-7416-47B0-80E8-215AFB879338}" srcId="{4FDFF1E3-2A1C-429E-91BE-BE40685BA46D}" destId="{AA422E7F-0CB0-4DD4-9D6A-D8106D8078E7}" srcOrd="0" destOrd="0" parTransId="{E24EDBFF-4C36-40FB-814E-461F228B8EE2}" sibTransId="{812B0ACD-7281-4051-83CA-1AA72028C087}"/>
    <dgm:cxn modelId="{78979F14-7A1A-4985-9182-A686EF1BFA11}" type="presOf" srcId="{AA422E7F-0CB0-4DD4-9D6A-D8106D8078E7}" destId="{F2F1C780-1566-4DC6-8CAA-9E3E3BB98A3D}" srcOrd="0" destOrd="0" presId="urn:microsoft.com/office/officeart/2008/layout/VerticalCurvedList"/>
    <dgm:cxn modelId="{AF5DCFBC-C606-4D6D-9B50-EA71ADCD35DD}" type="presOf" srcId="{D414D29B-6155-4C03-BF68-E64126D8A8B0}" destId="{F79272E6-3C7A-4730-98EC-0D331126FDE3}" srcOrd="0" destOrd="0" presId="urn:microsoft.com/office/officeart/2008/layout/VerticalCurvedList"/>
    <dgm:cxn modelId="{BBD692C2-0623-445E-9A52-64651748DCDC}" srcId="{4FDFF1E3-2A1C-429E-91BE-BE40685BA46D}" destId="{D414D29B-6155-4C03-BF68-E64126D8A8B0}" srcOrd="2" destOrd="0" parTransId="{2B923D87-5792-48A4-8DDB-38406BEEC1A5}" sibTransId="{B6335930-DB82-4D3A-BCF2-75309E93E7C1}"/>
    <dgm:cxn modelId="{514FEC56-F64E-44A6-AA5B-01901C453AA2}" type="presParOf" srcId="{9D9B5D79-1C7C-4C3E-8018-0559720AEA9E}" destId="{2D7F9E40-1B5D-43CC-AF87-CC0F38414476}" srcOrd="0" destOrd="0" presId="urn:microsoft.com/office/officeart/2008/layout/VerticalCurvedList"/>
    <dgm:cxn modelId="{4B36ABD5-B2E0-4EB9-8C72-789B8A990C35}" type="presParOf" srcId="{2D7F9E40-1B5D-43CC-AF87-CC0F38414476}" destId="{66618F6C-C45A-4EFC-AB1F-378A35649A18}" srcOrd="0" destOrd="0" presId="urn:microsoft.com/office/officeart/2008/layout/VerticalCurvedList"/>
    <dgm:cxn modelId="{5B153D07-6D6C-4586-99E7-B627E65389E2}" type="presParOf" srcId="{66618F6C-C45A-4EFC-AB1F-378A35649A18}" destId="{F6B2CAD3-0540-48C5-A220-F613C23E7930}" srcOrd="0" destOrd="0" presId="urn:microsoft.com/office/officeart/2008/layout/VerticalCurvedList"/>
    <dgm:cxn modelId="{B258BC69-5DDC-4D06-9918-5F5EE00F962D}" type="presParOf" srcId="{66618F6C-C45A-4EFC-AB1F-378A35649A18}" destId="{E6ADF82C-8E8B-4B47-B5D4-D7E3BFBB48A3}" srcOrd="1" destOrd="0" presId="urn:microsoft.com/office/officeart/2008/layout/VerticalCurvedList"/>
    <dgm:cxn modelId="{B5B76CDC-A5DE-4A29-940A-23536DCDF0DC}" type="presParOf" srcId="{66618F6C-C45A-4EFC-AB1F-378A35649A18}" destId="{53B0E318-7715-48B4-B87D-5152D4746B59}" srcOrd="2" destOrd="0" presId="urn:microsoft.com/office/officeart/2008/layout/VerticalCurvedList"/>
    <dgm:cxn modelId="{01A4F533-1379-44E8-9D5E-93A24261D34A}" type="presParOf" srcId="{66618F6C-C45A-4EFC-AB1F-378A35649A18}" destId="{E7B626DD-A514-404E-9CFB-E9E46F92B17A}" srcOrd="3" destOrd="0" presId="urn:microsoft.com/office/officeart/2008/layout/VerticalCurvedList"/>
    <dgm:cxn modelId="{EC8DAD93-8156-4D48-A319-FBE3A82D403B}" type="presParOf" srcId="{2D7F9E40-1B5D-43CC-AF87-CC0F38414476}" destId="{F2F1C780-1566-4DC6-8CAA-9E3E3BB98A3D}" srcOrd="1" destOrd="0" presId="urn:microsoft.com/office/officeart/2008/layout/VerticalCurvedList"/>
    <dgm:cxn modelId="{8D720CA9-86FB-4AA0-ADF2-10125B44B434}" type="presParOf" srcId="{2D7F9E40-1B5D-43CC-AF87-CC0F38414476}" destId="{CF83A33D-3883-405F-AD3F-9D5E5AB46103}" srcOrd="2" destOrd="0" presId="urn:microsoft.com/office/officeart/2008/layout/VerticalCurvedList"/>
    <dgm:cxn modelId="{7013B777-4ED5-45F9-AC9C-34C81752065E}" type="presParOf" srcId="{CF83A33D-3883-405F-AD3F-9D5E5AB46103}" destId="{B2B84FA6-4726-4653-AE32-05CC573196A0}" srcOrd="0" destOrd="0" presId="urn:microsoft.com/office/officeart/2008/layout/VerticalCurvedList"/>
    <dgm:cxn modelId="{2D6C28D6-F660-4FBB-AC82-A5A9C8FED5BC}" type="presParOf" srcId="{2D7F9E40-1B5D-43CC-AF87-CC0F38414476}" destId="{7B99DD41-CF39-4EEA-9AC3-CA333F295482}" srcOrd="3" destOrd="0" presId="urn:microsoft.com/office/officeart/2008/layout/VerticalCurvedList"/>
    <dgm:cxn modelId="{DE999404-018D-4B3C-8F8D-CE14E8B032F0}" type="presParOf" srcId="{2D7F9E40-1B5D-43CC-AF87-CC0F38414476}" destId="{919200A5-122C-4EC2-A345-260D815D87EA}" srcOrd="4" destOrd="0" presId="urn:microsoft.com/office/officeart/2008/layout/VerticalCurvedList"/>
    <dgm:cxn modelId="{1ABB7D69-3A49-4EB3-AD96-2381C066117F}" type="presParOf" srcId="{919200A5-122C-4EC2-A345-260D815D87EA}" destId="{DCF734AF-389C-4D6E-8799-D1A0721A6568}" srcOrd="0" destOrd="0" presId="urn:microsoft.com/office/officeart/2008/layout/VerticalCurvedList"/>
    <dgm:cxn modelId="{377103A4-39EB-47C3-9262-3D5CF5CC3E0E}" type="presParOf" srcId="{2D7F9E40-1B5D-43CC-AF87-CC0F38414476}" destId="{F79272E6-3C7A-4730-98EC-0D331126FDE3}" srcOrd="5" destOrd="0" presId="urn:microsoft.com/office/officeart/2008/layout/VerticalCurvedList"/>
    <dgm:cxn modelId="{0C8B10DB-D599-400C-B94A-6E44C92397FD}" type="presParOf" srcId="{2D7F9E40-1B5D-43CC-AF87-CC0F38414476}" destId="{F773504D-3407-416E-A82D-177BBEA0D679}" srcOrd="6" destOrd="0" presId="urn:microsoft.com/office/officeart/2008/layout/VerticalCurvedList"/>
    <dgm:cxn modelId="{B257F686-3958-4DCE-8030-B0C86048E6A3}" type="presParOf" srcId="{F773504D-3407-416E-A82D-177BBEA0D679}" destId="{06E8A829-B24B-452B-888D-9741D20F48DD}"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95EA7-EA11-4CCA-AD1A-7F6BE898350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7CE2AEAD-2480-4A12-A85B-C053A3B1362D}">
      <dgm:prSet phldrT="[文本]"/>
      <dgm:spPr>
        <a:solidFill>
          <a:schemeClr val="accent1">
            <a:hueOff val="0"/>
            <a:satOff val="0"/>
            <a:lumOff val="0"/>
            <a:alpha val="60000"/>
          </a:schemeClr>
        </a:solidFill>
        <a:ln>
          <a:noFill/>
        </a:ln>
      </dgm:spPr>
      <dgm:t>
        <a:bodyPr/>
        <a:lstStyle/>
        <a:p>
          <a:r>
            <a:rPr lang="zh-CN" altLang="en-US" dirty="0" smtClean="0">
              <a:latin typeface="黑体" panose="02010609060101010101" pitchFamily="49" charset="-122"/>
              <a:ea typeface="黑体" panose="02010609060101010101" pitchFamily="49" charset="-122"/>
            </a:rPr>
            <a:t>视点合成 </a:t>
          </a:r>
          <a:r>
            <a:rPr lang="en-US" altLang="zh-CN" dirty="0" smtClean="0">
              <a:latin typeface="Verdana" panose="020B0604030504040204" pitchFamily="34" charset="0"/>
              <a:ea typeface="Verdana" panose="020B0604030504040204" pitchFamily="34" charset="0"/>
              <a:cs typeface="Verdana" panose="020B0604030504040204" pitchFamily="34" charset="0"/>
            </a:rPr>
            <a:t>View Synthesis</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5ECAB826-78B1-44E0-A4E9-5A9A99BC86EB}" type="parTrans" cxnId="{AE2753BB-1377-471B-BF9B-446D1784D5E9}">
      <dgm:prSet/>
      <dgm:spPr/>
      <dgm:t>
        <a:bodyPr/>
        <a:lstStyle/>
        <a:p>
          <a:endParaRPr lang="zh-CN" altLang="en-US"/>
        </a:p>
      </dgm:t>
    </dgm:pt>
    <dgm:pt modelId="{D558D269-E820-49B0-A002-E92A236D8D12}" type="sibTrans" cxnId="{AE2753BB-1377-471B-BF9B-446D1784D5E9}">
      <dgm:prSet/>
      <dgm:spPr/>
      <dgm:t>
        <a:bodyPr/>
        <a:lstStyle/>
        <a:p>
          <a:endParaRPr lang="zh-CN" altLang="en-US"/>
        </a:p>
      </dgm:t>
    </dgm:pt>
    <dgm:pt modelId="{9915FD89-9488-4756-AEA8-A3FBC86A8DD6}">
      <dgm:prSet phldrT="[文本]" custT="1"/>
      <dgm:spPr>
        <a:solidFill>
          <a:schemeClr val="bg1">
            <a:alpha val="40000"/>
          </a:schemeClr>
        </a:solidFill>
        <a:ln>
          <a:solidFill>
            <a:schemeClr val="bg1">
              <a:lumMod val="50000"/>
            </a:schemeClr>
          </a:solidFill>
        </a:ln>
      </dgm:spPr>
      <dgm:t>
        <a:bodyPr/>
        <a:lstStyle/>
        <a:p>
          <a:pPr algn="ctr"/>
          <a:endParaRPr lang="en-US" altLang="zh-CN" sz="2800" dirty="0" smtClean="0">
            <a:latin typeface="黑体" panose="02010609060101010101" pitchFamily="49" charset="-122"/>
            <a:ea typeface="黑体" panose="02010609060101010101" pitchFamily="49" charset="-122"/>
          </a:endParaRPr>
        </a:p>
        <a:p>
          <a:pPr algn="ctr"/>
          <a:r>
            <a:rPr lang="zh-CN" altLang="en-US" sz="3600" dirty="0" smtClean="0">
              <a:latin typeface="黑体" panose="02010609060101010101" pitchFamily="49" charset="-122"/>
              <a:ea typeface="黑体" panose="02010609060101010101" pitchFamily="49" charset="-122"/>
            </a:rPr>
            <a:t>视点映射与合并</a:t>
          </a:r>
          <a:endParaRPr lang="zh-CN" altLang="en-US" sz="3600" dirty="0">
            <a:latin typeface="黑体" panose="02010609060101010101" pitchFamily="49" charset="-122"/>
            <a:ea typeface="黑体" panose="02010609060101010101" pitchFamily="49" charset="-122"/>
          </a:endParaRPr>
        </a:p>
      </dgm:t>
    </dgm:pt>
    <dgm:pt modelId="{65F89CFD-5566-45D6-B7F7-D241455BBCA6}" type="parTrans" cxnId="{E428BDB8-8833-489E-8866-A7AB89C71255}">
      <dgm:prSet/>
      <dgm:spPr/>
      <dgm:t>
        <a:bodyPr/>
        <a:lstStyle/>
        <a:p>
          <a:endParaRPr lang="zh-CN" altLang="en-US"/>
        </a:p>
      </dgm:t>
    </dgm:pt>
    <dgm:pt modelId="{996B410B-35E4-4A29-9709-69648F8F06CB}" type="sibTrans" cxnId="{E428BDB8-8833-489E-8866-A7AB89C71255}">
      <dgm:prSet/>
      <dgm:spPr/>
      <dgm:t>
        <a:bodyPr/>
        <a:lstStyle/>
        <a:p>
          <a:endParaRPr lang="zh-CN" altLang="en-US"/>
        </a:p>
      </dgm:t>
    </dgm:pt>
    <dgm:pt modelId="{32D434F5-3EB5-4091-88EE-B3569CA2E0AE}">
      <dgm:prSet phldrT="[文本]"/>
      <dgm:spPr>
        <a:solidFill>
          <a:schemeClr val="accent1">
            <a:hueOff val="0"/>
            <a:satOff val="0"/>
            <a:lumOff val="0"/>
            <a:alpha val="60000"/>
          </a:schemeClr>
        </a:solidFill>
        <a:ln>
          <a:noFill/>
        </a:ln>
      </dgm:spPr>
      <dgm:t>
        <a:bodyPr/>
        <a:lstStyle/>
        <a:p>
          <a:r>
            <a:rPr lang="zh-CN" altLang="en-US" dirty="0" smtClean="0">
              <a:latin typeface="黑体" panose="02010609060101010101" pitchFamily="49" charset="-122"/>
              <a:ea typeface="黑体" panose="02010609060101010101" pitchFamily="49" charset="-122"/>
            </a:rPr>
            <a:t>视点合成预测 </a:t>
          </a:r>
          <a:r>
            <a:rPr lang="en-US" altLang="zh-CN" dirty="0" smtClean="0">
              <a:latin typeface="Verdana" panose="020B0604030504040204" pitchFamily="34" charset="0"/>
              <a:ea typeface="Verdana" panose="020B0604030504040204" pitchFamily="34" charset="0"/>
              <a:cs typeface="Verdana" panose="020B0604030504040204" pitchFamily="34" charset="0"/>
            </a:rPr>
            <a:t>VSP</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80CC7A74-8946-4BFC-97FE-FF080C528CCF}" type="parTrans" cxnId="{55594ABF-1E9E-467A-A856-825CD8919CF1}">
      <dgm:prSet/>
      <dgm:spPr/>
      <dgm:t>
        <a:bodyPr/>
        <a:lstStyle/>
        <a:p>
          <a:endParaRPr lang="zh-CN" altLang="en-US"/>
        </a:p>
      </dgm:t>
    </dgm:pt>
    <dgm:pt modelId="{68BCFAD0-45E1-4EC7-A55D-11D3CC32F639}" type="sibTrans" cxnId="{55594ABF-1E9E-467A-A856-825CD8919CF1}">
      <dgm:prSet/>
      <dgm:spPr/>
      <dgm:t>
        <a:bodyPr/>
        <a:lstStyle/>
        <a:p>
          <a:endParaRPr lang="zh-CN" altLang="en-US"/>
        </a:p>
      </dgm:t>
    </dgm:pt>
    <dgm:pt modelId="{B41E8038-D84A-4D84-AF86-744140732CA8}">
      <dgm:prSet phldrT="[文本]" custT="1"/>
      <dgm:spPr>
        <a:solidFill>
          <a:schemeClr val="bg1">
            <a:alpha val="40000"/>
          </a:schemeClr>
        </a:solidFill>
        <a:ln>
          <a:solidFill>
            <a:schemeClr val="bg1">
              <a:lumMod val="50000"/>
            </a:schemeClr>
          </a:solidFill>
        </a:ln>
      </dgm:spPr>
      <dgm:t>
        <a:bodyPr/>
        <a:lstStyle/>
        <a:p>
          <a:pPr algn="l"/>
          <a:endParaRPr lang="en-US" altLang="zh-CN" sz="2800" dirty="0" smtClean="0">
            <a:latin typeface="黑体" panose="02010609060101010101" pitchFamily="49" charset="-122"/>
            <a:ea typeface="黑体" panose="02010609060101010101" pitchFamily="49" charset="-122"/>
          </a:endParaRPr>
        </a:p>
        <a:p>
          <a:pPr algn="ctr"/>
          <a:r>
            <a:rPr lang="zh-CN" altLang="en-US" sz="3600" dirty="0" smtClean="0">
              <a:latin typeface="黑体" panose="02010609060101010101" pitchFamily="49" charset="-122"/>
              <a:ea typeface="黑体" panose="02010609060101010101" pitchFamily="49" charset="-122"/>
            </a:rPr>
            <a:t>通过映射视点进行预测</a:t>
          </a:r>
          <a:endParaRPr lang="zh-CN" altLang="en-US" sz="3600" dirty="0">
            <a:latin typeface="黑体" panose="02010609060101010101" pitchFamily="49" charset="-122"/>
            <a:ea typeface="黑体" panose="02010609060101010101" pitchFamily="49" charset="-122"/>
          </a:endParaRPr>
        </a:p>
      </dgm:t>
    </dgm:pt>
    <dgm:pt modelId="{75C3BB05-4FA8-4AFA-9DC8-D1CA27A388FF}" type="parTrans" cxnId="{5A82B49D-A691-4B06-9323-B4861F05A3DD}">
      <dgm:prSet/>
      <dgm:spPr/>
      <dgm:t>
        <a:bodyPr/>
        <a:lstStyle/>
        <a:p>
          <a:endParaRPr lang="zh-CN" altLang="en-US"/>
        </a:p>
      </dgm:t>
    </dgm:pt>
    <dgm:pt modelId="{61F7E531-B395-4501-926E-C4C4AA3C34E7}" type="sibTrans" cxnId="{5A82B49D-A691-4B06-9323-B4861F05A3DD}">
      <dgm:prSet/>
      <dgm:spPr/>
      <dgm:t>
        <a:bodyPr/>
        <a:lstStyle/>
        <a:p>
          <a:endParaRPr lang="zh-CN" altLang="en-US"/>
        </a:p>
      </dgm:t>
    </dgm:pt>
    <dgm:pt modelId="{926FAD21-38A2-4BE8-BEAA-3CB46704BDE7}">
      <dgm:prSet phldrT="[文本]"/>
      <dgm:spPr>
        <a:solidFill>
          <a:schemeClr val="accent1">
            <a:hueOff val="0"/>
            <a:satOff val="0"/>
            <a:lumOff val="0"/>
            <a:alpha val="60000"/>
          </a:schemeClr>
        </a:solidFill>
        <a:ln>
          <a:noFill/>
        </a:ln>
      </dgm:spPr>
      <dgm:t>
        <a:bodyPr/>
        <a:lstStyle/>
        <a:p>
          <a:r>
            <a:rPr lang="zh-CN" altLang="en-US" dirty="0" smtClean="0">
              <a:latin typeface="黑体" panose="02010609060101010101" pitchFamily="49" charset="-122"/>
              <a:ea typeface="黑体" panose="02010609060101010101" pitchFamily="49" charset="-122"/>
            </a:rPr>
            <a:t>基于深度的运动估计 </a:t>
          </a:r>
          <a:r>
            <a:rPr lang="en-US" altLang="zh-CN" dirty="0" smtClean="0">
              <a:latin typeface="Verdana" panose="020B0604030504040204" pitchFamily="34" charset="0"/>
              <a:ea typeface="Verdana" panose="020B0604030504040204" pitchFamily="34" charset="0"/>
              <a:cs typeface="Verdana" panose="020B0604030504040204" pitchFamily="34" charset="0"/>
            </a:rPr>
            <a:t>DMVP</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E5210055-824D-4300-B58C-C93C3E9A1390}" type="parTrans" cxnId="{916D10DF-8AA5-406D-A1C4-5157CBB342CF}">
      <dgm:prSet/>
      <dgm:spPr/>
      <dgm:t>
        <a:bodyPr/>
        <a:lstStyle/>
        <a:p>
          <a:endParaRPr lang="zh-CN" altLang="en-US"/>
        </a:p>
      </dgm:t>
    </dgm:pt>
    <dgm:pt modelId="{98FFFA14-2EF7-4743-8428-DD56936B515E}" type="sibTrans" cxnId="{916D10DF-8AA5-406D-A1C4-5157CBB342CF}">
      <dgm:prSet/>
      <dgm:spPr/>
      <dgm:t>
        <a:bodyPr/>
        <a:lstStyle/>
        <a:p>
          <a:endParaRPr lang="zh-CN" altLang="en-US"/>
        </a:p>
      </dgm:t>
    </dgm:pt>
    <dgm:pt modelId="{8C8987A7-C2E6-4224-8340-CF52C9271801}">
      <dgm:prSet phldrT="[文本]" custT="1"/>
      <dgm:spPr>
        <a:solidFill>
          <a:schemeClr val="bg1">
            <a:alpha val="40000"/>
          </a:schemeClr>
        </a:solidFill>
        <a:ln>
          <a:solidFill>
            <a:schemeClr val="bg1">
              <a:lumMod val="50000"/>
            </a:schemeClr>
          </a:solidFill>
        </a:ln>
      </dgm:spPr>
      <dgm:t>
        <a:bodyPr/>
        <a:lstStyle/>
        <a:p>
          <a:pPr algn="l"/>
          <a:endParaRPr lang="en-US" altLang="zh-CN" sz="2000" dirty="0" smtClean="0">
            <a:latin typeface="黑体" panose="02010609060101010101" pitchFamily="49" charset="-122"/>
            <a:ea typeface="黑体" panose="02010609060101010101" pitchFamily="49" charset="-122"/>
          </a:endParaRPr>
        </a:p>
        <a:p>
          <a:pPr algn="ctr"/>
          <a:r>
            <a:rPr lang="zh-CN" altLang="en-US" sz="3600" dirty="0" smtClean="0">
              <a:latin typeface="黑体" panose="02010609060101010101" pitchFamily="49" charset="-122"/>
              <a:ea typeface="黑体" panose="02010609060101010101" pitchFamily="49" charset="-122"/>
            </a:rPr>
            <a:t>预测结合深度信息</a:t>
          </a:r>
          <a:endParaRPr lang="zh-CN" altLang="en-US" sz="3600" dirty="0">
            <a:latin typeface="黑体" panose="02010609060101010101" pitchFamily="49" charset="-122"/>
            <a:ea typeface="黑体" panose="02010609060101010101" pitchFamily="49" charset="-122"/>
          </a:endParaRPr>
        </a:p>
      </dgm:t>
    </dgm:pt>
    <dgm:pt modelId="{22BF4699-82D6-4CD4-8B01-D2281247E25F}" type="parTrans" cxnId="{72E6D271-E858-486E-9FD7-B4903F47F1B8}">
      <dgm:prSet/>
      <dgm:spPr/>
      <dgm:t>
        <a:bodyPr/>
        <a:lstStyle/>
        <a:p>
          <a:endParaRPr lang="zh-CN" altLang="en-US"/>
        </a:p>
      </dgm:t>
    </dgm:pt>
    <dgm:pt modelId="{84E69CE8-D6E9-4A40-A08B-202DDAEED21B}" type="sibTrans" cxnId="{72E6D271-E858-486E-9FD7-B4903F47F1B8}">
      <dgm:prSet/>
      <dgm:spPr/>
      <dgm:t>
        <a:bodyPr/>
        <a:lstStyle/>
        <a:p>
          <a:endParaRPr lang="zh-CN" altLang="en-US"/>
        </a:p>
      </dgm:t>
    </dgm:pt>
    <dgm:pt modelId="{36E3E547-B73B-4EAF-AC7B-C8471E3C0E01}" type="pres">
      <dgm:prSet presAssocID="{AE095EA7-EA11-4CCA-AD1A-7F6BE8983500}" presName="Name0" presStyleCnt="0">
        <dgm:presLayoutVars>
          <dgm:chMax val="5"/>
          <dgm:chPref val="5"/>
          <dgm:dir/>
          <dgm:animLvl val="lvl"/>
        </dgm:presLayoutVars>
      </dgm:prSet>
      <dgm:spPr/>
      <dgm:t>
        <a:bodyPr/>
        <a:lstStyle/>
        <a:p>
          <a:endParaRPr lang="zh-CN" altLang="en-US"/>
        </a:p>
      </dgm:t>
    </dgm:pt>
    <dgm:pt modelId="{ED109C26-4475-49AD-9186-BB6C09F5BF66}" type="pres">
      <dgm:prSet presAssocID="{7CE2AEAD-2480-4A12-A85B-C053A3B1362D}" presName="parentText1" presStyleLbl="node1" presStyleIdx="0" presStyleCnt="3">
        <dgm:presLayoutVars>
          <dgm:chMax/>
          <dgm:chPref val="3"/>
          <dgm:bulletEnabled val="1"/>
        </dgm:presLayoutVars>
      </dgm:prSet>
      <dgm:spPr/>
      <dgm:t>
        <a:bodyPr/>
        <a:lstStyle/>
        <a:p>
          <a:endParaRPr lang="zh-CN" altLang="en-US"/>
        </a:p>
      </dgm:t>
    </dgm:pt>
    <dgm:pt modelId="{70E62874-27FA-4633-8DD7-C8CAC4A0AC25}" type="pres">
      <dgm:prSet presAssocID="{7CE2AEAD-2480-4A12-A85B-C053A3B1362D}" presName="childText1" presStyleLbl="solidAlignAcc1" presStyleIdx="0" presStyleCnt="3">
        <dgm:presLayoutVars>
          <dgm:chMax val="0"/>
          <dgm:chPref val="0"/>
          <dgm:bulletEnabled val="1"/>
        </dgm:presLayoutVars>
      </dgm:prSet>
      <dgm:spPr/>
      <dgm:t>
        <a:bodyPr/>
        <a:lstStyle/>
        <a:p>
          <a:endParaRPr lang="zh-CN" altLang="en-US"/>
        </a:p>
      </dgm:t>
    </dgm:pt>
    <dgm:pt modelId="{D61C75F7-0A72-49BE-BF6D-658C4B54A41E}" type="pres">
      <dgm:prSet presAssocID="{32D434F5-3EB5-4091-88EE-B3569CA2E0AE}" presName="parentText2" presStyleLbl="node1" presStyleIdx="1" presStyleCnt="3">
        <dgm:presLayoutVars>
          <dgm:chMax/>
          <dgm:chPref val="3"/>
          <dgm:bulletEnabled val="1"/>
        </dgm:presLayoutVars>
      </dgm:prSet>
      <dgm:spPr/>
      <dgm:t>
        <a:bodyPr/>
        <a:lstStyle/>
        <a:p>
          <a:endParaRPr lang="zh-CN" altLang="en-US"/>
        </a:p>
      </dgm:t>
    </dgm:pt>
    <dgm:pt modelId="{DCC90B52-9AA2-402F-8509-D60A90377123}" type="pres">
      <dgm:prSet presAssocID="{32D434F5-3EB5-4091-88EE-B3569CA2E0AE}" presName="childText2" presStyleLbl="solidAlignAcc1" presStyleIdx="1" presStyleCnt="3">
        <dgm:presLayoutVars>
          <dgm:chMax val="0"/>
          <dgm:chPref val="0"/>
          <dgm:bulletEnabled val="1"/>
        </dgm:presLayoutVars>
      </dgm:prSet>
      <dgm:spPr/>
      <dgm:t>
        <a:bodyPr/>
        <a:lstStyle/>
        <a:p>
          <a:endParaRPr lang="zh-CN" altLang="en-US"/>
        </a:p>
      </dgm:t>
    </dgm:pt>
    <dgm:pt modelId="{B42039F7-683D-45DC-B1EB-8058AC520E94}" type="pres">
      <dgm:prSet presAssocID="{926FAD21-38A2-4BE8-BEAA-3CB46704BDE7}" presName="parentText3" presStyleLbl="node1" presStyleIdx="2" presStyleCnt="3">
        <dgm:presLayoutVars>
          <dgm:chMax/>
          <dgm:chPref val="3"/>
          <dgm:bulletEnabled val="1"/>
        </dgm:presLayoutVars>
      </dgm:prSet>
      <dgm:spPr/>
      <dgm:t>
        <a:bodyPr/>
        <a:lstStyle/>
        <a:p>
          <a:endParaRPr lang="zh-CN" altLang="en-US"/>
        </a:p>
      </dgm:t>
    </dgm:pt>
    <dgm:pt modelId="{58C9D730-10A1-4481-A62F-CF51B0CBB163}" type="pres">
      <dgm:prSet presAssocID="{926FAD21-38A2-4BE8-BEAA-3CB46704BDE7}" presName="childText3" presStyleLbl="solidAlignAcc1" presStyleIdx="2" presStyleCnt="3">
        <dgm:presLayoutVars>
          <dgm:chMax val="0"/>
          <dgm:chPref val="0"/>
          <dgm:bulletEnabled val="1"/>
        </dgm:presLayoutVars>
      </dgm:prSet>
      <dgm:spPr/>
      <dgm:t>
        <a:bodyPr/>
        <a:lstStyle/>
        <a:p>
          <a:endParaRPr lang="zh-CN" altLang="en-US"/>
        </a:p>
      </dgm:t>
    </dgm:pt>
  </dgm:ptLst>
  <dgm:cxnLst>
    <dgm:cxn modelId="{8A8D2CE8-0E89-4C04-B78E-4995298D4BA1}" type="presOf" srcId="{B41E8038-D84A-4D84-AF86-744140732CA8}" destId="{DCC90B52-9AA2-402F-8509-D60A90377123}" srcOrd="0" destOrd="0" presId="urn:microsoft.com/office/officeart/2009/3/layout/IncreasingArrowsProcess"/>
    <dgm:cxn modelId="{55594ABF-1E9E-467A-A856-825CD8919CF1}" srcId="{AE095EA7-EA11-4CCA-AD1A-7F6BE8983500}" destId="{32D434F5-3EB5-4091-88EE-B3569CA2E0AE}" srcOrd="1" destOrd="0" parTransId="{80CC7A74-8946-4BFC-97FE-FF080C528CCF}" sibTransId="{68BCFAD0-45E1-4EC7-A55D-11D3CC32F639}"/>
    <dgm:cxn modelId="{E428BDB8-8833-489E-8866-A7AB89C71255}" srcId="{7CE2AEAD-2480-4A12-A85B-C053A3B1362D}" destId="{9915FD89-9488-4756-AEA8-A3FBC86A8DD6}" srcOrd="0" destOrd="0" parTransId="{65F89CFD-5566-45D6-B7F7-D241455BBCA6}" sibTransId="{996B410B-35E4-4A29-9709-69648F8F06CB}"/>
    <dgm:cxn modelId="{89A39F72-3BF8-47C3-8F25-45F39555EFDC}" type="presOf" srcId="{7CE2AEAD-2480-4A12-A85B-C053A3B1362D}" destId="{ED109C26-4475-49AD-9186-BB6C09F5BF66}" srcOrd="0" destOrd="0" presId="urn:microsoft.com/office/officeart/2009/3/layout/IncreasingArrowsProcess"/>
    <dgm:cxn modelId="{5A82B49D-A691-4B06-9323-B4861F05A3DD}" srcId="{32D434F5-3EB5-4091-88EE-B3569CA2E0AE}" destId="{B41E8038-D84A-4D84-AF86-744140732CA8}" srcOrd="0" destOrd="0" parTransId="{75C3BB05-4FA8-4AFA-9DC8-D1CA27A388FF}" sibTransId="{61F7E531-B395-4501-926E-C4C4AA3C34E7}"/>
    <dgm:cxn modelId="{9ADA0525-16F7-4E0E-A84A-19F7B6197187}" type="presOf" srcId="{926FAD21-38A2-4BE8-BEAA-3CB46704BDE7}" destId="{B42039F7-683D-45DC-B1EB-8058AC520E94}" srcOrd="0" destOrd="0" presId="urn:microsoft.com/office/officeart/2009/3/layout/IncreasingArrowsProcess"/>
    <dgm:cxn modelId="{72E6D271-E858-486E-9FD7-B4903F47F1B8}" srcId="{926FAD21-38A2-4BE8-BEAA-3CB46704BDE7}" destId="{8C8987A7-C2E6-4224-8340-CF52C9271801}" srcOrd="0" destOrd="0" parTransId="{22BF4699-82D6-4CD4-8B01-D2281247E25F}" sibTransId="{84E69CE8-D6E9-4A40-A08B-202DDAEED21B}"/>
    <dgm:cxn modelId="{5EF7861B-C53B-480C-8A3B-19D24A5DC772}" type="presOf" srcId="{8C8987A7-C2E6-4224-8340-CF52C9271801}" destId="{58C9D730-10A1-4481-A62F-CF51B0CBB163}" srcOrd="0" destOrd="0" presId="urn:microsoft.com/office/officeart/2009/3/layout/IncreasingArrowsProcess"/>
    <dgm:cxn modelId="{D522CF1F-22CC-4EF1-B6BF-023B9E0AD5A2}" type="presOf" srcId="{AE095EA7-EA11-4CCA-AD1A-7F6BE8983500}" destId="{36E3E547-B73B-4EAF-AC7B-C8471E3C0E01}" srcOrd="0" destOrd="0" presId="urn:microsoft.com/office/officeart/2009/3/layout/IncreasingArrowsProcess"/>
    <dgm:cxn modelId="{CD84E4FD-CCEB-46F0-BA25-2D0ABF6895A4}" type="presOf" srcId="{32D434F5-3EB5-4091-88EE-B3569CA2E0AE}" destId="{D61C75F7-0A72-49BE-BF6D-658C4B54A41E}" srcOrd="0" destOrd="0" presId="urn:microsoft.com/office/officeart/2009/3/layout/IncreasingArrowsProcess"/>
    <dgm:cxn modelId="{AE2753BB-1377-471B-BF9B-446D1784D5E9}" srcId="{AE095EA7-EA11-4CCA-AD1A-7F6BE8983500}" destId="{7CE2AEAD-2480-4A12-A85B-C053A3B1362D}" srcOrd="0" destOrd="0" parTransId="{5ECAB826-78B1-44E0-A4E9-5A9A99BC86EB}" sibTransId="{D558D269-E820-49B0-A002-E92A236D8D12}"/>
    <dgm:cxn modelId="{916D10DF-8AA5-406D-A1C4-5157CBB342CF}" srcId="{AE095EA7-EA11-4CCA-AD1A-7F6BE8983500}" destId="{926FAD21-38A2-4BE8-BEAA-3CB46704BDE7}" srcOrd="2" destOrd="0" parTransId="{E5210055-824D-4300-B58C-C93C3E9A1390}" sibTransId="{98FFFA14-2EF7-4743-8428-DD56936B515E}"/>
    <dgm:cxn modelId="{1862135C-A1F0-4457-9D0E-3E4441102B13}" type="presOf" srcId="{9915FD89-9488-4756-AEA8-A3FBC86A8DD6}" destId="{70E62874-27FA-4633-8DD7-C8CAC4A0AC25}" srcOrd="0" destOrd="0" presId="urn:microsoft.com/office/officeart/2009/3/layout/IncreasingArrowsProcess"/>
    <dgm:cxn modelId="{FA897D7A-6578-4641-9BB8-E53E1C919A07}" type="presParOf" srcId="{36E3E547-B73B-4EAF-AC7B-C8471E3C0E01}" destId="{ED109C26-4475-49AD-9186-BB6C09F5BF66}" srcOrd="0" destOrd="0" presId="urn:microsoft.com/office/officeart/2009/3/layout/IncreasingArrowsProcess"/>
    <dgm:cxn modelId="{D959B6A2-9AED-4525-B1B3-11003C9728F1}" type="presParOf" srcId="{36E3E547-B73B-4EAF-AC7B-C8471E3C0E01}" destId="{70E62874-27FA-4633-8DD7-C8CAC4A0AC25}" srcOrd="1" destOrd="0" presId="urn:microsoft.com/office/officeart/2009/3/layout/IncreasingArrowsProcess"/>
    <dgm:cxn modelId="{92AFAF9A-588D-42B6-88EC-5C27739E0276}" type="presParOf" srcId="{36E3E547-B73B-4EAF-AC7B-C8471E3C0E01}" destId="{D61C75F7-0A72-49BE-BF6D-658C4B54A41E}" srcOrd="2" destOrd="0" presId="urn:microsoft.com/office/officeart/2009/3/layout/IncreasingArrowsProcess"/>
    <dgm:cxn modelId="{E2AB2853-FF6A-4BBA-B1E0-B70238664314}" type="presParOf" srcId="{36E3E547-B73B-4EAF-AC7B-C8471E3C0E01}" destId="{DCC90B52-9AA2-402F-8509-D60A90377123}" srcOrd="3" destOrd="0" presId="urn:microsoft.com/office/officeart/2009/3/layout/IncreasingArrowsProcess"/>
    <dgm:cxn modelId="{AB6ACE31-C584-4E18-BB23-8A1B0CFAA935}" type="presParOf" srcId="{36E3E547-B73B-4EAF-AC7B-C8471E3C0E01}" destId="{B42039F7-683D-45DC-B1EB-8058AC520E94}" srcOrd="4" destOrd="0" presId="urn:microsoft.com/office/officeart/2009/3/layout/IncreasingArrowsProcess"/>
    <dgm:cxn modelId="{E3F1934D-8E9A-4DED-BEDA-04788D7059C9}" type="presParOf" srcId="{36E3E547-B73B-4EAF-AC7B-C8471E3C0E01}" destId="{58C9D730-10A1-4481-A62F-CF51B0CBB163}" srcOrd="5" destOrd="0" presId="urn:microsoft.com/office/officeart/2009/3/layout/IncreasingArrows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ED1067-D6E6-4937-9299-3879704186C8}" type="doc">
      <dgm:prSet loTypeId="urn:microsoft.com/office/officeart/2008/layout/HexagonCluster" loCatId="relationship" qsTypeId="urn:microsoft.com/office/officeart/2005/8/quickstyle/simple1" qsCatId="simple" csTypeId="urn:microsoft.com/office/officeart/2005/8/colors/accent1_2" csCatId="accent1" phldr="1"/>
      <dgm:spPr/>
    </dgm:pt>
    <dgm:pt modelId="{ACCBB257-CEB9-4AA3-B924-8FAC5974405A}">
      <dgm:prSet phldrT="[文本]"/>
      <dgm:spPr>
        <a:solidFill>
          <a:schemeClr val="accent1">
            <a:hueOff val="0"/>
            <a:satOff val="0"/>
            <a:lumOff val="0"/>
            <a:alpha val="40000"/>
          </a:schemeClr>
        </a:solidFill>
        <a:ln>
          <a:noFill/>
        </a:ln>
      </dgm:spPr>
      <dgm:t>
        <a:bodyPr/>
        <a:lstStyle/>
        <a:p>
          <a:r>
            <a:rPr lang="en-US" altLang="zh-CN" dirty="0" smtClean="0">
              <a:latin typeface="Verdana" panose="020B0604030504040204" pitchFamily="34" charset="0"/>
              <a:ea typeface="Verdana" panose="020B0604030504040204" pitchFamily="34" charset="0"/>
              <a:cs typeface="Verdana" panose="020B0604030504040204" pitchFamily="34" charset="0"/>
            </a:rPr>
            <a:t>R</a:t>
          </a:r>
          <a:r>
            <a:rPr lang="zh-CN" altLang="en-US" dirty="0" smtClean="0">
              <a:latin typeface="黑体" panose="02010609060101010101" pitchFamily="49" charset="-122"/>
              <a:ea typeface="黑体" panose="02010609060101010101" pitchFamily="49" charset="-122"/>
            </a:rPr>
            <a:t>语言</a:t>
          </a:r>
          <a:endParaRPr lang="zh-CN" altLang="en-US" dirty="0"/>
        </a:p>
      </dgm:t>
    </dgm:pt>
    <dgm:pt modelId="{8FC0B0CC-D331-4D98-8A51-C97BADE3758F}" type="parTrans" cxnId="{C2E639EA-C93D-4BF2-9FB3-9EB31536FE4F}">
      <dgm:prSet/>
      <dgm:spPr/>
      <dgm:t>
        <a:bodyPr/>
        <a:lstStyle/>
        <a:p>
          <a:endParaRPr lang="zh-CN" altLang="en-US"/>
        </a:p>
      </dgm:t>
    </dgm:pt>
    <dgm:pt modelId="{CB8DCD6F-A231-4895-A5DB-A72A6749B380}" type="sibTrans" cxnId="{C2E639EA-C93D-4BF2-9FB3-9EB31536FE4F}">
      <dgm:prSet/>
      <dgm:spPr>
        <a:blipFill rotWithShape="1">
          <a:blip xmlns:r="http://schemas.openxmlformats.org/officeDocument/2006/relationships" r:embed="rId1">
            <a:extLst>
              <a:ext uri="{BEBA8EAE-BF5A-486C-A8C5-ECC9F3942E4B}">
                <a14:imgProps xmlns:a14="http://schemas.microsoft.com/office/drawing/2010/main">
                  <a14:imgLayer r:embed="rId2">
                    <a14:imgEffect>
                      <a14:artisticPaintBrush/>
                    </a14:imgEffect>
                  </a14:imgLayer>
                </a14:imgProps>
              </a:ext>
            </a:extLst>
          </a:blip>
          <a:stretch>
            <a:fillRect/>
          </a:stretch>
        </a:blipFill>
        <a:ln>
          <a:noFill/>
        </a:ln>
      </dgm:spPr>
      <dgm:t>
        <a:bodyPr/>
        <a:lstStyle/>
        <a:p>
          <a:endParaRPr lang="zh-CN" altLang="en-US"/>
        </a:p>
      </dgm:t>
    </dgm:pt>
    <dgm:pt modelId="{57330454-A81B-41C2-B4E7-3AAD7265C5FE}">
      <dgm:prSet phldrT="[文本]"/>
      <dgm:spPr>
        <a:solidFill>
          <a:schemeClr val="accent1">
            <a:hueOff val="0"/>
            <a:satOff val="0"/>
            <a:lumOff val="0"/>
            <a:alpha val="40000"/>
          </a:schemeClr>
        </a:solidFill>
        <a:ln>
          <a:noFill/>
        </a:ln>
      </dgm:spPr>
      <dgm:t>
        <a:bodyPr/>
        <a:lstStyle/>
        <a:p>
          <a:r>
            <a:rPr lang="en-US" altLang="zh-CN" dirty="0" err="1" smtClean="0">
              <a:latin typeface="Verdana" panose="020B0604030504040204" pitchFamily="34" charset="0"/>
              <a:ea typeface="Verdana" panose="020B0604030504040204" pitchFamily="34" charset="0"/>
              <a:cs typeface="Verdana" panose="020B0604030504040204" pitchFamily="34" charset="0"/>
            </a:rPr>
            <a:t>RStudio</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1882F2A9-CD12-4D56-B5EB-D8C61E314F30}" type="parTrans" cxnId="{1E0661FC-8D29-4EBB-A645-5C3BCB895E1D}">
      <dgm:prSet/>
      <dgm:spPr/>
      <dgm:t>
        <a:bodyPr/>
        <a:lstStyle/>
        <a:p>
          <a:endParaRPr lang="zh-CN" altLang="en-US"/>
        </a:p>
      </dgm:t>
    </dgm:pt>
    <dgm:pt modelId="{04582C4B-6608-41C5-810A-14E0A0AE6DE8}" type="sibTrans" cxnId="{1E0661FC-8D29-4EBB-A645-5C3BCB895E1D}">
      <dgm:prSet/>
      <dgm:spPr>
        <a:blipFill rotWithShape="1">
          <a:blip xmlns:r="http://schemas.openxmlformats.org/officeDocument/2006/relationships" r:embed="rId3">
            <a:extLst>
              <a:ext uri="{BEBA8EAE-BF5A-486C-A8C5-ECC9F3942E4B}">
                <a14:imgProps xmlns:a14="http://schemas.microsoft.com/office/drawing/2010/main">
                  <a14:imgLayer r:embed="rId4">
                    <a14:imgEffect>
                      <a14:artisticPhotocopy/>
                    </a14:imgEffect>
                  </a14:imgLayer>
                </a14:imgProps>
              </a:ext>
            </a:extLst>
          </a:blip>
          <a:stretch>
            <a:fillRect/>
          </a:stretch>
        </a:blipFill>
        <a:ln>
          <a:noFill/>
        </a:ln>
      </dgm:spPr>
      <dgm:t>
        <a:bodyPr/>
        <a:lstStyle/>
        <a:p>
          <a:endParaRPr lang="zh-CN" altLang="en-US"/>
        </a:p>
      </dgm:t>
    </dgm:pt>
    <dgm:pt modelId="{6565011B-7211-47FE-BF81-7477B639A302}">
      <dgm:prSet phldrT="[文本]"/>
      <dgm:spPr>
        <a:solidFill>
          <a:schemeClr val="accent1">
            <a:hueOff val="0"/>
            <a:satOff val="0"/>
            <a:lumOff val="0"/>
            <a:alpha val="40000"/>
          </a:schemeClr>
        </a:solidFill>
        <a:ln>
          <a:noFill/>
        </a:ln>
      </dgm:spPr>
      <dgm:t>
        <a:bodyPr/>
        <a:lstStyle/>
        <a:p>
          <a:r>
            <a:rPr lang="en-US" altLang="zh-CN" dirty="0" err="1" smtClean="0">
              <a:latin typeface="Verdana" panose="020B0604030504040204" pitchFamily="34" charset="0"/>
              <a:ea typeface="Verdana" panose="020B0604030504040204" pitchFamily="34" charset="0"/>
              <a:cs typeface="Verdana" panose="020B0604030504040204" pitchFamily="34" charset="0"/>
            </a:rPr>
            <a:t>Github</a:t>
          </a:r>
          <a:endParaRPr lang="zh-CN" altLang="en-US" dirty="0">
            <a:latin typeface="Verdana" panose="020B0604030504040204" pitchFamily="34" charset="0"/>
            <a:cs typeface="Verdana" panose="020B0604030504040204" pitchFamily="34" charset="0"/>
          </a:endParaRPr>
        </a:p>
      </dgm:t>
    </dgm:pt>
    <dgm:pt modelId="{1A5FC789-9487-4D3C-B785-27CA88C16F3C}" type="parTrans" cxnId="{CC27835A-AA37-4FD1-949C-80442CBC6E58}">
      <dgm:prSet/>
      <dgm:spPr/>
      <dgm:t>
        <a:bodyPr/>
        <a:lstStyle/>
        <a:p>
          <a:endParaRPr lang="zh-CN" altLang="en-US"/>
        </a:p>
      </dgm:t>
    </dgm:pt>
    <dgm:pt modelId="{CF537CE8-512D-4C04-A275-9AC2C256A99F}" type="sibTrans" cxnId="{CC27835A-AA37-4FD1-949C-80442CBC6E58}">
      <dgm:prSet/>
      <dgm:spPr>
        <a:blipFill rotWithShape="1">
          <a:blip xmlns:r="http://schemas.openxmlformats.org/officeDocument/2006/relationships" r:embed="rId5">
            <a:extLst>
              <a:ext uri="{BEBA8EAE-BF5A-486C-A8C5-ECC9F3942E4B}">
                <a14:imgProps xmlns:a14="http://schemas.microsoft.com/office/drawing/2010/main">
                  <a14:imgLayer r:embed="rId6">
                    <a14:imgEffect>
                      <a14:artisticPlasticWrap trans="30000"/>
                    </a14:imgEffect>
                  </a14:imgLayer>
                </a14:imgProps>
              </a:ext>
            </a:extLst>
          </a:blip>
          <a:stretch>
            <a:fillRect/>
          </a:stretch>
        </a:blipFill>
        <a:ln>
          <a:noFill/>
        </a:ln>
      </dgm:spPr>
      <dgm:t>
        <a:bodyPr/>
        <a:lstStyle/>
        <a:p>
          <a:endParaRPr lang="zh-CN" altLang="en-US"/>
        </a:p>
      </dgm:t>
    </dgm:pt>
    <dgm:pt modelId="{E73C74FA-6680-42B6-BE7B-927AAE4B18FB}" type="pres">
      <dgm:prSet presAssocID="{C4ED1067-D6E6-4937-9299-3879704186C8}" presName="Name0" presStyleCnt="0">
        <dgm:presLayoutVars>
          <dgm:chMax val="21"/>
          <dgm:chPref val="21"/>
        </dgm:presLayoutVars>
      </dgm:prSet>
      <dgm:spPr/>
    </dgm:pt>
    <dgm:pt modelId="{D3B7BC3C-2624-453A-9318-6FB5274B8FCE}" type="pres">
      <dgm:prSet presAssocID="{ACCBB257-CEB9-4AA3-B924-8FAC5974405A}" presName="text1" presStyleCnt="0"/>
      <dgm:spPr/>
    </dgm:pt>
    <dgm:pt modelId="{B516095B-5CB9-4976-B03D-1F253373F142}" type="pres">
      <dgm:prSet presAssocID="{ACCBB257-CEB9-4AA3-B924-8FAC5974405A}" presName="textRepeatNode" presStyleLbl="alignNode1" presStyleIdx="0" presStyleCnt="3">
        <dgm:presLayoutVars>
          <dgm:chMax val="0"/>
          <dgm:chPref val="0"/>
          <dgm:bulletEnabled val="1"/>
        </dgm:presLayoutVars>
      </dgm:prSet>
      <dgm:spPr/>
      <dgm:t>
        <a:bodyPr/>
        <a:lstStyle/>
        <a:p>
          <a:endParaRPr lang="zh-CN" altLang="en-US"/>
        </a:p>
      </dgm:t>
    </dgm:pt>
    <dgm:pt modelId="{53E53DF5-A16D-496B-A61C-FD2BE6609235}" type="pres">
      <dgm:prSet presAssocID="{ACCBB257-CEB9-4AA3-B924-8FAC5974405A}" presName="textaccent1" presStyleCnt="0"/>
      <dgm:spPr/>
    </dgm:pt>
    <dgm:pt modelId="{52D31038-47B2-4F14-AD0E-FA7B1EA2C787}" type="pres">
      <dgm:prSet presAssocID="{ACCBB257-CEB9-4AA3-B924-8FAC5974405A}" presName="accentRepeatNode" presStyleLbl="solidAlignAcc1" presStyleIdx="0" presStyleCnt="6"/>
      <dgm:spPr>
        <a:solidFill>
          <a:schemeClr val="accent2">
            <a:lumMod val="20000"/>
            <a:lumOff val="80000"/>
          </a:schemeClr>
        </a:solidFill>
        <a:ln>
          <a:noFill/>
        </a:ln>
      </dgm:spPr>
    </dgm:pt>
    <dgm:pt modelId="{C2CD8272-5DAC-4641-ACF6-A311E80C731B}" type="pres">
      <dgm:prSet presAssocID="{CB8DCD6F-A231-4895-A5DB-A72A6749B380}" presName="image1" presStyleCnt="0"/>
      <dgm:spPr/>
    </dgm:pt>
    <dgm:pt modelId="{701F717F-7B2E-48E0-A635-61ED0DD7EF95}" type="pres">
      <dgm:prSet presAssocID="{CB8DCD6F-A231-4895-A5DB-A72A6749B380}" presName="imageRepeatNode" presStyleLbl="alignAcc1" presStyleIdx="0" presStyleCnt="3"/>
      <dgm:spPr/>
      <dgm:t>
        <a:bodyPr/>
        <a:lstStyle/>
        <a:p>
          <a:endParaRPr lang="zh-CN" altLang="en-US"/>
        </a:p>
      </dgm:t>
    </dgm:pt>
    <dgm:pt modelId="{01BFBFD6-554F-4480-8820-BD5E96154455}" type="pres">
      <dgm:prSet presAssocID="{CB8DCD6F-A231-4895-A5DB-A72A6749B380}" presName="imageaccent1" presStyleCnt="0"/>
      <dgm:spPr/>
    </dgm:pt>
    <dgm:pt modelId="{5A280BCD-4ACF-4407-B910-45DFBA7CA903}" type="pres">
      <dgm:prSet presAssocID="{CB8DCD6F-A231-4895-A5DB-A72A6749B380}" presName="accentRepeatNode" presStyleLbl="solidAlignAcc1" presStyleIdx="1" presStyleCnt="6"/>
      <dgm:spPr>
        <a:solidFill>
          <a:schemeClr val="accent2">
            <a:lumMod val="20000"/>
            <a:lumOff val="80000"/>
          </a:schemeClr>
        </a:solidFill>
        <a:ln>
          <a:noFill/>
        </a:ln>
      </dgm:spPr>
    </dgm:pt>
    <dgm:pt modelId="{58F56070-C24C-4614-B40E-894D19AEC240}" type="pres">
      <dgm:prSet presAssocID="{57330454-A81B-41C2-B4E7-3AAD7265C5FE}" presName="text2" presStyleCnt="0"/>
      <dgm:spPr/>
    </dgm:pt>
    <dgm:pt modelId="{43D0885A-0766-47F0-A90C-51E8F0F38ABD}" type="pres">
      <dgm:prSet presAssocID="{57330454-A81B-41C2-B4E7-3AAD7265C5FE}" presName="textRepeatNode" presStyleLbl="alignNode1" presStyleIdx="1" presStyleCnt="3">
        <dgm:presLayoutVars>
          <dgm:chMax val="0"/>
          <dgm:chPref val="0"/>
          <dgm:bulletEnabled val="1"/>
        </dgm:presLayoutVars>
      </dgm:prSet>
      <dgm:spPr/>
      <dgm:t>
        <a:bodyPr/>
        <a:lstStyle/>
        <a:p>
          <a:endParaRPr lang="zh-CN" altLang="en-US"/>
        </a:p>
      </dgm:t>
    </dgm:pt>
    <dgm:pt modelId="{536E744D-19B5-4172-A254-8D9B475D8992}" type="pres">
      <dgm:prSet presAssocID="{57330454-A81B-41C2-B4E7-3AAD7265C5FE}" presName="textaccent2" presStyleCnt="0"/>
      <dgm:spPr/>
    </dgm:pt>
    <dgm:pt modelId="{EEC86184-CF3B-4FC8-84FB-9A093CD99B9F}" type="pres">
      <dgm:prSet presAssocID="{57330454-A81B-41C2-B4E7-3AAD7265C5FE}" presName="accentRepeatNode" presStyleLbl="solidAlignAcc1" presStyleIdx="2" presStyleCnt="6"/>
      <dgm:spPr>
        <a:solidFill>
          <a:schemeClr val="accent6">
            <a:lumMod val="20000"/>
            <a:lumOff val="80000"/>
          </a:schemeClr>
        </a:solidFill>
        <a:ln>
          <a:noFill/>
        </a:ln>
      </dgm:spPr>
    </dgm:pt>
    <dgm:pt modelId="{B6A8E08B-0FD5-402B-BF25-E470C0668090}" type="pres">
      <dgm:prSet presAssocID="{04582C4B-6608-41C5-810A-14E0A0AE6DE8}" presName="image2" presStyleCnt="0"/>
      <dgm:spPr/>
    </dgm:pt>
    <dgm:pt modelId="{11CA4E75-2A35-484D-B678-CD6B49DBE81C}" type="pres">
      <dgm:prSet presAssocID="{04582C4B-6608-41C5-810A-14E0A0AE6DE8}" presName="imageRepeatNode" presStyleLbl="alignAcc1" presStyleIdx="1" presStyleCnt="3"/>
      <dgm:spPr/>
      <dgm:t>
        <a:bodyPr/>
        <a:lstStyle/>
        <a:p>
          <a:endParaRPr lang="zh-CN" altLang="en-US"/>
        </a:p>
      </dgm:t>
    </dgm:pt>
    <dgm:pt modelId="{88244FA9-810C-471E-974E-28352F4872CC}" type="pres">
      <dgm:prSet presAssocID="{04582C4B-6608-41C5-810A-14E0A0AE6DE8}" presName="imageaccent2" presStyleCnt="0"/>
      <dgm:spPr/>
    </dgm:pt>
    <dgm:pt modelId="{9B348C3C-E277-47AC-BB48-215BE53BA81C}" type="pres">
      <dgm:prSet presAssocID="{04582C4B-6608-41C5-810A-14E0A0AE6DE8}" presName="accentRepeatNode" presStyleLbl="solidAlignAcc1" presStyleIdx="3" presStyleCnt="6"/>
      <dgm:spPr>
        <a:solidFill>
          <a:schemeClr val="accent6">
            <a:lumMod val="20000"/>
            <a:lumOff val="80000"/>
          </a:schemeClr>
        </a:solidFill>
        <a:ln>
          <a:noFill/>
        </a:ln>
      </dgm:spPr>
    </dgm:pt>
    <dgm:pt modelId="{5E7F101D-7B6C-42ED-8475-351304670E4E}" type="pres">
      <dgm:prSet presAssocID="{6565011B-7211-47FE-BF81-7477B639A302}" presName="text3" presStyleCnt="0"/>
      <dgm:spPr/>
    </dgm:pt>
    <dgm:pt modelId="{45DAA274-458C-4F43-B5D7-3C9DE42E42B9}" type="pres">
      <dgm:prSet presAssocID="{6565011B-7211-47FE-BF81-7477B639A302}" presName="textRepeatNode" presStyleLbl="alignNode1" presStyleIdx="2" presStyleCnt="3">
        <dgm:presLayoutVars>
          <dgm:chMax val="0"/>
          <dgm:chPref val="0"/>
          <dgm:bulletEnabled val="1"/>
        </dgm:presLayoutVars>
      </dgm:prSet>
      <dgm:spPr/>
      <dgm:t>
        <a:bodyPr/>
        <a:lstStyle/>
        <a:p>
          <a:endParaRPr lang="zh-CN" altLang="en-US"/>
        </a:p>
      </dgm:t>
    </dgm:pt>
    <dgm:pt modelId="{EFC30ADD-0A42-4686-B206-B1A59B5AF0E9}" type="pres">
      <dgm:prSet presAssocID="{6565011B-7211-47FE-BF81-7477B639A302}" presName="textaccent3" presStyleCnt="0"/>
      <dgm:spPr/>
    </dgm:pt>
    <dgm:pt modelId="{37C844E7-0897-48CD-9918-8E691DDAEB72}" type="pres">
      <dgm:prSet presAssocID="{6565011B-7211-47FE-BF81-7477B639A302}" presName="accentRepeatNode" presStyleLbl="solidAlignAcc1" presStyleIdx="4" presStyleCnt="6"/>
      <dgm:spPr>
        <a:solidFill>
          <a:schemeClr val="accent1">
            <a:lumMod val="20000"/>
            <a:lumOff val="80000"/>
          </a:schemeClr>
        </a:solidFill>
        <a:ln>
          <a:noFill/>
        </a:ln>
      </dgm:spPr>
    </dgm:pt>
    <dgm:pt modelId="{691FA8BE-146C-46CE-8D92-64960C429018}" type="pres">
      <dgm:prSet presAssocID="{CF537CE8-512D-4C04-A275-9AC2C256A99F}" presName="image3" presStyleCnt="0"/>
      <dgm:spPr/>
    </dgm:pt>
    <dgm:pt modelId="{255E992E-794C-46FA-809A-77F5E0A752D4}" type="pres">
      <dgm:prSet presAssocID="{CF537CE8-512D-4C04-A275-9AC2C256A99F}" presName="imageRepeatNode" presStyleLbl="alignAcc1" presStyleIdx="2" presStyleCnt="3"/>
      <dgm:spPr/>
      <dgm:t>
        <a:bodyPr/>
        <a:lstStyle/>
        <a:p>
          <a:endParaRPr lang="zh-CN" altLang="en-US"/>
        </a:p>
      </dgm:t>
    </dgm:pt>
    <dgm:pt modelId="{E11C5529-FFAE-4AB4-B14A-203A56144DDC}" type="pres">
      <dgm:prSet presAssocID="{CF537CE8-512D-4C04-A275-9AC2C256A99F}" presName="imageaccent3" presStyleCnt="0"/>
      <dgm:spPr/>
    </dgm:pt>
    <dgm:pt modelId="{C8D67110-B023-4681-A879-739239497179}" type="pres">
      <dgm:prSet presAssocID="{CF537CE8-512D-4C04-A275-9AC2C256A99F}" presName="accentRepeatNode" presStyleLbl="solidAlignAcc1" presStyleIdx="5" presStyleCnt="6"/>
      <dgm:spPr>
        <a:solidFill>
          <a:schemeClr val="accent1">
            <a:lumMod val="20000"/>
            <a:lumOff val="80000"/>
          </a:schemeClr>
        </a:solidFill>
        <a:ln>
          <a:noFill/>
        </a:ln>
      </dgm:spPr>
    </dgm:pt>
  </dgm:ptLst>
  <dgm:cxnLst>
    <dgm:cxn modelId="{C2E639EA-C93D-4BF2-9FB3-9EB31536FE4F}" srcId="{C4ED1067-D6E6-4937-9299-3879704186C8}" destId="{ACCBB257-CEB9-4AA3-B924-8FAC5974405A}" srcOrd="0" destOrd="0" parTransId="{8FC0B0CC-D331-4D98-8A51-C97BADE3758F}" sibTransId="{CB8DCD6F-A231-4895-A5DB-A72A6749B380}"/>
    <dgm:cxn modelId="{4DA36385-63C0-4651-9079-9C9699DC53C9}" type="presOf" srcId="{57330454-A81B-41C2-B4E7-3AAD7265C5FE}" destId="{43D0885A-0766-47F0-A90C-51E8F0F38ABD}" srcOrd="0" destOrd="0" presId="urn:microsoft.com/office/officeart/2008/layout/HexagonCluster"/>
    <dgm:cxn modelId="{1E0661FC-8D29-4EBB-A645-5C3BCB895E1D}" srcId="{C4ED1067-D6E6-4937-9299-3879704186C8}" destId="{57330454-A81B-41C2-B4E7-3AAD7265C5FE}" srcOrd="1" destOrd="0" parTransId="{1882F2A9-CD12-4D56-B5EB-D8C61E314F30}" sibTransId="{04582C4B-6608-41C5-810A-14E0A0AE6DE8}"/>
    <dgm:cxn modelId="{BFF36FEE-B55B-4F57-9FFD-31858A0E6C58}" type="presOf" srcId="{C4ED1067-D6E6-4937-9299-3879704186C8}" destId="{E73C74FA-6680-42B6-BE7B-927AAE4B18FB}" srcOrd="0" destOrd="0" presId="urn:microsoft.com/office/officeart/2008/layout/HexagonCluster"/>
    <dgm:cxn modelId="{B5F90F48-B58E-4C57-BC1B-2D27E4EFDD7E}" type="presOf" srcId="{CF537CE8-512D-4C04-A275-9AC2C256A99F}" destId="{255E992E-794C-46FA-809A-77F5E0A752D4}" srcOrd="0" destOrd="0" presId="urn:microsoft.com/office/officeart/2008/layout/HexagonCluster"/>
    <dgm:cxn modelId="{9F4D34EA-E55E-4974-AA3B-4AA97D24FF4F}" type="presOf" srcId="{04582C4B-6608-41C5-810A-14E0A0AE6DE8}" destId="{11CA4E75-2A35-484D-B678-CD6B49DBE81C}" srcOrd="0" destOrd="0" presId="urn:microsoft.com/office/officeart/2008/layout/HexagonCluster"/>
    <dgm:cxn modelId="{CC27835A-AA37-4FD1-949C-80442CBC6E58}" srcId="{C4ED1067-D6E6-4937-9299-3879704186C8}" destId="{6565011B-7211-47FE-BF81-7477B639A302}" srcOrd="2" destOrd="0" parTransId="{1A5FC789-9487-4D3C-B785-27CA88C16F3C}" sibTransId="{CF537CE8-512D-4C04-A275-9AC2C256A99F}"/>
    <dgm:cxn modelId="{DF2DD933-CF71-4DD1-A02D-F7C7272EBC27}" type="presOf" srcId="{CB8DCD6F-A231-4895-A5DB-A72A6749B380}" destId="{701F717F-7B2E-48E0-A635-61ED0DD7EF95}" srcOrd="0" destOrd="0" presId="urn:microsoft.com/office/officeart/2008/layout/HexagonCluster"/>
    <dgm:cxn modelId="{6847DCFC-5240-4A1D-B956-D760EC7A9DAE}" type="presOf" srcId="{ACCBB257-CEB9-4AA3-B924-8FAC5974405A}" destId="{B516095B-5CB9-4976-B03D-1F253373F142}" srcOrd="0" destOrd="0" presId="urn:microsoft.com/office/officeart/2008/layout/HexagonCluster"/>
    <dgm:cxn modelId="{F09536B5-CDC6-4F88-86B8-EB8741FDA587}" type="presOf" srcId="{6565011B-7211-47FE-BF81-7477B639A302}" destId="{45DAA274-458C-4F43-B5D7-3C9DE42E42B9}" srcOrd="0" destOrd="0" presId="urn:microsoft.com/office/officeart/2008/layout/HexagonCluster"/>
    <dgm:cxn modelId="{D73C2554-475E-4C67-9A3C-E1746E378C1E}" type="presParOf" srcId="{E73C74FA-6680-42B6-BE7B-927AAE4B18FB}" destId="{D3B7BC3C-2624-453A-9318-6FB5274B8FCE}" srcOrd="0" destOrd="0" presId="urn:microsoft.com/office/officeart/2008/layout/HexagonCluster"/>
    <dgm:cxn modelId="{F45CB9CC-8E22-4EB2-84DB-004127C35BDC}" type="presParOf" srcId="{D3B7BC3C-2624-453A-9318-6FB5274B8FCE}" destId="{B516095B-5CB9-4976-B03D-1F253373F142}" srcOrd="0" destOrd="0" presId="urn:microsoft.com/office/officeart/2008/layout/HexagonCluster"/>
    <dgm:cxn modelId="{63742253-A6CB-4709-9D8C-6A8DF2E1B6E7}" type="presParOf" srcId="{E73C74FA-6680-42B6-BE7B-927AAE4B18FB}" destId="{53E53DF5-A16D-496B-A61C-FD2BE6609235}" srcOrd="1" destOrd="0" presId="urn:microsoft.com/office/officeart/2008/layout/HexagonCluster"/>
    <dgm:cxn modelId="{21E82C12-3011-4981-AA1D-4FC04C720E09}" type="presParOf" srcId="{53E53DF5-A16D-496B-A61C-FD2BE6609235}" destId="{52D31038-47B2-4F14-AD0E-FA7B1EA2C787}" srcOrd="0" destOrd="0" presId="urn:microsoft.com/office/officeart/2008/layout/HexagonCluster"/>
    <dgm:cxn modelId="{6515D8C2-0820-49C8-940A-75211E60C934}" type="presParOf" srcId="{E73C74FA-6680-42B6-BE7B-927AAE4B18FB}" destId="{C2CD8272-5DAC-4641-ACF6-A311E80C731B}" srcOrd="2" destOrd="0" presId="urn:microsoft.com/office/officeart/2008/layout/HexagonCluster"/>
    <dgm:cxn modelId="{D058EBB1-3351-4FE1-B3E9-41A7FC31E492}" type="presParOf" srcId="{C2CD8272-5DAC-4641-ACF6-A311E80C731B}" destId="{701F717F-7B2E-48E0-A635-61ED0DD7EF95}" srcOrd="0" destOrd="0" presId="urn:microsoft.com/office/officeart/2008/layout/HexagonCluster"/>
    <dgm:cxn modelId="{51FD2652-4454-4921-A756-93A7BC433808}" type="presParOf" srcId="{E73C74FA-6680-42B6-BE7B-927AAE4B18FB}" destId="{01BFBFD6-554F-4480-8820-BD5E96154455}" srcOrd="3" destOrd="0" presId="urn:microsoft.com/office/officeart/2008/layout/HexagonCluster"/>
    <dgm:cxn modelId="{E94F4922-C573-444C-A74C-6536210F9322}" type="presParOf" srcId="{01BFBFD6-554F-4480-8820-BD5E96154455}" destId="{5A280BCD-4ACF-4407-B910-45DFBA7CA903}" srcOrd="0" destOrd="0" presId="urn:microsoft.com/office/officeart/2008/layout/HexagonCluster"/>
    <dgm:cxn modelId="{B519A531-CDF4-4920-B5B6-B832CE3E805B}" type="presParOf" srcId="{E73C74FA-6680-42B6-BE7B-927AAE4B18FB}" destId="{58F56070-C24C-4614-B40E-894D19AEC240}" srcOrd="4" destOrd="0" presId="urn:microsoft.com/office/officeart/2008/layout/HexagonCluster"/>
    <dgm:cxn modelId="{BBD25CAF-A8AF-4DC2-9818-9700C48272DE}" type="presParOf" srcId="{58F56070-C24C-4614-B40E-894D19AEC240}" destId="{43D0885A-0766-47F0-A90C-51E8F0F38ABD}" srcOrd="0" destOrd="0" presId="urn:microsoft.com/office/officeart/2008/layout/HexagonCluster"/>
    <dgm:cxn modelId="{BBA44FA5-C591-4D7D-B16C-86FB1AE59618}" type="presParOf" srcId="{E73C74FA-6680-42B6-BE7B-927AAE4B18FB}" destId="{536E744D-19B5-4172-A254-8D9B475D8992}" srcOrd="5" destOrd="0" presId="urn:microsoft.com/office/officeart/2008/layout/HexagonCluster"/>
    <dgm:cxn modelId="{FA1FE6EA-27FF-428C-B184-90BDC25D15AC}" type="presParOf" srcId="{536E744D-19B5-4172-A254-8D9B475D8992}" destId="{EEC86184-CF3B-4FC8-84FB-9A093CD99B9F}" srcOrd="0" destOrd="0" presId="urn:microsoft.com/office/officeart/2008/layout/HexagonCluster"/>
    <dgm:cxn modelId="{916B91ED-095A-4C4A-B5D6-6DB4EA3C77D3}" type="presParOf" srcId="{E73C74FA-6680-42B6-BE7B-927AAE4B18FB}" destId="{B6A8E08B-0FD5-402B-BF25-E470C0668090}" srcOrd="6" destOrd="0" presId="urn:microsoft.com/office/officeart/2008/layout/HexagonCluster"/>
    <dgm:cxn modelId="{A36A88D1-5742-460F-81D1-DF7CAC154056}" type="presParOf" srcId="{B6A8E08B-0FD5-402B-BF25-E470C0668090}" destId="{11CA4E75-2A35-484D-B678-CD6B49DBE81C}" srcOrd="0" destOrd="0" presId="urn:microsoft.com/office/officeart/2008/layout/HexagonCluster"/>
    <dgm:cxn modelId="{11EB1B27-E472-429A-9381-F10B3299D77E}" type="presParOf" srcId="{E73C74FA-6680-42B6-BE7B-927AAE4B18FB}" destId="{88244FA9-810C-471E-974E-28352F4872CC}" srcOrd="7" destOrd="0" presId="urn:microsoft.com/office/officeart/2008/layout/HexagonCluster"/>
    <dgm:cxn modelId="{9FF7808A-D4C3-4AED-A343-9BA647B9164B}" type="presParOf" srcId="{88244FA9-810C-471E-974E-28352F4872CC}" destId="{9B348C3C-E277-47AC-BB48-215BE53BA81C}" srcOrd="0" destOrd="0" presId="urn:microsoft.com/office/officeart/2008/layout/HexagonCluster"/>
    <dgm:cxn modelId="{A35E6BF8-A224-4DB6-9B64-AA7901F0164F}" type="presParOf" srcId="{E73C74FA-6680-42B6-BE7B-927AAE4B18FB}" destId="{5E7F101D-7B6C-42ED-8475-351304670E4E}" srcOrd="8" destOrd="0" presId="urn:microsoft.com/office/officeart/2008/layout/HexagonCluster"/>
    <dgm:cxn modelId="{AF270B33-1112-4713-A913-618F7076298A}" type="presParOf" srcId="{5E7F101D-7B6C-42ED-8475-351304670E4E}" destId="{45DAA274-458C-4F43-B5D7-3C9DE42E42B9}" srcOrd="0" destOrd="0" presId="urn:microsoft.com/office/officeart/2008/layout/HexagonCluster"/>
    <dgm:cxn modelId="{DE6B7487-CEFB-4663-A45A-409298BBDC63}" type="presParOf" srcId="{E73C74FA-6680-42B6-BE7B-927AAE4B18FB}" destId="{EFC30ADD-0A42-4686-B206-B1A59B5AF0E9}" srcOrd="9" destOrd="0" presId="urn:microsoft.com/office/officeart/2008/layout/HexagonCluster"/>
    <dgm:cxn modelId="{6D62B446-A3D4-474A-ABF2-898F082ECEB4}" type="presParOf" srcId="{EFC30ADD-0A42-4686-B206-B1A59B5AF0E9}" destId="{37C844E7-0897-48CD-9918-8E691DDAEB72}" srcOrd="0" destOrd="0" presId="urn:microsoft.com/office/officeart/2008/layout/HexagonCluster"/>
    <dgm:cxn modelId="{FE8EEF79-A104-4BDE-BC7A-7822A1B0A1C7}" type="presParOf" srcId="{E73C74FA-6680-42B6-BE7B-927AAE4B18FB}" destId="{691FA8BE-146C-46CE-8D92-64960C429018}" srcOrd="10" destOrd="0" presId="urn:microsoft.com/office/officeart/2008/layout/HexagonCluster"/>
    <dgm:cxn modelId="{9F5F5438-D641-4B61-8F19-3CB32E4B2334}" type="presParOf" srcId="{691FA8BE-146C-46CE-8D92-64960C429018}" destId="{255E992E-794C-46FA-809A-77F5E0A752D4}" srcOrd="0" destOrd="0" presId="urn:microsoft.com/office/officeart/2008/layout/HexagonCluster"/>
    <dgm:cxn modelId="{DF576E52-1CA7-4F51-B3A2-97F85301B368}" type="presParOf" srcId="{E73C74FA-6680-42B6-BE7B-927AAE4B18FB}" destId="{E11C5529-FFAE-4AB4-B14A-203A56144DDC}" srcOrd="11" destOrd="0" presId="urn:microsoft.com/office/officeart/2008/layout/HexagonCluster"/>
    <dgm:cxn modelId="{589416F3-9A44-472A-8FBE-65B72FB8B1B0}" type="presParOf" srcId="{E11C5529-FFAE-4AB4-B14A-203A56144DDC}" destId="{C8D67110-B023-4681-A879-739239497179}" srcOrd="0" destOrd="0" presId="urn:microsoft.com/office/officeart/2008/layout/HexagonCluster"/>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4F2190-A637-4862-9DBD-ED3FCF09C9DC}" type="doc">
      <dgm:prSet loTypeId="urn:microsoft.com/office/officeart/2005/8/layout/arrow2" loCatId="process" qsTypeId="urn:microsoft.com/office/officeart/2005/8/quickstyle/simple1" qsCatId="simple" csTypeId="urn:microsoft.com/office/officeart/2005/8/colors/accent1_2" csCatId="accent1" phldr="1"/>
      <dgm:spPr/>
    </dgm:pt>
    <dgm:pt modelId="{EE8A986E-DA9C-465F-A634-F7722B6A7CB4}">
      <dgm:prSet phldrT="[文本]"/>
      <dgm:spPr/>
      <dgm:t>
        <a:bodyPr/>
        <a:lstStyle/>
        <a:p>
          <a:r>
            <a:rPr lang="zh-CN" altLang="en-US" dirty="0" smtClean="0">
              <a:solidFill>
                <a:schemeClr val="bg1"/>
              </a:solidFill>
              <a:latin typeface="黑体" panose="02010609060101010101" pitchFamily="49" charset="-122"/>
              <a:ea typeface="黑体" panose="02010609060101010101" pitchFamily="49" charset="-122"/>
            </a:rPr>
            <a:t>观测值整理</a:t>
          </a:r>
          <a:endParaRPr lang="zh-CN" altLang="en-US" dirty="0">
            <a:solidFill>
              <a:schemeClr val="bg1"/>
            </a:solidFill>
            <a:latin typeface="黑体" panose="02010609060101010101" pitchFamily="49" charset="-122"/>
            <a:ea typeface="黑体" panose="02010609060101010101" pitchFamily="49" charset="-122"/>
          </a:endParaRPr>
        </a:p>
      </dgm:t>
    </dgm:pt>
    <dgm:pt modelId="{F3FA6FAA-46B5-4E34-8AFA-491F2DD539F1}" type="parTrans" cxnId="{BD47DD9F-6372-4A2F-8BED-D22B5E6F057C}">
      <dgm:prSet/>
      <dgm:spPr/>
      <dgm:t>
        <a:bodyPr/>
        <a:lstStyle/>
        <a:p>
          <a:endParaRPr lang="zh-CN" altLang="en-US"/>
        </a:p>
      </dgm:t>
    </dgm:pt>
    <dgm:pt modelId="{6F2A4A0D-74D7-4F91-AB56-FEDFD3C15019}" type="sibTrans" cxnId="{BD47DD9F-6372-4A2F-8BED-D22B5E6F057C}">
      <dgm:prSet/>
      <dgm:spPr/>
      <dgm:t>
        <a:bodyPr/>
        <a:lstStyle/>
        <a:p>
          <a:endParaRPr lang="zh-CN" altLang="en-US"/>
        </a:p>
      </dgm:t>
    </dgm:pt>
    <dgm:pt modelId="{3D8C9C72-6B29-4DDA-A792-257F44A27A17}">
      <dgm:prSet phldrT="[文本]"/>
      <dgm:spPr/>
      <dgm:t>
        <a:bodyPr/>
        <a:lstStyle/>
        <a:p>
          <a:r>
            <a:rPr lang="zh-CN" altLang="en-US" dirty="0" smtClean="0">
              <a:solidFill>
                <a:schemeClr val="bg1"/>
              </a:solidFill>
              <a:latin typeface="黑体" panose="02010609060101010101" pitchFamily="49" charset="-122"/>
              <a:ea typeface="黑体" panose="02010609060101010101" pitchFamily="49" charset="-122"/>
            </a:rPr>
            <a:t>变量整理</a:t>
          </a:r>
          <a:endParaRPr lang="zh-CN" altLang="en-US" dirty="0">
            <a:solidFill>
              <a:schemeClr val="bg1"/>
            </a:solidFill>
            <a:latin typeface="黑体" panose="02010609060101010101" pitchFamily="49" charset="-122"/>
            <a:ea typeface="黑体" panose="02010609060101010101" pitchFamily="49" charset="-122"/>
          </a:endParaRPr>
        </a:p>
      </dgm:t>
    </dgm:pt>
    <dgm:pt modelId="{85463879-BA1C-45DE-8CBC-74D2EC6A4265}" type="parTrans" cxnId="{81B6C7D4-1A43-490F-970B-AC9947221AF5}">
      <dgm:prSet/>
      <dgm:spPr/>
      <dgm:t>
        <a:bodyPr/>
        <a:lstStyle/>
        <a:p>
          <a:endParaRPr lang="zh-CN" altLang="en-US"/>
        </a:p>
      </dgm:t>
    </dgm:pt>
    <dgm:pt modelId="{227CFD1B-FDF4-43B7-9C69-5FFBE91A251E}" type="sibTrans" cxnId="{81B6C7D4-1A43-490F-970B-AC9947221AF5}">
      <dgm:prSet/>
      <dgm:spPr/>
      <dgm:t>
        <a:bodyPr/>
        <a:lstStyle/>
        <a:p>
          <a:endParaRPr lang="zh-CN" altLang="en-US"/>
        </a:p>
      </dgm:t>
    </dgm:pt>
    <dgm:pt modelId="{5ED5FE7A-D591-4F34-A6FF-5CB14E2A1EDF}">
      <dgm:prSet phldrT="[文本]"/>
      <dgm:spPr/>
      <dgm:t>
        <a:bodyPr/>
        <a:lstStyle/>
        <a:p>
          <a:r>
            <a:rPr lang="zh-CN" altLang="en-US" dirty="0" smtClean="0">
              <a:solidFill>
                <a:schemeClr val="bg1"/>
              </a:solidFill>
              <a:latin typeface="黑体" panose="02010609060101010101" pitchFamily="49" charset="-122"/>
              <a:ea typeface="黑体" panose="02010609060101010101" pitchFamily="49" charset="-122"/>
            </a:rPr>
            <a:t>绘图分析</a:t>
          </a:r>
          <a:endParaRPr lang="zh-CN" altLang="en-US" dirty="0">
            <a:solidFill>
              <a:schemeClr val="bg1"/>
            </a:solidFill>
            <a:latin typeface="黑体" panose="02010609060101010101" pitchFamily="49" charset="-122"/>
            <a:ea typeface="黑体" panose="02010609060101010101" pitchFamily="49" charset="-122"/>
          </a:endParaRPr>
        </a:p>
      </dgm:t>
    </dgm:pt>
    <dgm:pt modelId="{D737A0C9-A57B-4804-B553-052727A8E58E}" type="parTrans" cxnId="{BC568A8B-E488-4140-B61A-997FFD9C0B11}">
      <dgm:prSet/>
      <dgm:spPr/>
      <dgm:t>
        <a:bodyPr/>
        <a:lstStyle/>
        <a:p>
          <a:endParaRPr lang="zh-CN" altLang="en-US"/>
        </a:p>
      </dgm:t>
    </dgm:pt>
    <dgm:pt modelId="{A95410F2-053C-4AE5-BE8E-833C77B28B67}" type="sibTrans" cxnId="{BC568A8B-E488-4140-B61A-997FFD9C0B11}">
      <dgm:prSet/>
      <dgm:spPr/>
      <dgm:t>
        <a:bodyPr/>
        <a:lstStyle/>
        <a:p>
          <a:endParaRPr lang="zh-CN" altLang="en-US"/>
        </a:p>
      </dgm:t>
    </dgm:pt>
    <dgm:pt modelId="{5E4CE04B-0060-4BF9-AECC-3F18E8946BBF}">
      <dgm:prSet phldrT="[文本]"/>
      <dgm:spPr/>
      <dgm:t>
        <a:bodyPr/>
        <a:lstStyle/>
        <a:p>
          <a:r>
            <a:rPr lang="zh-CN" altLang="en-US" dirty="0" smtClean="0">
              <a:solidFill>
                <a:schemeClr val="bg1"/>
              </a:solidFill>
              <a:latin typeface="黑体" panose="02010609060101010101" pitchFamily="49" charset="-122"/>
              <a:ea typeface="黑体" panose="02010609060101010101" pitchFamily="49" charset="-122"/>
            </a:rPr>
            <a:t>差值与均值计算</a:t>
          </a:r>
          <a:endParaRPr lang="zh-CN" altLang="en-US" dirty="0">
            <a:solidFill>
              <a:schemeClr val="bg1"/>
            </a:solidFill>
            <a:latin typeface="黑体" panose="02010609060101010101" pitchFamily="49" charset="-122"/>
            <a:ea typeface="黑体" panose="02010609060101010101" pitchFamily="49" charset="-122"/>
          </a:endParaRPr>
        </a:p>
      </dgm:t>
    </dgm:pt>
    <dgm:pt modelId="{DAE01D13-B549-44A9-97E1-D64EEB3F9E06}" type="parTrans" cxnId="{49F912C4-DC5A-4555-8DA7-06843F0B655D}">
      <dgm:prSet/>
      <dgm:spPr/>
      <dgm:t>
        <a:bodyPr/>
        <a:lstStyle/>
        <a:p>
          <a:endParaRPr lang="zh-CN" altLang="en-US"/>
        </a:p>
      </dgm:t>
    </dgm:pt>
    <dgm:pt modelId="{A8E7DD33-E8C9-4D2C-A737-DAC0223E2782}" type="sibTrans" cxnId="{49F912C4-DC5A-4555-8DA7-06843F0B655D}">
      <dgm:prSet/>
      <dgm:spPr/>
      <dgm:t>
        <a:bodyPr/>
        <a:lstStyle/>
        <a:p>
          <a:endParaRPr lang="zh-CN" altLang="en-US"/>
        </a:p>
      </dgm:t>
    </dgm:pt>
    <dgm:pt modelId="{D06CD159-C8B9-405F-9FA4-18F37042B1CA}">
      <dgm:prSet phldrT="[文本]"/>
      <dgm:spPr/>
      <dgm:t>
        <a:bodyPr/>
        <a:lstStyle/>
        <a:p>
          <a:r>
            <a:rPr lang="zh-CN" altLang="en-US" dirty="0" smtClean="0">
              <a:solidFill>
                <a:schemeClr val="bg1"/>
              </a:solidFill>
              <a:latin typeface="黑体" panose="02010609060101010101" pitchFamily="49" charset="-122"/>
              <a:ea typeface="黑体" panose="02010609060101010101" pitchFamily="49" charset="-122"/>
            </a:rPr>
            <a:t>共享数据与代码</a:t>
          </a:r>
          <a:endParaRPr lang="zh-CN" altLang="en-US" dirty="0">
            <a:solidFill>
              <a:schemeClr val="bg1"/>
            </a:solidFill>
            <a:latin typeface="黑体" panose="02010609060101010101" pitchFamily="49" charset="-122"/>
            <a:ea typeface="黑体" panose="02010609060101010101" pitchFamily="49" charset="-122"/>
          </a:endParaRPr>
        </a:p>
      </dgm:t>
    </dgm:pt>
    <dgm:pt modelId="{24C78206-199C-4678-8486-2BCB7A6E44C8}" type="parTrans" cxnId="{4B648F2E-B1B9-4988-9623-E56C15FA9C2A}">
      <dgm:prSet/>
      <dgm:spPr/>
      <dgm:t>
        <a:bodyPr/>
        <a:lstStyle/>
        <a:p>
          <a:endParaRPr lang="zh-CN" altLang="en-US"/>
        </a:p>
      </dgm:t>
    </dgm:pt>
    <dgm:pt modelId="{81B39608-C9EC-4AF1-8E74-AE26BBE11037}" type="sibTrans" cxnId="{4B648F2E-B1B9-4988-9623-E56C15FA9C2A}">
      <dgm:prSet/>
      <dgm:spPr/>
      <dgm:t>
        <a:bodyPr/>
        <a:lstStyle/>
        <a:p>
          <a:endParaRPr lang="zh-CN" altLang="en-US"/>
        </a:p>
      </dgm:t>
    </dgm:pt>
    <dgm:pt modelId="{7D85A0D2-3CC9-40DE-B3FE-61255ADEE06C}" type="pres">
      <dgm:prSet presAssocID="{064F2190-A637-4862-9DBD-ED3FCF09C9DC}" presName="arrowDiagram" presStyleCnt="0">
        <dgm:presLayoutVars>
          <dgm:chMax val="5"/>
          <dgm:dir/>
          <dgm:resizeHandles val="exact"/>
        </dgm:presLayoutVars>
      </dgm:prSet>
      <dgm:spPr/>
    </dgm:pt>
    <dgm:pt modelId="{C0BCF561-6211-443A-8FBE-AB0D9B21E77C}" type="pres">
      <dgm:prSet presAssocID="{064F2190-A637-4862-9DBD-ED3FCF09C9DC}" presName="arrow" presStyleLbl="bgShp" presStyleIdx="0" presStyleCnt="1"/>
      <dgm:spPr>
        <a:solidFill>
          <a:schemeClr val="accent1">
            <a:tint val="40000"/>
            <a:hueOff val="0"/>
            <a:satOff val="0"/>
            <a:lumOff val="0"/>
            <a:alpha val="70000"/>
          </a:schemeClr>
        </a:solidFill>
      </dgm:spPr>
    </dgm:pt>
    <dgm:pt modelId="{C0FC96DC-1F2B-4A15-AA76-3EC62121D2E0}" type="pres">
      <dgm:prSet presAssocID="{064F2190-A637-4862-9DBD-ED3FCF09C9DC}" presName="arrowDiagram5" presStyleCnt="0"/>
      <dgm:spPr/>
    </dgm:pt>
    <dgm:pt modelId="{3AE90889-C66C-411F-BAE9-CB07EBBA8665}" type="pres">
      <dgm:prSet presAssocID="{EE8A986E-DA9C-465F-A634-F7722B6A7CB4}" presName="bullet5a" presStyleLbl="node1" presStyleIdx="0" presStyleCnt="5"/>
      <dgm:spPr>
        <a:ln>
          <a:noFill/>
        </a:ln>
      </dgm:spPr>
    </dgm:pt>
    <dgm:pt modelId="{22532432-DFEB-4F14-A87C-C5F39F870150}" type="pres">
      <dgm:prSet presAssocID="{EE8A986E-DA9C-465F-A634-F7722B6A7CB4}" presName="textBox5a" presStyleLbl="revTx" presStyleIdx="0" presStyleCnt="5">
        <dgm:presLayoutVars>
          <dgm:bulletEnabled val="1"/>
        </dgm:presLayoutVars>
      </dgm:prSet>
      <dgm:spPr/>
      <dgm:t>
        <a:bodyPr/>
        <a:lstStyle/>
        <a:p>
          <a:endParaRPr lang="zh-CN" altLang="en-US"/>
        </a:p>
      </dgm:t>
    </dgm:pt>
    <dgm:pt modelId="{EC99FCE6-9CE9-4408-9343-C60A48976E26}" type="pres">
      <dgm:prSet presAssocID="{3D8C9C72-6B29-4DDA-A792-257F44A27A17}" presName="bullet5b" presStyleLbl="node1" presStyleIdx="1" presStyleCnt="5"/>
      <dgm:spPr>
        <a:ln>
          <a:noFill/>
        </a:ln>
      </dgm:spPr>
    </dgm:pt>
    <dgm:pt modelId="{F5666203-296B-4218-8119-52A37BF45514}" type="pres">
      <dgm:prSet presAssocID="{3D8C9C72-6B29-4DDA-A792-257F44A27A17}" presName="textBox5b" presStyleLbl="revTx" presStyleIdx="1" presStyleCnt="5">
        <dgm:presLayoutVars>
          <dgm:bulletEnabled val="1"/>
        </dgm:presLayoutVars>
      </dgm:prSet>
      <dgm:spPr/>
      <dgm:t>
        <a:bodyPr/>
        <a:lstStyle/>
        <a:p>
          <a:endParaRPr lang="zh-CN" altLang="en-US"/>
        </a:p>
      </dgm:t>
    </dgm:pt>
    <dgm:pt modelId="{B5F77ADD-6FB9-490B-9DBD-787AAC9FB26C}" type="pres">
      <dgm:prSet presAssocID="{5ED5FE7A-D591-4F34-A6FF-5CB14E2A1EDF}" presName="bullet5c" presStyleLbl="node1" presStyleIdx="2" presStyleCnt="5"/>
      <dgm:spPr>
        <a:ln>
          <a:noFill/>
        </a:ln>
      </dgm:spPr>
    </dgm:pt>
    <dgm:pt modelId="{F5C133A8-FF83-49F9-98BC-7EFD415F45A1}" type="pres">
      <dgm:prSet presAssocID="{5ED5FE7A-D591-4F34-A6FF-5CB14E2A1EDF}" presName="textBox5c" presStyleLbl="revTx" presStyleIdx="2" presStyleCnt="5">
        <dgm:presLayoutVars>
          <dgm:bulletEnabled val="1"/>
        </dgm:presLayoutVars>
      </dgm:prSet>
      <dgm:spPr/>
      <dgm:t>
        <a:bodyPr/>
        <a:lstStyle/>
        <a:p>
          <a:endParaRPr lang="zh-CN" altLang="en-US"/>
        </a:p>
      </dgm:t>
    </dgm:pt>
    <dgm:pt modelId="{F5B9A9E1-3FC6-4FB7-9FCC-4EB0E6F0B3AF}" type="pres">
      <dgm:prSet presAssocID="{5E4CE04B-0060-4BF9-AECC-3F18E8946BBF}" presName="bullet5d" presStyleLbl="node1" presStyleIdx="3" presStyleCnt="5"/>
      <dgm:spPr>
        <a:ln>
          <a:noFill/>
        </a:ln>
      </dgm:spPr>
    </dgm:pt>
    <dgm:pt modelId="{227AE370-93F8-4E5D-A8FA-BBB75D577EB3}" type="pres">
      <dgm:prSet presAssocID="{5E4CE04B-0060-4BF9-AECC-3F18E8946BBF}" presName="textBox5d" presStyleLbl="revTx" presStyleIdx="3" presStyleCnt="5">
        <dgm:presLayoutVars>
          <dgm:bulletEnabled val="1"/>
        </dgm:presLayoutVars>
      </dgm:prSet>
      <dgm:spPr/>
      <dgm:t>
        <a:bodyPr/>
        <a:lstStyle/>
        <a:p>
          <a:endParaRPr lang="zh-CN" altLang="en-US"/>
        </a:p>
      </dgm:t>
    </dgm:pt>
    <dgm:pt modelId="{BA314A30-B3E8-42EC-B54D-301E09144901}" type="pres">
      <dgm:prSet presAssocID="{D06CD159-C8B9-405F-9FA4-18F37042B1CA}" presName="bullet5e" presStyleLbl="node1" presStyleIdx="4" presStyleCnt="5"/>
      <dgm:spPr>
        <a:ln>
          <a:noFill/>
        </a:ln>
      </dgm:spPr>
    </dgm:pt>
    <dgm:pt modelId="{81689F84-A6F7-4FEE-8AD2-B985D22DD840}" type="pres">
      <dgm:prSet presAssocID="{D06CD159-C8B9-405F-9FA4-18F37042B1CA}" presName="textBox5e" presStyleLbl="revTx" presStyleIdx="4" presStyleCnt="5">
        <dgm:presLayoutVars>
          <dgm:bulletEnabled val="1"/>
        </dgm:presLayoutVars>
      </dgm:prSet>
      <dgm:spPr/>
      <dgm:t>
        <a:bodyPr/>
        <a:lstStyle/>
        <a:p>
          <a:endParaRPr lang="zh-CN" altLang="en-US"/>
        </a:p>
      </dgm:t>
    </dgm:pt>
  </dgm:ptLst>
  <dgm:cxnLst>
    <dgm:cxn modelId="{3A42EC71-1157-4E7E-ABC6-38E7250113AC}" type="presOf" srcId="{5E4CE04B-0060-4BF9-AECC-3F18E8946BBF}" destId="{227AE370-93F8-4E5D-A8FA-BBB75D577EB3}" srcOrd="0" destOrd="0" presId="urn:microsoft.com/office/officeart/2005/8/layout/arrow2"/>
    <dgm:cxn modelId="{3D0276A1-F137-4276-8078-CE45EF0CF055}" type="presOf" srcId="{EE8A986E-DA9C-465F-A634-F7722B6A7CB4}" destId="{22532432-DFEB-4F14-A87C-C5F39F870150}" srcOrd="0" destOrd="0" presId="urn:microsoft.com/office/officeart/2005/8/layout/arrow2"/>
    <dgm:cxn modelId="{5FC83C30-00CD-4FEA-85B5-2EE3DF06349B}" type="presOf" srcId="{D06CD159-C8B9-405F-9FA4-18F37042B1CA}" destId="{81689F84-A6F7-4FEE-8AD2-B985D22DD840}" srcOrd="0" destOrd="0" presId="urn:microsoft.com/office/officeart/2005/8/layout/arrow2"/>
    <dgm:cxn modelId="{49F912C4-DC5A-4555-8DA7-06843F0B655D}" srcId="{064F2190-A637-4862-9DBD-ED3FCF09C9DC}" destId="{5E4CE04B-0060-4BF9-AECC-3F18E8946BBF}" srcOrd="3" destOrd="0" parTransId="{DAE01D13-B549-44A9-97E1-D64EEB3F9E06}" sibTransId="{A8E7DD33-E8C9-4D2C-A737-DAC0223E2782}"/>
    <dgm:cxn modelId="{81B6C7D4-1A43-490F-970B-AC9947221AF5}" srcId="{064F2190-A637-4862-9DBD-ED3FCF09C9DC}" destId="{3D8C9C72-6B29-4DDA-A792-257F44A27A17}" srcOrd="1" destOrd="0" parTransId="{85463879-BA1C-45DE-8CBC-74D2EC6A4265}" sibTransId="{227CFD1B-FDF4-43B7-9C69-5FFBE91A251E}"/>
    <dgm:cxn modelId="{0B5C611D-1636-401C-8158-CB9BF820A732}" type="presOf" srcId="{064F2190-A637-4862-9DBD-ED3FCF09C9DC}" destId="{7D85A0D2-3CC9-40DE-B3FE-61255ADEE06C}" srcOrd="0" destOrd="0" presId="urn:microsoft.com/office/officeart/2005/8/layout/arrow2"/>
    <dgm:cxn modelId="{E7AF30F1-EF69-4CBF-B006-3F7916828F68}" type="presOf" srcId="{3D8C9C72-6B29-4DDA-A792-257F44A27A17}" destId="{F5666203-296B-4218-8119-52A37BF45514}" srcOrd="0" destOrd="0" presId="urn:microsoft.com/office/officeart/2005/8/layout/arrow2"/>
    <dgm:cxn modelId="{4B648F2E-B1B9-4988-9623-E56C15FA9C2A}" srcId="{064F2190-A637-4862-9DBD-ED3FCF09C9DC}" destId="{D06CD159-C8B9-405F-9FA4-18F37042B1CA}" srcOrd="4" destOrd="0" parTransId="{24C78206-199C-4678-8486-2BCB7A6E44C8}" sibTransId="{81B39608-C9EC-4AF1-8E74-AE26BBE11037}"/>
    <dgm:cxn modelId="{BC568A8B-E488-4140-B61A-997FFD9C0B11}" srcId="{064F2190-A637-4862-9DBD-ED3FCF09C9DC}" destId="{5ED5FE7A-D591-4F34-A6FF-5CB14E2A1EDF}" srcOrd="2" destOrd="0" parTransId="{D737A0C9-A57B-4804-B553-052727A8E58E}" sibTransId="{A95410F2-053C-4AE5-BE8E-833C77B28B67}"/>
    <dgm:cxn modelId="{BD47DD9F-6372-4A2F-8BED-D22B5E6F057C}" srcId="{064F2190-A637-4862-9DBD-ED3FCF09C9DC}" destId="{EE8A986E-DA9C-465F-A634-F7722B6A7CB4}" srcOrd="0" destOrd="0" parTransId="{F3FA6FAA-46B5-4E34-8AFA-491F2DD539F1}" sibTransId="{6F2A4A0D-74D7-4F91-AB56-FEDFD3C15019}"/>
    <dgm:cxn modelId="{3953AED4-D56E-4BB6-A5BA-E2B1E4DF92D6}" type="presOf" srcId="{5ED5FE7A-D591-4F34-A6FF-5CB14E2A1EDF}" destId="{F5C133A8-FF83-49F9-98BC-7EFD415F45A1}" srcOrd="0" destOrd="0" presId="urn:microsoft.com/office/officeart/2005/8/layout/arrow2"/>
    <dgm:cxn modelId="{87DF45DF-DE31-452E-8AA2-CDA6F8904266}" type="presParOf" srcId="{7D85A0D2-3CC9-40DE-B3FE-61255ADEE06C}" destId="{C0BCF561-6211-443A-8FBE-AB0D9B21E77C}" srcOrd="0" destOrd="0" presId="urn:microsoft.com/office/officeart/2005/8/layout/arrow2"/>
    <dgm:cxn modelId="{777984D7-B06F-463F-9CC3-D19459C99CEA}" type="presParOf" srcId="{7D85A0D2-3CC9-40DE-B3FE-61255ADEE06C}" destId="{C0FC96DC-1F2B-4A15-AA76-3EC62121D2E0}" srcOrd="1" destOrd="0" presId="urn:microsoft.com/office/officeart/2005/8/layout/arrow2"/>
    <dgm:cxn modelId="{48DB1924-B06C-438D-AFA8-8B1D717F1F23}" type="presParOf" srcId="{C0FC96DC-1F2B-4A15-AA76-3EC62121D2E0}" destId="{3AE90889-C66C-411F-BAE9-CB07EBBA8665}" srcOrd="0" destOrd="0" presId="urn:microsoft.com/office/officeart/2005/8/layout/arrow2"/>
    <dgm:cxn modelId="{062217F7-2EA1-4F1B-9159-FAA200C9E4CB}" type="presParOf" srcId="{C0FC96DC-1F2B-4A15-AA76-3EC62121D2E0}" destId="{22532432-DFEB-4F14-A87C-C5F39F870150}" srcOrd="1" destOrd="0" presId="urn:microsoft.com/office/officeart/2005/8/layout/arrow2"/>
    <dgm:cxn modelId="{BA507CB8-1DB9-4D0F-B5AB-0668B1D21C07}" type="presParOf" srcId="{C0FC96DC-1F2B-4A15-AA76-3EC62121D2E0}" destId="{EC99FCE6-9CE9-4408-9343-C60A48976E26}" srcOrd="2" destOrd="0" presId="urn:microsoft.com/office/officeart/2005/8/layout/arrow2"/>
    <dgm:cxn modelId="{65EC698B-1FBB-48AF-9FFA-F6160BDB0E1D}" type="presParOf" srcId="{C0FC96DC-1F2B-4A15-AA76-3EC62121D2E0}" destId="{F5666203-296B-4218-8119-52A37BF45514}" srcOrd="3" destOrd="0" presId="urn:microsoft.com/office/officeart/2005/8/layout/arrow2"/>
    <dgm:cxn modelId="{61BBFB45-E620-48FE-882C-E6A154D0073B}" type="presParOf" srcId="{C0FC96DC-1F2B-4A15-AA76-3EC62121D2E0}" destId="{B5F77ADD-6FB9-490B-9DBD-787AAC9FB26C}" srcOrd="4" destOrd="0" presId="urn:microsoft.com/office/officeart/2005/8/layout/arrow2"/>
    <dgm:cxn modelId="{3DE7FD91-9461-481D-8179-1488C3105D04}" type="presParOf" srcId="{C0FC96DC-1F2B-4A15-AA76-3EC62121D2E0}" destId="{F5C133A8-FF83-49F9-98BC-7EFD415F45A1}" srcOrd="5" destOrd="0" presId="urn:microsoft.com/office/officeart/2005/8/layout/arrow2"/>
    <dgm:cxn modelId="{45F17B82-7BB5-42B9-913A-D4F6094DF3C0}" type="presParOf" srcId="{C0FC96DC-1F2B-4A15-AA76-3EC62121D2E0}" destId="{F5B9A9E1-3FC6-4FB7-9FCC-4EB0E6F0B3AF}" srcOrd="6" destOrd="0" presId="urn:microsoft.com/office/officeart/2005/8/layout/arrow2"/>
    <dgm:cxn modelId="{97800885-EABF-4111-949A-FE23FB51649A}" type="presParOf" srcId="{C0FC96DC-1F2B-4A15-AA76-3EC62121D2E0}" destId="{227AE370-93F8-4E5D-A8FA-BBB75D577EB3}" srcOrd="7" destOrd="0" presId="urn:microsoft.com/office/officeart/2005/8/layout/arrow2"/>
    <dgm:cxn modelId="{D2CBB06C-7DFB-4A56-977B-478C76857A84}" type="presParOf" srcId="{C0FC96DC-1F2B-4A15-AA76-3EC62121D2E0}" destId="{BA314A30-B3E8-42EC-B54D-301E09144901}" srcOrd="8" destOrd="0" presId="urn:microsoft.com/office/officeart/2005/8/layout/arrow2"/>
    <dgm:cxn modelId="{E308B7CA-F580-409F-8A6F-BB7AF071CEAA}" type="presParOf" srcId="{C0FC96DC-1F2B-4A15-AA76-3EC62121D2E0}" destId="{81689F84-A6F7-4FEE-8AD2-B985D22DD840}" srcOrd="9" destOrd="0" presId="urn:microsoft.com/office/officeart/2005/8/layout/arrow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6AFD88-DE0C-4DAC-8ABB-7729B71556BE}"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49BCD17A-2559-45FB-B4EE-374EE37DF243}">
      <dgm:prSet phldrT="[文本]"/>
      <dgm:spPr>
        <a:ln>
          <a:noFill/>
        </a:ln>
      </dgm:spPr>
      <dgm:t>
        <a:bodyPr/>
        <a:lstStyle/>
        <a:p>
          <a:r>
            <a:rPr lang="zh-CN" altLang="en-US" dirty="0" smtClean="0">
              <a:latin typeface="黑体" panose="02010609060101010101" pitchFamily="49" charset="-122"/>
              <a:ea typeface="黑体" panose="02010609060101010101" pitchFamily="49" charset="-122"/>
            </a:rPr>
            <a:t>量化参数影响</a:t>
          </a:r>
          <a:endParaRPr lang="zh-CN" altLang="en-US" dirty="0">
            <a:latin typeface="黑体" panose="02010609060101010101" pitchFamily="49" charset="-122"/>
            <a:ea typeface="黑体" panose="02010609060101010101" pitchFamily="49" charset="-122"/>
          </a:endParaRPr>
        </a:p>
      </dgm:t>
    </dgm:pt>
    <dgm:pt modelId="{0493B4EE-D9CC-4E53-A0FA-CB2F31594A6A}" type="parTrans" cxnId="{1F68C3C2-F970-440D-A7CF-874F6B089173}">
      <dgm:prSet/>
      <dgm:spPr/>
      <dgm:t>
        <a:bodyPr/>
        <a:lstStyle/>
        <a:p>
          <a:endParaRPr lang="zh-CN" altLang="en-US"/>
        </a:p>
      </dgm:t>
    </dgm:pt>
    <dgm:pt modelId="{CF0B6156-1B74-46DB-B462-4F1637588DD4}" type="sibTrans" cxnId="{1F68C3C2-F970-440D-A7CF-874F6B089173}">
      <dgm:prSet/>
      <dgm:spPr/>
      <dgm:t>
        <a:bodyPr/>
        <a:lstStyle/>
        <a:p>
          <a:endParaRPr lang="zh-CN" altLang="en-US"/>
        </a:p>
      </dgm:t>
    </dgm:pt>
    <dgm:pt modelId="{1836ECC1-560C-4FD7-A0B9-548FB9ACD47C}">
      <dgm:prSet phldrT="[文本]"/>
      <dgm:spPr/>
      <dgm:t>
        <a:bodyPr/>
        <a:lstStyle/>
        <a:p>
          <a:pPr algn="ctr"/>
          <a:r>
            <a:rPr lang="zh-CN" altLang="en-US" i="1" dirty="0" smtClean="0">
              <a:latin typeface="Verdana" panose="020B0604030504040204" pitchFamily="34" charset="0"/>
              <a:ea typeface="Verdana" panose="020B0604030504040204" pitchFamily="34" charset="0"/>
              <a:cs typeface="Verdana" panose="020B0604030504040204" pitchFamily="34" charset="0"/>
            </a:rPr>
            <a:t>实验一  </a:t>
          </a:r>
          <a:r>
            <a:rPr lang="en-US" altLang="zh-CN" dirty="0" smtClean="0"/>
            <a:t> </a:t>
          </a:r>
          <a:r>
            <a:rPr lang="zh-CN" altLang="en-US" dirty="0" smtClean="0">
              <a:latin typeface="黑体" panose="02010609060101010101" pitchFamily="49" charset="-122"/>
              <a:ea typeface="黑体" panose="02010609060101010101" pitchFamily="49" charset="-122"/>
            </a:rPr>
            <a:t>纹理量化参数 </a:t>
          </a:r>
          <a:r>
            <a:rPr lang="en-US" altLang="zh-CN" dirty="0" smtClean="0">
              <a:latin typeface="Verdana" panose="020B0604030504040204" pitchFamily="34" charset="0"/>
              <a:ea typeface="Verdana" panose="020B0604030504040204" pitchFamily="34" charset="0"/>
              <a:cs typeface="Verdana" panose="020B0604030504040204" pitchFamily="34" charset="0"/>
            </a:rPr>
            <a:t>QP</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765EC04B-A9B2-46B2-8582-A3B9CDE367E1}" type="parTrans" cxnId="{5B54EA38-89BB-46EB-953A-8BFEAF2497F2}">
      <dgm:prSet/>
      <dgm:spPr/>
      <dgm:t>
        <a:bodyPr/>
        <a:lstStyle/>
        <a:p>
          <a:endParaRPr lang="zh-CN" altLang="en-US"/>
        </a:p>
      </dgm:t>
    </dgm:pt>
    <dgm:pt modelId="{43F5D8A6-3BC2-434E-A686-7B714DB303CB}" type="sibTrans" cxnId="{5B54EA38-89BB-46EB-953A-8BFEAF2497F2}">
      <dgm:prSet/>
      <dgm:spPr/>
      <dgm:t>
        <a:bodyPr/>
        <a:lstStyle/>
        <a:p>
          <a:endParaRPr lang="zh-CN" altLang="en-US"/>
        </a:p>
      </dgm:t>
    </dgm:pt>
    <dgm:pt modelId="{35C32A88-65DA-443D-B583-86C1BCF7FEA2}">
      <dgm:prSet phldrT="[文本]"/>
      <dgm:spPr>
        <a:ln>
          <a:noFill/>
        </a:ln>
      </dgm:spPr>
      <dgm:t>
        <a:bodyPr/>
        <a:lstStyle/>
        <a:p>
          <a:r>
            <a:rPr lang="zh-CN" altLang="en-US" dirty="0" smtClean="0">
              <a:latin typeface="黑体" panose="02010609060101010101" pitchFamily="49" charset="-122"/>
              <a:ea typeface="黑体" panose="02010609060101010101" pitchFamily="49" charset="-122"/>
            </a:rPr>
            <a:t>算法效率</a:t>
          </a:r>
          <a:endParaRPr lang="zh-CN" altLang="en-US" dirty="0">
            <a:latin typeface="黑体" panose="02010609060101010101" pitchFamily="49" charset="-122"/>
            <a:ea typeface="黑体" panose="02010609060101010101" pitchFamily="49" charset="-122"/>
          </a:endParaRPr>
        </a:p>
      </dgm:t>
    </dgm:pt>
    <dgm:pt modelId="{47C99512-DF52-49E5-8776-2BD0D163759A}" type="parTrans" cxnId="{F43A8F63-655E-4C45-8BE7-AA563FB6FDFD}">
      <dgm:prSet/>
      <dgm:spPr/>
      <dgm:t>
        <a:bodyPr/>
        <a:lstStyle/>
        <a:p>
          <a:endParaRPr lang="zh-CN" altLang="en-US"/>
        </a:p>
      </dgm:t>
    </dgm:pt>
    <dgm:pt modelId="{B5329C28-7501-436F-82D5-9380E925E7F6}" type="sibTrans" cxnId="{F43A8F63-655E-4C45-8BE7-AA563FB6FDFD}">
      <dgm:prSet/>
      <dgm:spPr/>
      <dgm:t>
        <a:bodyPr/>
        <a:lstStyle/>
        <a:p>
          <a:endParaRPr lang="zh-CN" altLang="en-US"/>
        </a:p>
      </dgm:t>
    </dgm:pt>
    <dgm:pt modelId="{4B4BB2FE-4238-4B6F-92CB-147D119E44CD}">
      <dgm:prSet phldrT="[文本]"/>
      <dgm:spPr/>
      <dgm:t>
        <a:bodyPr/>
        <a:lstStyle/>
        <a:p>
          <a:pPr algn="ctr"/>
          <a:r>
            <a:rPr lang="zh-CN" altLang="en-US" i="1" dirty="0" smtClean="0">
              <a:latin typeface="Verdana" panose="020B0604030504040204" pitchFamily="34" charset="0"/>
              <a:ea typeface="Verdana" panose="020B0604030504040204" pitchFamily="34" charset="0"/>
              <a:cs typeface="Verdana" panose="020B0604030504040204" pitchFamily="34" charset="0"/>
            </a:rPr>
            <a:t>实验二  </a:t>
          </a:r>
          <a:r>
            <a:rPr lang="en-US" altLang="zh-CN" dirty="0" smtClean="0"/>
            <a:t> </a:t>
          </a:r>
          <a:r>
            <a:rPr lang="zh-CN" altLang="en-US" dirty="0" smtClean="0">
              <a:latin typeface="黑体" panose="02010609060101010101" pitchFamily="49" charset="-122"/>
              <a:ea typeface="黑体" panose="02010609060101010101" pitchFamily="49" charset="-122"/>
            </a:rPr>
            <a:t>基于深度的运动估计 </a:t>
          </a:r>
          <a:r>
            <a:rPr lang="en-US" altLang="zh-CN" dirty="0" smtClean="0">
              <a:latin typeface="Verdana" panose="020B0604030504040204" pitchFamily="34" charset="0"/>
              <a:ea typeface="Verdana" panose="020B0604030504040204" pitchFamily="34" charset="0"/>
              <a:cs typeface="Verdana" panose="020B0604030504040204" pitchFamily="34" charset="0"/>
            </a:rPr>
            <a:t>DMVP</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D5A30B50-760E-40C1-869F-A853AB3F0132}" type="parTrans" cxnId="{4AA87A45-8C49-4E00-B6D7-A86A827B9255}">
      <dgm:prSet/>
      <dgm:spPr/>
      <dgm:t>
        <a:bodyPr/>
        <a:lstStyle/>
        <a:p>
          <a:endParaRPr lang="zh-CN" altLang="en-US"/>
        </a:p>
      </dgm:t>
    </dgm:pt>
    <dgm:pt modelId="{519C67C6-8C19-4C4D-A271-27C7FA1FB6B1}" type="sibTrans" cxnId="{4AA87A45-8C49-4E00-B6D7-A86A827B9255}">
      <dgm:prSet/>
      <dgm:spPr/>
      <dgm:t>
        <a:bodyPr/>
        <a:lstStyle/>
        <a:p>
          <a:endParaRPr lang="zh-CN" altLang="en-US"/>
        </a:p>
      </dgm:t>
    </dgm:pt>
    <dgm:pt modelId="{15F163AA-821A-4E1D-A65A-8A3842F4ED4E}">
      <dgm:prSet phldrT="[文本]"/>
      <dgm:spPr/>
      <dgm:t>
        <a:bodyPr/>
        <a:lstStyle/>
        <a:p>
          <a:pPr algn="ctr"/>
          <a:r>
            <a:rPr lang="zh-CN" altLang="en-US" i="1" dirty="0" smtClean="0">
              <a:latin typeface="Verdana" panose="020B0604030504040204" pitchFamily="34" charset="0"/>
              <a:ea typeface="Verdana" panose="020B0604030504040204" pitchFamily="34" charset="0"/>
              <a:cs typeface="Verdana" panose="020B0604030504040204" pitchFamily="34" charset="0"/>
            </a:rPr>
            <a:t>实验三  </a:t>
          </a:r>
          <a:r>
            <a:rPr lang="en-US" altLang="zh-CN" dirty="0" smtClean="0"/>
            <a:t> </a:t>
          </a:r>
          <a:r>
            <a:rPr lang="zh-CN" altLang="en-US" dirty="0" smtClean="0">
              <a:latin typeface="黑体" panose="02010609060101010101" pitchFamily="49" charset="-122"/>
              <a:ea typeface="黑体" panose="02010609060101010101" pitchFamily="49" charset="-122"/>
            </a:rPr>
            <a:t>自适应亮度补偿 </a:t>
          </a:r>
          <a:r>
            <a:rPr lang="en-US" altLang="zh-CN" dirty="0" smtClean="0">
              <a:latin typeface="Verdana" panose="020B0604030504040204" pitchFamily="34" charset="0"/>
              <a:ea typeface="Verdana" panose="020B0604030504040204" pitchFamily="34" charset="0"/>
              <a:cs typeface="Verdana" panose="020B0604030504040204" pitchFamily="34" charset="0"/>
            </a:rPr>
            <a:t>ALC</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BD82CADF-16D2-4FAF-93C0-2C38C1090F1F}" type="parTrans" cxnId="{F2945CE3-7FC0-4A15-A0A3-5B3EE3A674DF}">
      <dgm:prSet/>
      <dgm:spPr/>
      <dgm:t>
        <a:bodyPr/>
        <a:lstStyle/>
        <a:p>
          <a:endParaRPr lang="zh-CN" altLang="en-US"/>
        </a:p>
      </dgm:t>
    </dgm:pt>
    <dgm:pt modelId="{892EDC75-98E3-48D0-BEF6-A2AD357D83C2}" type="sibTrans" cxnId="{F2945CE3-7FC0-4A15-A0A3-5B3EE3A674DF}">
      <dgm:prSet/>
      <dgm:spPr/>
      <dgm:t>
        <a:bodyPr/>
        <a:lstStyle/>
        <a:p>
          <a:endParaRPr lang="zh-CN" altLang="en-US"/>
        </a:p>
      </dgm:t>
    </dgm:pt>
    <dgm:pt modelId="{6D84D3A4-C62F-43A3-B52B-6814B188F9ED}">
      <dgm:prSet phldrT="[文本]"/>
      <dgm:spPr/>
      <dgm:t>
        <a:bodyPr/>
        <a:lstStyle/>
        <a:p>
          <a:pPr algn="ctr"/>
          <a:r>
            <a:rPr lang="zh-CN" altLang="en-US" i="1" dirty="0" smtClean="0">
              <a:latin typeface="Verdana" panose="020B0604030504040204" pitchFamily="34" charset="0"/>
              <a:ea typeface="Verdana" panose="020B0604030504040204" pitchFamily="34" charset="0"/>
              <a:cs typeface="Verdana" panose="020B0604030504040204" pitchFamily="34" charset="0"/>
            </a:rPr>
            <a:t>实验四</a:t>
          </a:r>
          <a:r>
            <a:rPr lang="zh-CN" altLang="en-US" dirty="0" smtClean="0">
              <a:latin typeface="Verdana" panose="020B0604030504040204" pitchFamily="34" charset="0"/>
              <a:ea typeface="Verdana" panose="020B0604030504040204" pitchFamily="34" charset="0"/>
              <a:cs typeface="Verdana" panose="020B0604030504040204" pitchFamily="34" charset="0"/>
            </a:rPr>
            <a:t>  </a:t>
          </a:r>
          <a:r>
            <a:rPr lang="en-US" altLang="zh-CN" dirty="0" smtClean="0"/>
            <a:t> </a:t>
          </a:r>
          <a:r>
            <a:rPr lang="zh-CN" altLang="en-US" dirty="0" smtClean="0">
              <a:latin typeface="黑体" panose="02010609060101010101" pitchFamily="49" charset="-122"/>
              <a:ea typeface="黑体" panose="02010609060101010101" pitchFamily="49" charset="-122"/>
            </a:rPr>
            <a:t>视点合成预测 </a:t>
          </a:r>
          <a:r>
            <a:rPr lang="en-US" altLang="zh-CN" dirty="0" smtClean="0">
              <a:latin typeface="Verdana" panose="020B0604030504040204" pitchFamily="34" charset="0"/>
              <a:ea typeface="Verdana" panose="020B0604030504040204" pitchFamily="34" charset="0"/>
              <a:cs typeface="Verdana" panose="020B0604030504040204" pitchFamily="34" charset="0"/>
            </a:rPr>
            <a:t>VSP</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E70D4CDC-2F64-4434-956B-2ADEAB6A472E}" type="parTrans" cxnId="{0C874572-BA72-4DD3-AA39-BE063A3758D1}">
      <dgm:prSet/>
      <dgm:spPr/>
      <dgm:t>
        <a:bodyPr/>
        <a:lstStyle/>
        <a:p>
          <a:endParaRPr lang="zh-CN" altLang="en-US"/>
        </a:p>
      </dgm:t>
    </dgm:pt>
    <dgm:pt modelId="{BDAFE411-CADC-4ED7-99AB-99858AAA94A3}" type="sibTrans" cxnId="{0C874572-BA72-4DD3-AA39-BE063A3758D1}">
      <dgm:prSet/>
      <dgm:spPr/>
      <dgm:t>
        <a:bodyPr/>
        <a:lstStyle/>
        <a:p>
          <a:endParaRPr lang="zh-CN" altLang="en-US"/>
        </a:p>
      </dgm:t>
    </dgm:pt>
    <dgm:pt modelId="{07296636-A3D7-4F27-8078-82E45E060280}" type="pres">
      <dgm:prSet presAssocID="{5E6AFD88-DE0C-4DAC-8ABB-7729B71556BE}" presName="list" presStyleCnt="0">
        <dgm:presLayoutVars>
          <dgm:dir/>
          <dgm:animLvl val="lvl"/>
        </dgm:presLayoutVars>
      </dgm:prSet>
      <dgm:spPr/>
      <dgm:t>
        <a:bodyPr/>
        <a:lstStyle/>
        <a:p>
          <a:endParaRPr lang="zh-CN" altLang="en-US"/>
        </a:p>
      </dgm:t>
    </dgm:pt>
    <dgm:pt modelId="{28B201EC-5503-46E3-971D-92DC4FC041B1}" type="pres">
      <dgm:prSet presAssocID="{49BCD17A-2559-45FB-B4EE-374EE37DF243}" presName="posSpace" presStyleCnt="0"/>
      <dgm:spPr/>
    </dgm:pt>
    <dgm:pt modelId="{1041D540-F607-4680-B79A-9052C8A8CE5A}" type="pres">
      <dgm:prSet presAssocID="{49BCD17A-2559-45FB-B4EE-374EE37DF243}" presName="vertFlow" presStyleCnt="0"/>
      <dgm:spPr/>
    </dgm:pt>
    <dgm:pt modelId="{7ABEC54E-1ADC-4B65-A5A9-485F1061958B}" type="pres">
      <dgm:prSet presAssocID="{49BCD17A-2559-45FB-B4EE-374EE37DF243}" presName="topSpace" presStyleCnt="0"/>
      <dgm:spPr/>
    </dgm:pt>
    <dgm:pt modelId="{EA2BAF28-849B-4EF1-B7AD-E80789668676}" type="pres">
      <dgm:prSet presAssocID="{49BCD17A-2559-45FB-B4EE-374EE37DF243}" presName="firstComp" presStyleCnt="0"/>
      <dgm:spPr/>
    </dgm:pt>
    <dgm:pt modelId="{CD8ABADC-9DA6-4021-B5BA-1FD3CB107DEF}" type="pres">
      <dgm:prSet presAssocID="{49BCD17A-2559-45FB-B4EE-374EE37DF243}" presName="firstChild" presStyleLbl="bgAccFollowNode1" presStyleIdx="0" presStyleCnt="4"/>
      <dgm:spPr/>
      <dgm:t>
        <a:bodyPr/>
        <a:lstStyle/>
        <a:p>
          <a:endParaRPr lang="zh-CN" altLang="en-US"/>
        </a:p>
      </dgm:t>
    </dgm:pt>
    <dgm:pt modelId="{F271A0F6-059C-49D3-B50A-7D0D84B15069}" type="pres">
      <dgm:prSet presAssocID="{49BCD17A-2559-45FB-B4EE-374EE37DF243}" presName="firstChildTx" presStyleLbl="bgAccFollowNode1" presStyleIdx="0" presStyleCnt="4">
        <dgm:presLayoutVars>
          <dgm:bulletEnabled val="1"/>
        </dgm:presLayoutVars>
      </dgm:prSet>
      <dgm:spPr/>
      <dgm:t>
        <a:bodyPr/>
        <a:lstStyle/>
        <a:p>
          <a:endParaRPr lang="zh-CN" altLang="en-US"/>
        </a:p>
      </dgm:t>
    </dgm:pt>
    <dgm:pt modelId="{6A626F00-124A-4CA1-A2E5-DBD62106FA0B}" type="pres">
      <dgm:prSet presAssocID="{49BCD17A-2559-45FB-B4EE-374EE37DF243}" presName="negSpace" presStyleCnt="0"/>
      <dgm:spPr/>
    </dgm:pt>
    <dgm:pt modelId="{C5D49E66-EFD9-4572-BDCF-35EF06192094}" type="pres">
      <dgm:prSet presAssocID="{49BCD17A-2559-45FB-B4EE-374EE37DF243}" presName="circle" presStyleLbl="node1" presStyleIdx="0" presStyleCnt="2"/>
      <dgm:spPr/>
      <dgm:t>
        <a:bodyPr/>
        <a:lstStyle/>
        <a:p>
          <a:endParaRPr lang="zh-CN" altLang="en-US"/>
        </a:p>
      </dgm:t>
    </dgm:pt>
    <dgm:pt modelId="{EBE5331F-9CE6-423A-B740-5ADE6166807B}" type="pres">
      <dgm:prSet presAssocID="{CF0B6156-1B74-46DB-B462-4F1637588DD4}" presName="transSpace" presStyleCnt="0"/>
      <dgm:spPr/>
    </dgm:pt>
    <dgm:pt modelId="{9EEF1263-77D9-4BBA-8756-9679ED898CC4}" type="pres">
      <dgm:prSet presAssocID="{35C32A88-65DA-443D-B583-86C1BCF7FEA2}" presName="posSpace" presStyleCnt="0"/>
      <dgm:spPr/>
    </dgm:pt>
    <dgm:pt modelId="{0DA58367-1884-437D-881B-299C3E003FB5}" type="pres">
      <dgm:prSet presAssocID="{35C32A88-65DA-443D-B583-86C1BCF7FEA2}" presName="vertFlow" presStyleCnt="0"/>
      <dgm:spPr/>
    </dgm:pt>
    <dgm:pt modelId="{FF8176B1-0623-412B-A9BD-9C177498E42E}" type="pres">
      <dgm:prSet presAssocID="{35C32A88-65DA-443D-B583-86C1BCF7FEA2}" presName="topSpace" presStyleCnt="0"/>
      <dgm:spPr/>
    </dgm:pt>
    <dgm:pt modelId="{1786B30A-7319-47E3-A824-1844CA6F3F21}" type="pres">
      <dgm:prSet presAssocID="{35C32A88-65DA-443D-B583-86C1BCF7FEA2}" presName="firstComp" presStyleCnt="0"/>
      <dgm:spPr/>
    </dgm:pt>
    <dgm:pt modelId="{AAA0C6B3-67C0-428D-9877-6AAC13DE27A6}" type="pres">
      <dgm:prSet presAssocID="{35C32A88-65DA-443D-B583-86C1BCF7FEA2}" presName="firstChild" presStyleLbl="bgAccFollowNode1" presStyleIdx="1" presStyleCnt="4"/>
      <dgm:spPr/>
      <dgm:t>
        <a:bodyPr/>
        <a:lstStyle/>
        <a:p>
          <a:endParaRPr lang="zh-CN" altLang="en-US"/>
        </a:p>
      </dgm:t>
    </dgm:pt>
    <dgm:pt modelId="{25352795-B37C-43BA-A057-9720A52AB601}" type="pres">
      <dgm:prSet presAssocID="{35C32A88-65DA-443D-B583-86C1BCF7FEA2}" presName="firstChildTx" presStyleLbl="bgAccFollowNode1" presStyleIdx="1" presStyleCnt="4">
        <dgm:presLayoutVars>
          <dgm:bulletEnabled val="1"/>
        </dgm:presLayoutVars>
      </dgm:prSet>
      <dgm:spPr/>
      <dgm:t>
        <a:bodyPr/>
        <a:lstStyle/>
        <a:p>
          <a:endParaRPr lang="zh-CN" altLang="en-US"/>
        </a:p>
      </dgm:t>
    </dgm:pt>
    <dgm:pt modelId="{5C91FDC7-A81B-4BB4-8238-610F9694996F}" type="pres">
      <dgm:prSet presAssocID="{15F163AA-821A-4E1D-A65A-8A3842F4ED4E}" presName="comp" presStyleCnt="0"/>
      <dgm:spPr/>
    </dgm:pt>
    <dgm:pt modelId="{6F400672-931B-4FE4-B23B-2836622FD35F}" type="pres">
      <dgm:prSet presAssocID="{15F163AA-821A-4E1D-A65A-8A3842F4ED4E}" presName="child" presStyleLbl="bgAccFollowNode1" presStyleIdx="2" presStyleCnt="4"/>
      <dgm:spPr/>
      <dgm:t>
        <a:bodyPr/>
        <a:lstStyle/>
        <a:p>
          <a:endParaRPr lang="zh-CN" altLang="en-US"/>
        </a:p>
      </dgm:t>
    </dgm:pt>
    <dgm:pt modelId="{2D00CA4B-094B-4535-B1AA-D1C312D77C69}" type="pres">
      <dgm:prSet presAssocID="{15F163AA-821A-4E1D-A65A-8A3842F4ED4E}" presName="childTx" presStyleLbl="bgAccFollowNode1" presStyleIdx="2" presStyleCnt="4">
        <dgm:presLayoutVars>
          <dgm:bulletEnabled val="1"/>
        </dgm:presLayoutVars>
      </dgm:prSet>
      <dgm:spPr/>
      <dgm:t>
        <a:bodyPr/>
        <a:lstStyle/>
        <a:p>
          <a:endParaRPr lang="zh-CN" altLang="en-US"/>
        </a:p>
      </dgm:t>
    </dgm:pt>
    <dgm:pt modelId="{774F4C0E-3620-413A-B125-210AC53FC3C5}" type="pres">
      <dgm:prSet presAssocID="{6D84D3A4-C62F-43A3-B52B-6814B188F9ED}" presName="comp" presStyleCnt="0"/>
      <dgm:spPr/>
    </dgm:pt>
    <dgm:pt modelId="{43FEC99E-BDE0-4E57-94DA-748BBA237634}" type="pres">
      <dgm:prSet presAssocID="{6D84D3A4-C62F-43A3-B52B-6814B188F9ED}" presName="child" presStyleLbl="bgAccFollowNode1" presStyleIdx="3" presStyleCnt="4"/>
      <dgm:spPr/>
      <dgm:t>
        <a:bodyPr/>
        <a:lstStyle/>
        <a:p>
          <a:endParaRPr lang="zh-CN" altLang="en-US"/>
        </a:p>
      </dgm:t>
    </dgm:pt>
    <dgm:pt modelId="{2C7E1CF9-E45D-4468-8A7B-B0440E3223DA}" type="pres">
      <dgm:prSet presAssocID="{6D84D3A4-C62F-43A3-B52B-6814B188F9ED}" presName="childTx" presStyleLbl="bgAccFollowNode1" presStyleIdx="3" presStyleCnt="4">
        <dgm:presLayoutVars>
          <dgm:bulletEnabled val="1"/>
        </dgm:presLayoutVars>
      </dgm:prSet>
      <dgm:spPr/>
      <dgm:t>
        <a:bodyPr/>
        <a:lstStyle/>
        <a:p>
          <a:endParaRPr lang="zh-CN" altLang="en-US"/>
        </a:p>
      </dgm:t>
    </dgm:pt>
    <dgm:pt modelId="{90C5ECA9-44F0-4AE0-9C3D-766469DC3AF4}" type="pres">
      <dgm:prSet presAssocID="{35C32A88-65DA-443D-B583-86C1BCF7FEA2}" presName="negSpace" presStyleCnt="0"/>
      <dgm:spPr/>
    </dgm:pt>
    <dgm:pt modelId="{11AEA708-34A1-4B2F-9533-8B154F993843}" type="pres">
      <dgm:prSet presAssocID="{35C32A88-65DA-443D-B583-86C1BCF7FEA2}" presName="circle" presStyleLbl="node1" presStyleIdx="1" presStyleCnt="2"/>
      <dgm:spPr/>
      <dgm:t>
        <a:bodyPr/>
        <a:lstStyle/>
        <a:p>
          <a:endParaRPr lang="zh-CN" altLang="en-US"/>
        </a:p>
      </dgm:t>
    </dgm:pt>
  </dgm:ptLst>
  <dgm:cxnLst>
    <dgm:cxn modelId="{76CEBDFA-9A5A-403B-B62F-E661758FEDEE}" type="presOf" srcId="{1836ECC1-560C-4FD7-A0B9-548FB9ACD47C}" destId="{CD8ABADC-9DA6-4021-B5BA-1FD3CB107DEF}" srcOrd="0" destOrd="0" presId="urn:microsoft.com/office/officeart/2005/8/layout/hList9"/>
    <dgm:cxn modelId="{224DFAD9-725D-43C6-B24E-674B523649F3}" type="presOf" srcId="{35C32A88-65DA-443D-B583-86C1BCF7FEA2}" destId="{11AEA708-34A1-4B2F-9533-8B154F993843}" srcOrd="0" destOrd="0" presId="urn:microsoft.com/office/officeart/2005/8/layout/hList9"/>
    <dgm:cxn modelId="{5B54EA38-89BB-46EB-953A-8BFEAF2497F2}" srcId="{49BCD17A-2559-45FB-B4EE-374EE37DF243}" destId="{1836ECC1-560C-4FD7-A0B9-548FB9ACD47C}" srcOrd="0" destOrd="0" parTransId="{765EC04B-A9B2-46B2-8582-A3B9CDE367E1}" sibTransId="{43F5D8A6-3BC2-434E-A686-7B714DB303CB}"/>
    <dgm:cxn modelId="{1F68C3C2-F970-440D-A7CF-874F6B089173}" srcId="{5E6AFD88-DE0C-4DAC-8ABB-7729B71556BE}" destId="{49BCD17A-2559-45FB-B4EE-374EE37DF243}" srcOrd="0" destOrd="0" parTransId="{0493B4EE-D9CC-4E53-A0FA-CB2F31594A6A}" sibTransId="{CF0B6156-1B74-46DB-B462-4F1637588DD4}"/>
    <dgm:cxn modelId="{BAE97CB0-B732-42AF-89C4-3DE73865565C}" type="presOf" srcId="{49BCD17A-2559-45FB-B4EE-374EE37DF243}" destId="{C5D49E66-EFD9-4572-BDCF-35EF06192094}" srcOrd="0" destOrd="0" presId="urn:microsoft.com/office/officeart/2005/8/layout/hList9"/>
    <dgm:cxn modelId="{C3452AB5-233E-4CBD-B3C6-6D6AC71033CA}" type="presOf" srcId="{15F163AA-821A-4E1D-A65A-8A3842F4ED4E}" destId="{2D00CA4B-094B-4535-B1AA-D1C312D77C69}" srcOrd="1" destOrd="0" presId="urn:microsoft.com/office/officeart/2005/8/layout/hList9"/>
    <dgm:cxn modelId="{93633731-1020-4613-83DC-9481ED3A5364}" type="presOf" srcId="{4B4BB2FE-4238-4B6F-92CB-147D119E44CD}" destId="{25352795-B37C-43BA-A057-9720A52AB601}" srcOrd="1" destOrd="0" presId="urn:microsoft.com/office/officeart/2005/8/layout/hList9"/>
    <dgm:cxn modelId="{2C73D2D0-5BB0-4D43-9851-AD8EF8D389A1}" type="presOf" srcId="{6D84D3A4-C62F-43A3-B52B-6814B188F9ED}" destId="{2C7E1CF9-E45D-4468-8A7B-B0440E3223DA}" srcOrd="1" destOrd="0" presId="urn:microsoft.com/office/officeart/2005/8/layout/hList9"/>
    <dgm:cxn modelId="{F43A8F63-655E-4C45-8BE7-AA563FB6FDFD}" srcId="{5E6AFD88-DE0C-4DAC-8ABB-7729B71556BE}" destId="{35C32A88-65DA-443D-B583-86C1BCF7FEA2}" srcOrd="1" destOrd="0" parTransId="{47C99512-DF52-49E5-8776-2BD0D163759A}" sibTransId="{B5329C28-7501-436F-82D5-9380E925E7F6}"/>
    <dgm:cxn modelId="{443EEBED-510D-402E-A0A3-057C5CD23E0D}" type="presOf" srcId="{4B4BB2FE-4238-4B6F-92CB-147D119E44CD}" destId="{AAA0C6B3-67C0-428D-9877-6AAC13DE27A6}" srcOrd="0" destOrd="0" presId="urn:microsoft.com/office/officeart/2005/8/layout/hList9"/>
    <dgm:cxn modelId="{F664F441-54E0-41FF-B580-AA6C8E3546B4}" type="presOf" srcId="{5E6AFD88-DE0C-4DAC-8ABB-7729B71556BE}" destId="{07296636-A3D7-4F27-8078-82E45E060280}" srcOrd="0" destOrd="0" presId="urn:microsoft.com/office/officeart/2005/8/layout/hList9"/>
    <dgm:cxn modelId="{F2945CE3-7FC0-4A15-A0A3-5B3EE3A674DF}" srcId="{35C32A88-65DA-443D-B583-86C1BCF7FEA2}" destId="{15F163AA-821A-4E1D-A65A-8A3842F4ED4E}" srcOrd="1" destOrd="0" parTransId="{BD82CADF-16D2-4FAF-93C0-2C38C1090F1F}" sibTransId="{892EDC75-98E3-48D0-BEF6-A2AD357D83C2}"/>
    <dgm:cxn modelId="{0C874572-BA72-4DD3-AA39-BE063A3758D1}" srcId="{35C32A88-65DA-443D-B583-86C1BCF7FEA2}" destId="{6D84D3A4-C62F-43A3-B52B-6814B188F9ED}" srcOrd="2" destOrd="0" parTransId="{E70D4CDC-2F64-4434-956B-2ADEAB6A472E}" sibTransId="{BDAFE411-CADC-4ED7-99AB-99858AAA94A3}"/>
    <dgm:cxn modelId="{4AA87A45-8C49-4E00-B6D7-A86A827B9255}" srcId="{35C32A88-65DA-443D-B583-86C1BCF7FEA2}" destId="{4B4BB2FE-4238-4B6F-92CB-147D119E44CD}" srcOrd="0" destOrd="0" parTransId="{D5A30B50-760E-40C1-869F-A853AB3F0132}" sibTransId="{519C67C6-8C19-4C4D-A271-27C7FA1FB6B1}"/>
    <dgm:cxn modelId="{FE13ABB6-6F64-4A05-9B35-7DB039C9CA4B}" type="presOf" srcId="{6D84D3A4-C62F-43A3-B52B-6814B188F9ED}" destId="{43FEC99E-BDE0-4E57-94DA-748BBA237634}" srcOrd="0" destOrd="0" presId="urn:microsoft.com/office/officeart/2005/8/layout/hList9"/>
    <dgm:cxn modelId="{67B56E0C-002A-4EE4-81B7-75D8BBD6991D}" type="presOf" srcId="{15F163AA-821A-4E1D-A65A-8A3842F4ED4E}" destId="{6F400672-931B-4FE4-B23B-2836622FD35F}" srcOrd="0" destOrd="0" presId="urn:microsoft.com/office/officeart/2005/8/layout/hList9"/>
    <dgm:cxn modelId="{FC7E562F-AF40-452C-B297-DE98D04C0D67}" type="presOf" srcId="{1836ECC1-560C-4FD7-A0B9-548FB9ACD47C}" destId="{F271A0F6-059C-49D3-B50A-7D0D84B15069}" srcOrd="1" destOrd="0" presId="urn:microsoft.com/office/officeart/2005/8/layout/hList9"/>
    <dgm:cxn modelId="{532A4853-7906-4FD2-B706-FB6FE13934F4}" type="presParOf" srcId="{07296636-A3D7-4F27-8078-82E45E060280}" destId="{28B201EC-5503-46E3-971D-92DC4FC041B1}" srcOrd="0" destOrd="0" presId="urn:microsoft.com/office/officeart/2005/8/layout/hList9"/>
    <dgm:cxn modelId="{190A5AC6-0117-4C16-9B09-39A721C15CEB}" type="presParOf" srcId="{07296636-A3D7-4F27-8078-82E45E060280}" destId="{1041D540-F607-4680-B79A-9052C8A8CE5A}" srcOrd="1" destOrd="0" presId="urn:microsoft.com/office/officeart/2005/8/layout/hList9"/>
    <dgm:cxn modelId="{70C58F40-1FA0-41D2-9C1D-B6272A6152A5}" type="presParOf" srcId="{1041D540-F607-4680-B79A-9052C8A8CE5A}" destId="{7ABEC54E-1ADC-4B65-A5A9-485F1061958B}" srcOrd="0" destOrd="0" presId="urn:microsoft.com/office/officeart/2005/8/layout/hList9"/>
    <dgm:cxn modelId="{8C2C50A8-953E-45AA-89FC-1843122EC093}" type="presParOf" srcId="{1041D540-F607-4680-B79A-9052C8A8CE5A}" destId="{EA2BAF28-849B-4EF1-B7AD-E80789668676}" srcOrd="1" destOrd="0" presId="urn:microsoft.com/office/officeart/2005/8/layout/hList9"/>
    <dgm:cxn modelId="{5AF9E947-0106-43F7-9CB8-66356680691D}" type="presParOf" srcId="{EA2BAF28-849B-4EF1-B7AD-E80789668676}" destId="{CD8ABADC-9DA6-4021-B5BA-1FD3CB107DEF}" srcOrd="0" destOrd="0" presId="urn:microsoft.com/office/officeart/2005/8/layout/hList9"/>
    <dgm:cxn modelId="{227EA3C6-D21C-4B18-A8EC-C706C936FE38}" type="presParOf" srcId="{EA2BAF28-849B-4EF1-B7AD-E80789668676}" destId="{F271A0F6-059C-49D3-B50A-7D0D84B15069}" srcOrd="1" destOrd="0" presId="urn:microsoft.com/office/officeart/2005/8/layout/hList9"/>
    <dgm:cxn modelId="{E430FB71-91B5-40E4-A9ED-DEB7199E7BE5}" type="presParOf" srcId="{07296636-A3D7-4F27-8078-82E45E060280}" destId="{6A626F00-124A-4CA1-A2E5-DBD62106FA0B}" srcOrd="2" destOrd="0" presId="urn:microsoft.com/office/officeart/2005/8/layout/hList9"/>
    <dgm:cxn modelId="{388C60E4-77BD-4FA8-9636-6407BE5CBD22}" type="presParOf" srcId="{07296636-A3D7-4F27-8078-82E45E060280}" destId="{C5D49E66-EFD9-4572-BDCF-35EF06192094}" srcOrd="3" destOrd="0" presId="urn:microsoft.com/office/officeart/2005/8/layout/hList9"/>
    <dgm:cxn modelId="{3A0F5BA3-E85C-40A2-BD9D-965120C27267}" type="presParOf" srcId="{07296636-A3D7-4F27-8078-82E45E060280}" destId="{EBE5331F-9CE6-423A-B740-5ADE6166807B}" srcOrd="4" destOrd="0" presId="urn:microsoft.com/office/officeart/2005/8/layout/hList9"/>
    <dgm:cxn modelId="{2B4EA10D-6103-4033-A894-96EC1F6936AF}" type="presParOf" srcId="{07296636-A3D7-4F27-8078-82E45E060280}" destId="{9EEF1263-77D9-4BBA-8756-9679ED898CC4}" srcOrd="5" destOrd="0" presId="urn:microsoft.com/office/officeart/2005/8/layout/hList9"/>
    <dgm:cxn modelId="{FF4051F4-C1FE-4BE4-AA52-CCAE9898C292}" type="presParOf" srcId="{07296636-A3D7-4F27-8078-82E45E060280}" destId="{0DA58367-1884-437D-881B-299C3E003FB5}" srcOrd="6" destOrd="0" presId="urn:microsoft.com/office/officeart/2005/8/layout/hList9"/>
    <dgm:cxn modelId="{1448D753-DF30-42DF-9802-FC7AB278EF7F}" type="presParOf" srcId="{0DA58367-1884-437D-881B-299C3E003FB5}" destId="{FF8176B1-0623-412B-A9BD-9C177498E42E}" srcOrd="0" destOrd="0" presId="urn:microsoft.com/office/officeart/2005/8/layout/hList9"/>
    <dgm:cxn modelId="{CAF7D5B2-BBDD-451D-8439-57DE68A4619D}" type="presParOf" srcId="{0DA58367-1884-437D-881B-299C3E003FB5}" destId="{1786B30A-7319-47E3-A824-1844CA6F3F21}" srcOrd="1" destOrd="0" presId="urn:microsoft.com/office/officeart/2005/8/layout/hList9"/>
    <dgm:cxn modelId="{9ACD719A-617E-43D9-B47C-97E3D2B36FA2}" type="presParOf" srcId="{1786B30A-7319-47E3-A824-1844CA6F3F21}" destId="{AAA0C6B3-67C0-428D-9877-6AAC13DE27A6}" srcOrd="0" destOrd="0" presId="urn:microsoft.com/office/officeart/2005/8/layout/hList9"/>
    <dgm:cxn modelId="{758D2D6E-4B19-4F63-AEAB-1C3578F9B07E}" type="presParOf" srcId="{1786B30A-7319-47E3-A824-1844CA6F3F21}" destId="{25352795-B37C-43BA-A057-9720A52AB601}" srcOrd="1" destOrd="0" presId="urn:microsoft.com/office/officeart/2005/8/layout/hList9"/>
    <dgm:cxn modelId="{45F22459-A8E5-4001-BD67-7D927DEB50BC}" type="presParOf" srcId="{0DA58367-1884-437D-881B-299C3E003FB5}" destId="{5C91FDC7-A81B-4BB4-8238-610F9694996F}" srcOrd="2" destOrd="0" presId="urn:microsoft.com/office/officeart/2005/8/layout/hList9"/>
    <dgm:cxn modelId="{61670BB5-62AC-48B4-AAD1-8439EADFF377}" type="presParOf" srcId="{5C91FDC7-A81B-4BB4-8238-610F9694996F}" destId="{6F400672-931B-4FE4-B23B-2836622FD35F}" srcOrd="0" destOrd="0" presId="urn:microsoft.com/office/officeart/2005/8/layout/hList9"/>
    <dgm:cxn modelId="{572B2DEF-8A36-4AA5-BB2C-D347706C231F}" type="presParOf" srcId="{5C91FDC7-A81B-4BB4-8238-610F9694996F}" destId="{2D00CA4B-094B-4535-B1AA-D1C312D77C69}" srcOrd="1" destOrd="0" presId="urn:microsoft.com/office/officeart/2005/8/layout/hList9"/>
    <dgm:cxn modelId="{78C288E5-6943-49FF-8A33-CFA8255AD557}" type="presParOf" srcId="{0DA58367-1884-437D-881B-299C3E003FB5}" destId="{774F4C0E-3620-413A-B125-210AC53FC3C5}" srcOrd="3" destOrd="0" presId="urn:microsoft.com/office/officeart/2005/8/layout/hList9"/>
    <dgm:cxn modelId="{55907AA1-365E-44B7-AC61-D336674B0610}" type="presParOf" srcId="{774F4C0E-3620-413A-B125-210AC53FC3C5}" destId="{43FEC99E-BDE0-4E57-94DA-748BBA237634}" srcOrd="0" destOrd="0" presId="urn:microsoft.com/office/officeart/2005/8/layout/hList9"/>
    <dgm:cxn modelId="{BF079B1D-86D0-43ED-8226-AE9509E64BB1}" type="presParOf" srcId="{774F4C0E-3620-413A-B125-210AC53FC3C5}" destId="{2C7E1CF9-E45D-4468-8A7B-B0440E3223DA}" srcOrd="1" destOrd="0" presId="urn:microsoft.com/office/officeart/2005/8/layout/hList9"/>
    <dgm:cxn modelId="{A89789E8-73ED-4CAE-B352-53921ED280C3}" type="presParOf" srcId="{07296636-A3D7-4F27-8078-82E45E060280}" destId="{90C5ECA9-44F0-4AE0-9C3D-766469DC3AF4}" srcOrd="7" destOrd="0" presId="urn:microsoft.com/office/officeart/2005/8/layout/hList9"/>
    <dgm:cxn modelId="{CE56E97D-9990-43F2-9CE9-81DE7134C96D}" type="presParOf" srcId="{07296636-A3D7-4F27-8078-82E45E060280}" destId="{11AEA708-34A1-4B2F-9533-8B154F993843}" srcOrd="8" destOrd="0" presId="urn:microsoft.com/office/officeart/2005/8/layout/hList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EC98AE-3F92-4ECB-8BFC-F9B19A4F7262}" type="doc">
      <dgm:prSet loTypeId="urn:microsoft.com/office/officeart/2005/8/layout/chart3" loCatId="cycle" qsTypeId="urn:microsoft.com/office/officeart/2005/8/quickstyle/simple1" qsCatId="simple" csTypeId="urn:microsoft.com/office/officeart/2005/8/colors/accent1_2" csCatId="accent1" phldr="1"/>
      <dgm:spPr/>
    </dgm:pt>
    <dgm:pt modelId="{AB1CCCF2-44D3-4C2C-96C3-FF2CC6D4CA0B}">
      <dgm:prSet phldrT="[文本]"/>
      <dgm:spPr>
        <a:solidFill>
          <a:schemeClr val="accent1">
            <a:hueOff val="0"/>
            <a:satOff val="0"/>
            <a:lumOff val="0"/>
            <a:alpha val="80000"/>
          </a:schemeClr>
        </a:solidFill>
        <a:ln>
          <a:noFill/>
        </a:ln>
      </dgm:spPr>
      <dgm:t>
        <a:bodyPr/>
        <a:lstStyle/>
        <a:p>
          <a:r>
            <a:rPr lang="zh-CN" altLang="en-US" dirty="0" smtClean="0">
              <a:latin typeface="黑体" panose="02010609060101010101" pitchFamily="49" charset="-122"/>
              <a:ea typeface="黑体" panose="02010609060101010101" pitchFamily="49" charset="-122"/>
            </a:rPr>
            <a:t>量化参数 </a:t>
          </a:r>
          <a:r>
            <a:rPr lang="en-US" altLang="zh-CN" dirty="0" smtClean="0">
              <a:latin typeface="Verdana" panose="020B0604030504040204" pitchFamily="34" charset="0"/>
              <a:ea typeface="Verdana" panose="020B0604030504040204" pitchFamily="34" charset="0"/>
              <a:cs typeface="Verdana" panose="020B0604030504040204" pitchFamily="34" charset="0"/>
            </a:rPr>
            <a:t>QP</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C6FFCA2F-6144-4B4D-954D-68E14D2E796C}" type="parTrans" cxnId="{2098A9C0-248D-445C-A6FB-08521CAADD30}">
      <dgm:prSet/>
      <dgm:spPr/>
      <dgm:t>
        <a:bodyPr/>
        <a:lstStyle/>
        <a:p>
          <a:endParaRPr lang="zh-CN" altLang="en-US"/>
        </a:p>
      </dgm:t>
    </dgm:pt>
    <dgm:pt modelId="{03B3EFF9-485A-475E-853F-994E6677F420}" type="sibTrans" cxnId="{2098A9C0-248D-445C-A6FB-08521CAADD30}">
      <dgm:prSet/>
      <dgm:spPr/>
      <dgm:t>
        <a:bodyPr/>
        <a:lstStyle/>
        <a:p>
          <a:endParaRPr lang="zh-CN" altLang="en-US"/>
        </a:p>
      </dgm:t>
    </dgm:pt>
    <dgm:pt modelId="{DFCA1981-E1C5-4A6D-AD16-85AAFE166B8D}">
      <dgm:prSet phldrT="[文本]"/>
      <dgm:spPr>
        <a:solidFill>
          <a:schemeClr val="accent1">
            <a:hueOff val="0"/>
            <a:satOff val="0"/>
            <a:lumOff val="0"/>
            <a:alpha val="80000"/>
          </a:schemeClr>
        </a:solidFill>
        <a:ln>
          <a:noFill/>
        </a:ln>
      </dgm:spPr>
      <dgm:t>
        <a:bodyPr/>
        <a:lstStyle/>
        <a:p>
          <a:r>
            <a:rPr lang="zh-CN" altLang="en-US" dirty="0" smtClean="0">
              <a:latin typeface="黑体" panose="02010609060101010101" pitchFamily="49" charset="-122"/>
              <a:ea typeface="黑体" panose="02010609060101010101" pitchFamily="49" charset="-122"/>
            </a:rPr>
            <a:t>比特率 </a:t>
          </a:r>
          <a:r>
            <a:rPr lang="en-US" altLang="zh-CN" dirty="0" smtClean="0">
              <a:latin typeface="Verdana" panose="020B0604030504040204" pitchFamily="34" charset="0"/>
              <a:ea typeface="Verdana" panose="020B0604030504040204" pitchFamily="34" charset="0"/>
              <a:cs typeface="Verdana" panose="020B0604030504040204" pitchFamily="34" charset="0"/>
            </a:rPr>
            <a:t>Bit Rate</a:t>
          </a:r>
          <a:endParaRPr lang="zh-CN" altLang="en-US" dirty="0">
            <a:latin typeface="Verdana" panose="020B0604030504040204" pitchFamily="34" charset="0"/>
            <a:ea typeface="黑体" panose="02010609060101010101" pitchFamily="49" charset="-122"/>
            <a:cs typeface="Verdana" panose="020B0604030504040204" pitchFamily="34" charset="0"/>
          </a:endParaRPr>
        </a:p>
      </dgm:t>
    </dgm:pt>
    <dgm:pt modelId="{BBC37B9B-26C5-406F-8DF4-BF7F479F6581}" type="parTrans" cxnId="{9582D478-53BA-44CE-ABD5-B983E4ACB095}">
      <dgm:prSet/>
      <dgm:spPr/>
      <dgm:t>
        <a:bodyPr/>
        <a:lstStyle/>
        <a:p>
          <a:endParaRPr lang="zh-CN" altLang="en-US"/>
        </a:p>
      </dgm:t>
    </dgm:pt>
    <dgm:pt modelId="{61C6BA99-0AEB-413B-8393-9F2141C622D6}" type="sibTrans" cxnId="{9582D478-53BA-44CE-ABD5-B983E4ACB095}">
      <dgm:prSet/>
      <dgm:spPr/>
      <dgm:t>
        <a:bodyPr/>
        <a:lstStyle/>
        <a:p>
          <a:endParaRPr lang="zh-CN" altLang="en-US"/>
        </a:p>
      </dgm:t>
    </dgm:pt>
    <dgm:pt modelId="{BFD38657-8BB4-4022-B26C-8E600086DA56}">
      <dgm:prSet phldrT="[文本]"/>
      <dgm:spPr>
        <a:solidFill>
          <a:schemeClr val="accent1">
            <a:hueOff val="0"/>
            <a:satOff val="0"/>
            <a:lumOff val="0"/>
            <a:alpha val="80000"/>
          </a:schemeClr>
        </a:solidFill>
        <a:ln>
          <a:noFill/>
        </a:ln>
      </dgm:spPr>
      <dgm:t>
        <a:bodyPr/>
        <a:lstStyle/>
        <a:p>
          <a:r>
            <a:rPr lang="zh-CN" altLang="en-US" dirty="0" smtClean="0">
              <a:latin typeface="黑体" panose="02010609060101010101" pitchFamily="49" charset="-122"/>
              <a:ea typeface="黑体" panose="02010609060101010101" pitchFamily="49" charset="-122"/>
            </a:rPr>
            <a:t>峰值信噪比 </a:t>
          </a:r>
          <a:r>
            <a:rPr lang="en-US" altLang="zh-CN" dirty="0" smtClean="0">
              <a:latin typeface="Verdana" panose="020B0604030504040204" pitchFamily="34" charset="0"/>
              <a:ea typeface="Verdana" panose="020B0604030504040204" pitchFamily="34" charset="0"/>
              <a:cs typeface="Verdana" panose="020B0604030504040204" pitchFamily="34" charset="0"/>
            </a:rPr>
            <a:t>PSNR</a:t>
          </a:r>
          <a:endParaRPr lang="zh-CN" altLang="en-US" dirty="0">
            <a:latin typeface="Verdana" panose="020B0604030504040204" pitchFamily="34" charset="0"/>
            <a:cs typeface="Verdana" panose="020B0604030504040204" pitchFamily="34" charset="0"/>
          </a:endParaRPr>
        </a:p>
      </dgm:t>
    </dgm:pt>
    <dgm:pt modelId="{BBF172F8-660E-4133-91BB-731F716B527A}" type="parTrans" cxnId="{0C46D98E-74F2-485B-BC83-7EC5DCA52834}">
      <dgm:prSet/>
      <dgm:spPr/>
      <dgm:t>
        <a:bodyPr/>
        <a:lstStyle/>
        <a:p>
          <a:endParaRPr lang="zh-CN" altLang="en-US"/>
        </a:p>
      </dgm:t>
    </dgm:pt>
    <dgm:pt modelId="{6A22F162-40FA-4E5F-9695-DF9FE4FB9E29}" type="sibTrans" cxnId="{0C46D98E-74F2-485B-BC83-7EC5DCA52834}">
      <dgm:prSet/>
      <dgm:spPr/>
      <dgm:t>
        <a:bodyPr/>
        <a:lstStyle/>
        <a:p>
          <a:endParaRPr lang="zh-CN" altLang="en-US"/>
        </a:p>
      </dgm:t>
    </dgm:pt>
    <dgm:pt modelId="{D13C4B2A-42C4-4E21-A695-EFC06D58138E}" type="pres">
      <dgm:prSet presAssocID="{45EC98AE-3F92-4ECB-8BFC-F9B19A4F7262}" presName="compositeShape" presStyleCnt="0">
        <dgm:presLayoutVars>
          <dgm:chMax val="7"/>
          <dgm:dir/>
          <dgm:resizeHandles val="exact"/>
        </dgm:presLayoutVars>
      </dgm:prSet>
      <dgm:spPr/>
    </dgm:pt>
    <dgm:pt modelId="{A91AC555-11A6-4F2A-A012-4579B175AF42}" type="pres">
      <dgm:prSet presAssocID="{45EC98AE-3F92-4ECB-8BFC-F9B19A4F7262}" presName="wedge1" presStyleLbl="node1" presStyleIdx="0" presStyleCnt="3" custLinFactNeighborX="-3807" custLinFactNeighborY="1816"/>
      <dgm:spPr/>
      <dgm:t>
        <a:bodyPr/>
        <a:lstStyle/>
        <a:p>
          <a:endParaRPr lang="zh-CN" altLang="en-US"/>
        </a:p>
      </dgm:t>
    </dgm:pt>
    <dgm:pt modelId="{16813D74-CFE0-4520-A13D-C0BAA4212FD4}" type="pres">
      <dgm:prSet presAssocID="{45EC98AE-3F92-4ECB-8BFC-F9B19A4F7262}" presName="wedge1Tx" presStyleLbl="node1" presStyleIdx="0" presStyleCnt="3">
        <dgm:presLayoutVars>
          <dgm:chMax val="0"/>
          <dgm:chPref val="0"/>
          <dgm:bulletEnabled val="1"/>
        </dgm:presLayoutVars>
      </dgm:prSet>
      <dgm:spPr/>
      <dgm:t>
        <a:bodyPr/>
        <a:lstStyle/>
        <a:p>
          <a:endParaRPr lang="zh-CN" altLang="en-US"/>
        </a:p>
      </dgm:t>
    </dgm:pt>
    <dgm:pt modelId="{40ACC382-E151-4A2E-9161-6E9BF5B31A66}" type="pres">
      <dgm:prSet presAssocID="{45EC98AE-3F92-4ECB-8BFC-F9B19A4F7262}" presName="wedge2" presStyleLbl="node1" presStyleIdx="1" presStyleCnt="3"/>
      <dgm:spPr/>
      <dgm:t>
        <a:bodyPr/>
        <a:lstStyle/>
        <a:p>
          <a:endParaRPr lang="zh-CN" altLang="en-US"/>
        </a:p>
      </dgm:t>
    </dgm:pt>
    <dgm:pt modelId="{26F4AE90-41BA-490B-9654-C931A5373537}" type="pres">
      <dgm:prSet presAssocID="{45EC98AE-3F92-4ECB-8BFC-F9B19A4F7262}" presName="wedge2Tx" presStyleLbl="node1" presStyleIdx="1" presStyleCnt="3">
        <dgm:presLayoutVars>
          <dgm:chMax val="0"/>
          <dgm:chPref val="0"/>
          <dgm:bulletEnabled val="1"/>
        </dgm:presLayoutVars>
      </dgm:prSet>
      <dgm:spPr/>
      <dgm:t>
        <a:bodyPr/>
        <a:lstStyle/>
        <a:p>
          <a:endParaRPr lang="zh-CN" altLang="en-US"/>
        </a:p>
      </dgm:t>
    </dgm:pt>
    <dgm:pt modelId="{285A1E84-8EAA-4E6E-8265-DCD9E6887C9D}" type="pres">
      <dgm:prSet presAssocID="{45EC98AE-3F92-4ECB-8BFC-F9B19A4F7262}" presName="wedge3" presStyleLbl="node1" presStyleIdx="2" presStyleCnt="3" custLinFactNeighborX="-692" custLinFactNeighborY="-1288"/>
      <dgm:spPr/>
      <dgm:t>
        <a:bodyPr/>
        <a:lstStyle/>
        <a:p>
          <a:endParaRPr lang="zh-CN" altLang="en-US"/>
        </a:p>
      </dgm:t>
    </dgm:pt>
    <dgm:pt modelId="{CC29A1F8-F9CD-49F3-9DD8-E823A6B22AAD}" type="pres">
      <dgm:prSet presAssocID="{45EC98AE-3F92-4ECB-8BFC-F9B19A4F7262}" presName="wedge3Tx" presStyleLbl="node1" presStyleIdx="2" presStyleCnt="3">
        <dgm:presLayoutVars>
          <dgm:chMax val="0"/>
          <dgm:chPref val="0"/>
          <dgm:bulletEnabled val="1"/>
        </dgm:presLayoutVars>
      </dgm:prSet>
      <dgm:spPr/>
      <dgm:t>
        <a:bodyPr/>
        <a:lstStyle/>
        <a:p>
          <a:endParaRPr lang="zh-CN" altLang="en-US"/>
        </a:p>
      </dgm:t>
    </dgm:pt>
  </dgm:ptLst>
  <dgm:cxnLst>
    <dgm:cxn modelId="{3A2D1228-1795-419A-91C1-5FDA53CDE21B}" type="presOf" srcId="{AB1CCCF2-44D3-4C2C-96C3-FF2CC6D4CA0B}" destId="{A91AC555-11A6-4F2A-A012-4579B175AF42}" srcOrd="0" destOrd="0" presId="urn:microsoft.com/office/officeart/2005/8/layout/chart3"/>
    <dgm:cxn modelId="{0C46D98E-74F2-485B-BC83-7EC5DCA52834}" srcId="{45EC98AE-3F92-4ECB-8BFC-F9B19A4F7262}" destId="{BFD38657-8BB4-4022-B26C-8E600086DA56}" srcOrd="2" destOrd="0" parTransId="{BBF172F8-660E-4133-91BB-731F716B527A}" sibTransId="{6A22F162-40FA-4E5F-9695-DF9FE4FB9E29}"/>
    <dgm:cxn modelId="{C72DC86C-7C71-4B45-8EC7-BF7BCFFF28DC}" type="presOf" srcId="{45EC98AE-3F92-4ECB-8BFC-F9B19A4F7262}" destId="{D13C4B2A-42C4-4E21-A695-EFC06D58138E}" srcOrd="0" destOrd="0" presId="urn:microsoft.com/office/officeart/2005/8/layout/chart3"/>
    <dgm:cxn modelId="{6E6D9609-2715-4E06-8BB0-70547EBB3CF3}" type="presOf" srcId="{AB1CCCF2-44D3-4C2C-96C3-FF2CC6D4CA0B}" destId="{16813D74-CFE0-4520-A13D-C0BAA4212FD4}" srcOrd="1" destOrd="0" presId="urn:microsoft.com/office/officeart/2005/8/layout/chart3"/>
    <dgm:cxn modelId="{317D4DB1-1970-477B-AEA2-F9608D10B91B}" type="presOf" srcId="{BFD38657-8BB4-4022-B26C-8E600086DA56}" destId="{CC29A1F8-F9CD-49F3-9DD8-E823A6B22AAD}" srcOrd="1" destOrd="0" presId="urn:microsoft.com/office/officeart/2005/8/layout/chart3"/>
    <dgm:cxn modelId="{81715E98-15CA-4584-8B46-00F7C59EAC94}" type="presOf" srcId="{DFCA1981-E1C5-4A6D-AD16-85AAFE166B8D}" destId="{26F4AE90-41BA-490B-9654-C931A5373537}" srcOrd="1" destOrd="0" presId="urn:microsoft.com/office/officeart/2005/8/layout/chart3"/>
    <dgm:cxn modelId="{9582D478-53BA-44CE-ABD5-B983E4ACB095}" srcId="{45EC98AE-3F92-4ECB-8BFC-F9B19A4F7262}" destId="{DFCA1981-E1C5-4A6D-AD16-85AAFE166B8D}" srcOrd="1" destOrd="0" parTransId="{BBC37B9B-26C5-406F-8DF4-BF7F479F6581}" sibTransId="{61C6BA99-0AEB-413B-8393-9F2141C622D6}"/>
    <dgm:cxn modelId="{2098A9C0-248D-445C-A6FB-08521CAADD30}" srcId="{45EC98AE-3F92-4ECB-8BFC-F9B19A4F7262}" destId="{AB1CCCF2-44D3-4C2C-96C3-FF2CC6D4CA0B}" srcOrd="0" destOrd="0" parTransId="{C6FFCA2F-6144-4B4D-954D-68E14D2E796C}" sibTransId="{03B3EFF9-485A-475E-853F-994E6677F420}"/>
    <dgm:cxn modelId="{136D1439-76AF-4B83-B9BC-9B79CFF5A922}" type="presOf" srcId="{BFD38657-8BB4-4022-B26C-8E600086DA56}" destId="{285A1E84-8EAA-4E6E-8265-DCD9E6887C9D}" srcOrd="0" destOrd="0" presId="urn:microsoft.com/office/officeart/2005/8/layout/chart3"/>
    <dgm:cxn modelId="{601D3C37-8A64-40F7-85C4-E13ECC8A3774}" type="presOf" srcId="{DFCA1981-E1C5-4A6D-AD16-85AAFE166B8D}" destId="{40ACC382-E151-4A2E-9161-6E9BF5B31A66}" srcOrd="0" destOrd="0" presId="urn:microsoft.com/office/officeart/2005/8/layout/chart3"/>
    <dgm:cxn modelId="{2A8AE169-4581-423A-AC05-44EC1D504619}" type="presParOf" srcId="{D13C4B2A-42C4-4E21-A695-EFC06D58138E}" destId="{A91AC555-11A6-4F2A-A012-4579B175AF42}" srcOrd="0" destOrd="0" presId="urn:microsoft.com/office/officeart/2005/8/layout/chart3"/>
    <dgm:cxn modelId="{6965AE79-756D-4366-A607-2A0237B33202}" type="presParOf" srcId="{D13C4B2A-42C4-4E21-A695-EFC06D58138E}" destId="{16813D74-CFE0-4520-A13D-C0BAA4212FD4}" srcOrd="1" destOrd="0" presId="urn:microsoft.com/office/officeart/2005/8/layout/chart3"/>
    <dgm:cxn modelId="{3F359AAD-C40B-43D7-848A-6F2FCE4076F7}" type="presParOf" srcId="{D13C4B2A-42C4-4E21-A695-EFC06D58138E}" destId="{40ACC382-E151-4A2E-9161-6E9BF5B31A66}" srcOrd="2" destOrd="0" presId="urn:microsoft.com/office/officeart/2005/8/layout/chart3"/>
    <dgm:cxn modelId="{71C73155-FACC-4192-9D03-E8CA474E4BBE}" type="presParOf" srcId="{D13C4B2A-42C4-4E21-A695-EFC06D58138E}" destId="{26F4AE90-41BA-490B-9654-C931A5373537}" srcOrd="3" destOrd="0" presId="urn:microsoft.com/office/officeart/2005/8/layout/chart3"/>
    <dgm:cxn modelId="{98367009-0DC3-42FA-A595-332A65D25337}" type="presParOf" srcId="{D13C4B2A-42C4-4E21-A695-EFC06D58138E}" destId="{285A1E84-8EAA-4E6E-8265-DCD9E6887C9D}" srcOrd="4" destOrd="0" presId="urn:microsoft.com/office/officeart/2005/8/layout/chart3"/>
    <dgm:cxn modelId="{257A81A6-8686-4359-883F-53AA34C18320}" type="presParOf" srcId="{D13C4B2A-42C4-4E21-A695-EFC06D58138E}" destId="{CC29A1F8-F9CD-49F3-9DD8-E823A6B22AAD}" srcOrd="5" destOrd="0" presId="urn:microsoft.com/office/officeart/2005/8/layout/chart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80228-6098-4C79-A8BF-6F08561081BB}">
      <dsp:nvSpPr>
        <dsp:cNvPr id="0" name=""/>
        <dsp:cNvSpPr/>
      </dsp:nvSpPr>
      <dsp:spPr>
        <a:xfrm>
          <a:off x="0" y="0"/>
          <a:ext cx="6546048" cy="1143506"/>
        </a:xfrm>
        <a:prstGeom prst="roundRect">
          <a:avLst>
            <a:gd name="adj" fmla="val 10000"/>
          </a:avLst>
        </a:prstGeom>
        <a:solidFill>
          <a:schemeClr val="accent1">
            <a:hueOff val="0"/>
            <a:satOff val="0"/>
            <a:lumOff val="0"/>
            <a:alpha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latin typeface="黑体" panose="02010609060101010101" pitchFamily="49" charset="-122"/>
              <a:ea typeface="黑体" panose="02010609060101010101" pitchFamily="49" charset="-122"/>
            </a:rPr>
            <a:t>理论研究</a:t>
          </a:r>
          <a:endParaRPr lang="zh-CN" altLang="en-US" sz="4000" kern="1200" dirty="0">
            <a:latin typeface="黑体" panose="02010609060101010101" pitchFamily="49" charset="-122"/>
            <a:ea typeface="黑体" panose="02010609060101010101" pitchFamily="49" charset="-122"/>
          </a:endParaRPr>
        </a:p>
      </dsp:txBody>
      <dsp:txXfrm>
        <a:off x="33492" y="33492"/>
        <a:ext cx="5312116" cy="1076522"/>
      </dsp:txXfrm>
    </dsp:sp>
    <dsp:sp modelId="{BB526F88-CACF-42F1-874E-B0B45C228113}">
      <dsp:nvSpPr>
        <dsp:cNvPr id="0" name=""/>
        <dsp:cNvSpPr/>
      </dsp:nvSpPr>
      <dsp:spPr>
        <a:xfrm>
          <a:off x="577592" y="1334091"/>
          <a:ext cx="6546048" cy="1143506"/>
        </a:xfrm>
        <a:prstGeom prst="roundRect">
          <a:avLst>
            <a:gd name="adj" fmla="val 10000"/>
          </a:avLst>
        </a:prstGeom>
        <a:solidFill>
          <a:schemeClr val="accent1">
            <a:hueOff val="0"/>
            <a:satOff val="0"/>
            <a:lumOff val="0"/>
            <a:alpha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latin typeface="黑体" panose="02010609060101010101" pitchFamily="49" charset="-122"/>
              <a:ea typeface="黑体" panose="02010609060101010101" pitchFamily="49" charset="-122"/>
            </a:rPr>
            <a:t>数据分析</a:t>
          </a:r>
          <a:endParaRPr lang="zh-CN" altLang="en-US" sz="4000" kern="1200" dirty="0">
            <a:latin typeface="黑体" panose="02010609060101010101" pitchFamily="49" charset="-122"/>
            <a:ea typeface="黑体" panose="02010609060101010101" pitchFamily="49" charset="-122"/>
          </a:endParaRPr>
        </a:p>
      </dsp:txBody>
      <dsp:txXfrm>
        <a:off x="611084" y="1367583"/>
        <a:ext cx="5158192" cy="1076522"/>
      </dsp:txXfrm>
    </dsp:sp>
    <dsp:sp modelId="{F031A5AB-E7D8-4E4F-B519-054819BE4699}">
      <dsp:nvSpPr>
        <dsp:cNvPr id="0" name=""/>
        <dsp:cNvSpPr/>
      </dsp:nvSpPr>
      <dsp:spPr>
        <a:xfrm>
          <a:off x="1155185" y="2668182"/>
          <a:ext cx="6546048" cy="1143506"/>
        </a:xfrm>
        <a:prstGeom prst="roundRect">
          <a:avLst>
            <a:gd name="adj" fmla="val 10000"/>
          </a:avLst>
        </a:prstGeom>
        <a:solidFill>
          <a:schemeClr val="accent1">
            <a:hueOff val="0"/>
            <a:satOff val="0"/>
            <a:lumOff val="0"/>
            <a:alpha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latin typeface="黑体" panose="02010609060101010101" pitchFamily="49" charset="-122"/>
              <a:ea typeface="黑体" panose="02010609060101010101" pitchFamily="49" charset="-122"/>
            </a:rPr>
            <a:t>实验结果</a:t>
          </a:r>
          <a:endParaRPr lang="zh-CN" altLang="en-US" sz="4000" kern="1200" dirty="0">
            <a:latin typeface="黑体" panose="02010609060101010101" pitchFamily="49" charset="-122"/>
            <a:ea typeface="黑体" panose="02010609060101010101" pitchFamily="49" charset="-122"/>
          </a:endParaRPr>
        </a:p>
      </dsp:txBody>
      <dsp:txXfrm>
        <a:off x="1188677" y="2701674"/>
        <a:ext cx="5158192" cy="1076522"/>
      </dsp:txXfrm>
    </dsp:sp>
    <dsp:sp modelId="{99212864-F3A2-4A7A-A127-06C71C54A909}">
      <dsp:nvSpPr>
        <dsp:cNvPr id="0" name=""/>
        <dsp:cNvSpPr/>
      </dsp:nvSpPr>
      <dsp:spPr>
        <a:xfrm>
          <a:off x="5802769" y="867159"/>
          <a:ext cx="743279" cy="743279"/>
        </a:xfrm>
        <a:prstGeom prst="downArrow">
          <a:avLst>
            <a:gd name="adj1" fmla="val 55000"/>
            <a:gd name="adj2" fmla="val 45000"/>
          </a:avLst>
        </a:prstGeom>
        <a:solidFill>
          <a:schemeClr val="accent1">
            <a:hueOff val="0"/>
            <a:satOff val="0"/>
            <a:lumOff val="0"/>
            <a:alpha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zh-CN" altLang="en-US" sz="3300" kern="1200"/>
        </a:p>
      </dsp:txBody>
      <dsp:txXfrm>
        <a:off x="5970007" y="867159"/>
        <a:ext cx="408803" cy="559317"/>
      </dsp:txXfrm>
    </dsp:sp>
    <dsp:sp modelId="{2E57ADF8-4D99-4653-B01A-23A2AD4D4CD7}">
      <dsp:nvSpPr>
        <dsp:cNvPr id="0" name=""/>
        <dsp:cNvSpPr/>
      </dsp:nvSpPr>
      <dsp:spPr>
        <a:xfrm>
          <a:off x="6380362" y="2193627"/>
          <a:ext cx="743279" cy="743279"/>
        </a:xfrm>
        <a:prstGeom prst="downArrow">
          <a:avLst>
            <a:gd name="adj1" fmla="val 55000"/>
            <a:gd name="adj2" fmla="val 45000"/>
          </a:avLst>
        </a:prstGeom>
        <a:solidFill>
          <a:schemeClr val="accent1">
            <a:hueOff val="0"/>
            <a:satOff val="0"/>
            <a:lumOff val="0"/>
            <a:alpha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zh-CN" altLang="en-US" sz="3300" kern="1200"/>
        </a:p>
      </dsp:txBody>
      <dsp:txXfrm>
        <a:off x="6547600" y="2193627"/>
        <a:ext cx="408803" cy="559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DF82C-8E8B-4B47-B5D4-D7E3BFBB48A3}">
      <dsp:nvSpPr>
        <dsp:cNvPr id="0" name=""/>
        <dsp:cNvSpPr/>
      </dsp:nvSpPr>
      <dsp:spPr>
        <a:xfrm>
          <a:off x="-4683426" y="-717952"/>
          <a:ext cx="5578649" cy="5578649"/>
        </a:xfrm>
        <a:prstGeom prst="blockArc">
          <a:avLst>
            <a:gd name="adj1" fmla="val 18900000"/>
            <a:gd name="adj2" fmla="val 2700000"/>
            <a:gd name="adj3" fmla="val 387"/>
          </a:avLst>
        </a:prstGeom>
        <a:noFill/>
        <a:ln w="31750" cap="flat" cmpd="sng" algn="ctr">
          <a:solidFill>
            <a:schemeClr val="accent1">
              <a:lumMod val="60000"/>
              <a:lumOff val="40000"/>
              <a:alpha val="60000"/>
            </a:schemeClr>
          </a:solidFill>
          <a:prstDash val="solid"/>
          <a:miter lim="800000"/>
        </a:ln>
        <a:effectLst/>
      </dsp:spPr>
      <dsp:style>
        <a:lnRef idx="2">
          <a:scrgbClr r="0" g="0" b="0"/>
        </a:lnRef>
        <a:fillRef idx="0">
          <a:scrgbClr r="0" g="0" b="0"/>
        </a:fillRef>
        <a:effectRef idx="0">
          <a:scrgbClr r="0" g="0" b="0"/>
        </a:effectRef>
        <a:fontRef idx="minor"/>
      </dsp:style>
    </dsp:sp>
    <dsp:sp modelId="{F2F1C780-1566-4DC6-8CAA-9E3E3BB98A3D}">
      <dsp:nvSpPr>
        <dsp:cNvPr id="0" name=""/>
        <dsp:cNvSpPr/>
      </dsp:nvSpPr>
      <dsp:spPr>
        <a:xfrm>
          <a:off x="575752" y="414274"/>
          <a:ext cx="6429366" cy="828549"/>
        </a:xfrm>
        <a:prstGeom prst="rect">
          <a:avLst/>
        </a:prstGeom>
        <a:solidFill>
          <a:schemeClr val="accent1">
            <a:hueOff val="0"/>
            <a:satOff val="0"/>
            <a:lumOff val="0"/>
            <a:alpha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7661" tIns="91440" rIns="91440" bIns="91440" numCol="1" spcCol="1270" anchor="ctr" anchorCtr="0">
          <a:noAutofit/>
        </a:bodyPr>
        <a:lstStyle/>
        <a:p>
          <a:pPr lvl="0" algn="l" defTabSz="1600200">
            <a:lnSpc>
              <a:spcPct val="90000"/>
            </a:lnSpc>
            <a:spcBef>
              <a:spcPct val="0"/>
            </a:spcBef>
            <a:spcAft>
              <a:spcPct val="35000"/>
            </a:spcAft>
          </a:pPr>
          <a:r>
            <a:rPr lang="zh-CN" altLang="en-US" sz="3600" kern="1200" dirty="0" smtClean="0">
              <a:latin typeface="黑体" panose="02010609060101010101" pitchFamily="49" charset="-122"/>
              <a:ea typeface="黑体" panose="02010609060101010101" pitchFamily="49" charset="-122"/>
            </a:rPr>
            <a:t>两点立体视频</a:t>
          </a:r>
          <a:endParaRPr lang="zh-CN" altLang="en-US" sz="3600" kern="1200" dirty="0">
            <a:latin typeface="黑体" panose="02010609060101010101" pitchFamily="49" charset="-122"/>
            <a:ea typeface="黑体" panose="02010609060101010101" pitchFamily="49" charset="-122"/>
          </a:endParaRPr>
        </a:p>
      </dsp:txBody>
      <dsp:txXfrm>
        <a:off x="575752" y="414274"/>
        <a:ext cx="6429366" cy="828549"/>
      </dsp:txXfrm>
    </dsp:sp>
    <dsp:sp modelId="{B2B84FA6-4726-4653-AE32-05CC573196A0}">
      <dsp:nvSpPr>
        <dsp:cNvPr id="0" name=""/>
        <dsp:cNvSpPr/>
      </dsp:nvSpPr>
      <dsp:spPr>
        <a:xfrm>
          <a:off x="57909" y="310705"/>
          <a:ext cx="1035686" cy="1035686"/>
        </a:xfrm>
        <a:prstGeom prst="ellipse">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B99DD41-CF39-4EEA-9AC3-CA333F295482}">
      <dsp:nvSpPr>
        <dsp:cNvPr id="0" name=""/>
        <dsp:cNvSpPr/>
      </dsp:nvSpPr>
      <dsp:spPr>
        <a:xfrm>
          <a:off x="876930" y="1657098"/>
          <a:ext cx="6128188" cy="828549"/>
        </a:xfrm>
        <a:prstGeom prst="rect">
          <a:avLst/>
        </a:prstGeom>
        <a:solidFill>
          <a:schemeClr val="accent1">
            <a:hueOff val="0"/>
            <a:satOff val="0"/>
            <a:lumOff val="0"/>
            <a:alpha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7661" tIns="91440" rIns="91440" bIns="91440" numCol="1" spcCol="1270" anchor="ctr" anchorCtr="0">
          <a:noAutofit/>
        </a:bodyPr>
        <a:lstStyle/>
        <a:p>
          <a:pPr lvl="0" algn="l" defTabSz="1600200">
            <a:lnSpc>
              <a:spcPct val="90000"/>
            </a:lnSpc>
            <a:spcBef>
              <a:spcPct val="0"/>
            </a:spcBef>
            <a:spcAft>
              <a:spcPct val="35000"/>
            </a:spcAft>
          </a:pPr>
          <a:r>
            <a:rPr lang="zh-CN" altLang="en-US" sz="3600" kern="1200" dirty="0" smtClean="0">
              <a:latin typeface="黑体" panose="02010609060101010101" pitchFamily="49" charset="-122"/>
              <a:ea typeface="黑体" panose="02010609060101010101" pitchFamily="49" charset="-122"/>
            </a:rPr>
            <a:t>多视点视频</a:t>
          </a:r>
          <a:r>
            <a:rPr lang="en-US" altLang="zh-CN" sz="3600" kern="1200" dirty="0" smtClean="0">
              <a:latin typeface="黑体" panose="02010609060101010101" pitchFamily="49" charset="-122"/>
              <a:ea typeface="黑体" panose="02010609060101010101" pitchFamily="49" charset="-122"/>
            </a:rPr>
            <a:t> </a:t>
          </a:r>
          <a:r>
            <a:rPr lang="en-US" altLang="zh-CN" sz="3600" kern="1200" dirty="0" smtClean="0">
              <a:latin typeface="Verdana" panose="020B0604030504040204" pitchFamily="34" charset="0"/>
              <a:ea typeface="Verdana" panose="020B0604030504040204" pitchFamily="34" charset="0"/>
              <a:cs typeface="Verdana" panose="020B0604030504040204" pitchFamily="34" charset="0"/>
            </a:rPr>
            <a:t>MVV</a:t>
          </a:r>
          <a:endParaRPr lang="zh-CN" altLang="en-US" sz="3600" kern="1200" dirty="0">
            <a:latin typeface="Verdana" panose="020B0604030504040204" pitchFamily="34" charset="0"/>
            <a:ea typeface="黑体" panose="02010609060101010101" pitchFamily="49" charset="-122"/>
            <a:cs typeface="Verdana" panose="020B0604030504040204" pitchFamily="34" charset="0"/>
          </a:endParaRPr>
        </a:p>
      </dsp:txBody>
      <dsp:txXfrm>
        <a:off x="876930" y="1657098"/>
        <a:ext cx="6128188" cy="828549"/>
      </dsp:txXfrm>
    </dsp:sp>
    <dsp:sp modelId="{DCF734AF-389C-4D6E-8799-D1A0721A6568}">
      <dsp:nvSpPr>
        <dsp:cNvPr id="0" name=""/>
        <dsp:cNvSpPr/>
      </dsp:nvSpPr>
      <dsp:spPr>
        <a:xfrm>
          <a:off x="359087" y="1553529"/>
          <a:ext cx="1035686" cy="1035686"/>
        </a:xfrm>
        <a:prstGeom prst="ellipse">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79272E6-3C7A-4730-98EC-0D331126FDE3}">
      <dsp:nvSpPr>
        <dsp:cNvPr id="0" name=""/>
        <dsp:cNvSpPr/>
      </dsp:nvSpPr>
      <dsp:spPr>
        <a:xfrm>
          <a:off x="575752" y="2899921"/>
          <a:ext cx="6429366" cy="828549"/>
        </a:xfrm>
        <a:prstGeom prst="rect">
          <a:avLst/>
        </a:prstGeom>
        <a:solidFill>
          <a:schemeClr val="accent1">
            <a:hueOff val="0"/>
            <a:satOff val="0"/>
            <a:lumOff val="0"/>
            <a:alpha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7661" tIns="91440" rIns="91440" bIns="91440" numCol="1" spcCol="1270" anchor="ctr" anchorCtr="0">
          <a:noAutofit/>
        </a:bodyPr>
        <a:lstStyle/>
        <a:p>
          <a:pPr lvl="0" algn="l" defTabSz="1600200">
            <a:lnSpc>
              <a:spcPct val="90000"/>
            </a:lnSpc>
            <a:spcBef>
              <a:spcPct val="0"/>
            </a:spcBef>
            <a:spcAft>
              <a:spcPct val="35000"/>
            </a:spcAft>
          </a:pPr>
          <a:r>
            <a:rPr lang="zh-CN" altLang="en-US" sz="3600" kern="1200" dirty="0" smtClean="0">
              <a:latin typeface="黑体" panose="02010609060101010101" pitchFamily="49" charset="-122"/>
              <a:ea typeface="黑体" panose="02010609060101010101" pitchFamily="49" charset="-122"/>
            </a:rPr>
            <a:t>多视点视频加深度</a:t>
          </a:r>
          <a:r>
            <a:rPr lang="en-US" altLang="zh-CN" sz="3600" kern="1200" dirty="0" smtClean="0">
              <a:latin typeface="黑体" panose="02010609060101010101" pitchFamily="49" charset="-122"/>
              <a:ea typeface="黑体" panose="02010609060101010101" pitchFamily="49" charset="-122"/>
            </a:rPr>
            <a:t> </a:t>
          </a:r>
          <a:r>
            <a:rPr lang="en-US" altLang="zh-CN" sz="3600" kern="1200" dirty="0" smtClean="0">
              <a:latin typeface="Verdana" panose="020B0604030504040204" pitchFamily="34" charset="0"/>
              <a:ea typeface="Verdana" panose="020B0604030504040204" pitchFamily="34" charset="0"/>
              <a:cs typeface="Verdana" panose="020B0604030504040204" pitchFamily="34" charset="0"/>
            </a:rPr>
            <a:t>MVD</a:t>
          </a:r>
          <a:endParaRPr lang="zh-CN" altLang="en-US" sz="3600" kern="1200" dirty="0">
            <a:latin typeface="Verdana" panose="020B0604030504040204" pitchFamily="34" charset="0"/>
            <a:ea typeface="黑体" panose="02010609060101010101" pitchFamily="49" charset="-122"/>
            <a:cs typeface="Verdana" panose="020B0604030504040204" pitchFamily="34" charset="0"/>
          </a:endParaRPr>
        </a:p>
      </dsp:txBody>
      <dsp:txXfrm>
        <a:off x="575752" y="2899921"/>
        <a:ext cx="6429366" cy="828549"/>
      </dsp:txXfrm>
    </dsp:sp>
    <dsp:sp modelId="{06E8A829-B24B-452B-888D-9741D20F48DD}">
      <dsp:nvSpPr>
        <dsp:cNvPr id="0" name=""/>
        <dsp:cNvSpPr/>
      </dsp:nvSpPr>
      <dsp:spPr>
        <a:xfrm>
          <a:off x="57909" y="2796352"/>
          <a:ext cx="1035686" cy="1035686"/>
        </a:xfrm>
        <a:prstGeom prst="ellipse">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6A9F7C-AA0F-4B39-951E-21B6DAE740E8}" type="datetimeFigureOut">
              <a:rPr lang="zh-CN" altLang="en-US" smtClean="0"/>
              <a:t>2014/6/13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BAB415-5186-453B-ADDA-E1BF60009EAB}" type="slidenum">
              <a:rPr lang="zh-CN" altLang="en-US" smtClean="0"/>
              <a:t>‹#›</a:t>
            </a:fld>
            <a:endParaRPr lang="zh-CN" altLang="en-US"/>
          </a:p>
        </p:txBody>
      </p:sp>
    </p:spTree>
    <p:extLst>
      <p:ext uri="{BB962C8B-B14F-4D97-AF65-F5344CB8AC3E}">
        <p14:creationId xmlns:p14="http://schemas.microsoft.com/office/powerpoint/2010/main" val="1216267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85726-69DA-485E-809A-FC378307D8BE}" type="datetimeFigureOut">
              <a:rPr lang="zh-CN" altLang="en-US" smtClean="0"/>
              <a:t>2014/6/13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D4B8B-6FC4-4CFE-9BE4-7876770A1CB5}" type="slidenum">
              <a:rPr lang="zh-CN" altLang="en-US" smtClean="0"/>
              <a:t>‹#›</a:t>
            </a:fld>
            <a:endParaRPr lang="zh-CN" altLang="en-US"/>
          </a:p>
        </p:txBody>
      </p:sp>
    </p:spTree>
    <p:extLst>
      <p:ext uri="{BB962C8B-B14F-4D97-AF65-F5344CB8AC3E}">
        <p14:creationId xmlns:p14="http://schemas.microsoft.com/office/powerpoint/2010/main" val="285209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我的选题是“基于深度图的立体视频编码相关算法研究”，我是答辩人程柳，指导老师彭强。</a:t>
            </a:r>
            <a:endParaRPr lang="zh-CN" altLang="en-US" dirty="0"/>
          </a:p>
        </p:txBody>
      </p:sp>
      <p:sp>
        <p:nvSpPr>
          <p:cNvPr id="4" name="灯片编号占位符 3"/>
          <p:cNvSpPr>
            <a:spLocks noGrp="1"/>
          </p:cNvSpPr>
          <p:nvPr>
            <p:ph type="sldNum" sz="quarter" idx="10"/>
          </p:nvPr>
        </p:nvSpPr>
        <p:spPr/>
        <p:txBody>
          <a:bodyPr/>
          <a:lstStyle/>
          <a:p>
            <a:fld id="{6BCD4B8B-6FC4-4CFE-9BE4-7876770A1CB5}" type="slidenum">
              <a:rPr lang="zh-CN" altLang="en-US" smtClean="0"/>
              <a:t>1</a:t>
            </a:fld>
            <a:endParaRPr lang="zh-CN" altLang="en-US"/>
          </a:p>
        </p:txBody>
      </p:sp>
    </p:spTree>
    <p:extLst>
      <p:ext uri="{BB962C8B-B14F-4D97-AF65-F5344CB8AC3E}">
        <p14:creationId xmlns:p14="http://schemas.microsoft.com/office/powerpoint/2010/main" val="169609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我的演讲会分为五个部分。第一部分是我所做的毕业设计的综述；第二部分是简述视频数据格式，阐述了选题中的深度图概念；第三部分是视点合成与编码，有关实验内容的基本理论；第四部分是我对数据分析方面的个人创新；第五部分我利用第四部分的数据分析方式对实验的结果做了比较。</a:t>
            </a:r>
            <a:endParaRPr lang="en-US" altLang="zh-CN" dirty="0" smtClean="0"/>
          </a:p>
          <a:p>
            <a:r>
              <a:rPr lang="zh-CN" altLang="en-US" dirty="0" smtClean="0"/>
              <a:t>好的，我在这个学期的毕业设计主要有三个核心步骤：学期的初期主要是我对相关理论方面的研究，重点在视频中的深度层和视点的合成；中期我在做实验的时候使用了</a:t>
            </a:r>
            <a:r>
              <a:rPr lang="en-US" altLang="zh-CN" dirty="0" smtClean="0"/>
              <a:t>R</a:t>
            </a:r>
            <a:r>
              <a:rPr lang="zh-CN" altLang="en-US" dirty="0" smtClean="0"/>
              <a:t>语言创新性地对实验数据进行了编程式的分析；后期时候主要是毕业论文的攥写和实验分析结果的总结。</a:t>
            </a:r>
            <a:endParaRPr lang="zh-CN" altLang="en-US" dirty="0"/>
          </a:p>
        </p:txBody>
      </p:sp>
      <p:sp>
        <p:nvSpPr>
          <p:cNvPr id="4" name="灯片编号占位符 3"/>
          <p:cNvSpPr>
            <a:spLocks noGrp="1"/>
          </p:cNvSpPr>
          <p:nvPr>
            <p:ph type="sldNum" sz="quarter" idx="10"/>
          </p:nvPr>
        </p:nvSpPr>
        <p:spPr/>
        <p:txBody>
          <a:bodyPr/>
          <a:lstStyle/>
          <a:p>
            <a:fld id="{6BCD4B8B-6FC4-4CFE-9BE4-7876770A1CB5}" type="slidenum">
              <a:rPr lang="zh-CN" altLang="en-US" smtClean="0"/>
              <a:t>2</a:t>
            </a:fld>
            <a:endParaRPr lang="zh-CN" altLang="en-US"/>
          </a:p>
        </p:txBody>
      </p:sp>
    </p:spTree>
    <p:extLst>
      <p:ext uri="{BB962C8B-B14F-4D97-AF65-F5344CB8AC3E}">
        <p14:creationId xmlns:p14="http://schemas.microsoft.com/office/powerpoint/2010/main" val="186723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在视频数据格式方面，广为人知的是“两点立体视频”，比如我们经常在影院看的</a:t>
            </a:r>
            <a:r>
              <a:rPr lang="en-US" altLang="zh-CN" dirty="0" smtClean="0"/>
              <a:t>3D</a:t>
            </a:r>
            <a:r>
              <a:rPr lang="zh-CN" altLang="en-US" dirty="0" smtClean="0"/>
              <a:t>电影，但是我们使用了两个视点，左眼和右眼。</a:t>
            </a:r>
            <a:endParaRPr lang="en-US" altLang="zh-CN" dirty="0" smtClean="0"/>
          </a:p>
          <a:p>
            <a:r>
              <a:rPr lang="zh-CN" altLang="en-US" dirty="0" smtClean="0"/>
              <a:t>在此之后发展而来的是“多视点视频”，我觉得比较形象的是“多视点视频“类似于很多当下的科幻电影里出现的立体投影，就是说有了”多视点视频”以后，我们可以从更多的角度来看一个物体，就类似看一座雕像，我们可以围绕着它从各个方向来看，而目前的“两点立体视频”限定了我们只能坐在沙发上单方向看视频，当然这也一定程度上受限于显示设备。</a:t>
            </a:r>
            <a:endParaRPr lang="en-US" altLang="zh-CN" dirty="0" smtClean="0"/>
          </a:p>
          <a:p>
            <a:r>
              <a:rPr lang="zh-CN" altLang="en-US" dirty="0" smtClean="0"/>
              <a:t>然而对于多视点视频来说，视频的数据量也会随着视点数量增加而成倍增加。为此我们引入了深度图的概念，利用了每个视点观察到的图像之间的相似性，使用</a:t>
            </a:r>
            <a:r>
              <a:rPr lang="en-US" altLang="zh-CN" dirty="0" smtClean="0"/>
              <a:t>A</a:t>
            </a:r>
            <a:r>
              <a:rPr lang="zh-CN" altLang="en-US" dirty="0" smtClean="0"/>
              <a:t>视点的图像通过一定的关系变换，能够结合</a:t>
            </a:r>
            <a:r>
              <a:rPr lang="en-US" altLang="zh-CN" dirty="0" smtClean="0"/>
              <a:t>B</a:t>
            </a:r>
            <a:r>
              <a:rPr lang="zh-CN" altLang="en-US" dirty="0" smtClean="0"/>
              <a:t>视点深度图得到</a:t>
            </a:r>
            <a:r>
              <a:rPr lang="en-US" altLang="zh-CN" dirty="0" smtClean="0"/>
              <a:t>B</a:t>
            </a:r>
            <a:r>
              <a:rPr lang="zh-CN" altLang="en-US" dirty="0" smtClean="0"/>
              <a:t>视点的大部分纹理信息，当然这些信息量不足以得到质量较好的</a:t>
            </a:r>
            <a:r>
              <a:rPr lang="en-US" altLang="zh-CN" dirty="0" smtClean="0"/>
              <a:t>B</a:t>
            </a:r>
            <a:r>
              <a:rPr lang="zh-CN" altLang="en-US" dirty="0" smtClean="0"/>
              <a:t>视点。所以呢，我们要结合多个视点来得到这个视点的纹理信息，这就是“多视点视频加深度”的格式。深度图的内容是纯粹的灰度图，纹理图里每个像素有</a:t>
            </a:r>
            <a:r>
              <a:rPr lang="en-US" altLang="zh-CN" dirty="0" smtClean="0"/>
              <a:t>32</a:t>
            </a:r>
            <a:r>
              <a:rPr lang="zh-CN" altLang="en-US" dirty="0" smtClean="0"/>
              <a:t>比特位的数据量而深度图只有</a:t>
            </a:r>
            <a:r>
              <a:rPr lang="en-US" altLang="zh-CN" dirty="0" smtClean="0"/>
              <a:t>8</a:t>
            </a:r>
            <a:r>
              <a:rPr lang="zh-CN" altLang="en-US" dirty="0" smtClean="0"/>
              <a:t>比特，所以数据量能极大地减少。</a:t>
            </a:r>
            <a:endParaRPr lang="en-US" altLang="zh-CN" dirty="0" smtClean="0"/>
          </a:p>
        </p:txBody>
      </p:sp>
      <p:sp>
        <p:nvSpPr>
          <p:cNvPr id="4" name="灯片编号占位符 3"/>
          <p:cNvSpPr>
            <a:spLocks noGrp="1"/>
          </p:cNvSpPr>
          <p:nvPr>
            <p:ph type="sldNum" sz="quarter" idx="10"/>
          </p:nvPr>
        </p:nvSpPr>
        <p:spPr/>
        <p:txBody>
          <a:bodyPr/>
          <a:lstStyle/>
          <a:p>
            <a:fld id="{6BCD4B8B-6FC4-4CFE-9BE4-7876770A1CB5}" type="slidenum">
              <a:rPr lang="zh-CN" altLang="en-US" smtClean="0"/>
              <a:t>3</a:t>
            </a:fld>
            <a:endParaRPr lang="zh-CN" altLang="en-US"/>
          </a:p>
        </p:txBody>
      </p:sp>
    </p:spTree>
    <p:extLst>
      <p:ext uri="{BB962C8B-B14F-4D97-AF65-F5344CB8AC3E}">
        <p14:creationId xmlns:p14="http://schemas.microsoft.com/office/powerpoint/2010/main" val="39407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第三部分是视点合成与编码，就像我刚才说的通过</a:t>
            </a:r>
            <a:r>
              <a:rPr lang="en-US" altLang="zh-CN" dirty="0" smtClean="0"/>
              <a:t>A</a:t>
            </a:r>
            <a:r>
              <a:rPr lang="zh-CN" altLang="en-US" dirty="0" smtClean="0"/>
              <a:t>视点结合</a:t>
            </a:r>
            <a:r>
              <a:rPr lang="en-US" altLang="zh-CN" dirty="0" smtClean="0"/>
              <a:t>B</a:t>
            </a:r>
            <a:r>
              <a:rPr lang="zh-CN" altLang="en-US" dirty="0" smtClean="0"/>
              <a:t>视点的深度图来获得</a:t>
            </a:r>
            <a:r>
              <a:rPr lang="en-US" altLang="zh-CN" dirty="0" smtClean="0"/>
              <a:t>B</a:t>
            </a:r>
            <a:r>
              <a:rPr lang="zh-CN" altLang="en-US" dirty="0" smtClean="0"/>
              <a:t>视点的纹理信息，这一步叫做映射。由于映射后的质量并不够好，所以我们要结合视点</a:t>
            </a:r>
            <a:r>
              <a:rPr lang="en-US" altLang="zh-CN" dirty="0" smtClean="0"/>
              <a:t>C</a:t>
            </a:r>
            <a:r>
              <a:rPr lang="zh-CN" altLang="en-US" dirty="0" smtClean="0"/>
              <a:t>、视点</a:t>
            </a:r>
            <a:r>
              <a:rPr lang="en-US" altLang="zh-CN" dirty="0" smtClean="0"/>
              <a:t>D</a:t>
            </a:r>
            <a:r>
              <a:rPr lang="zh-CN" altLang="en-US" dirty="0" smtClean="0"/>
              <a:t>等等再结合</a:t>
            </a:r>
            <a:r>
              <a:rPr lang="en-US" altLang="zh-CN" dirty="0" smtClean="0"/>
              <a:t>B</a:t>
            </a:r>
            <a:r>
              <a:rPr lang="zh-CN" altLang="en-US" dirty="0" smtClean="0"/>
              <a:t>视点的深度图来获得</a:t>
            </a:r>
            <a:r>
              <a:rPr lang="en-US" altLang="zh-CN" dirty="0" smtClean="0"/>
              <a:t>B</a:t>
            </a:r>
            <a:r>
              <a:rPr lang="zh-CN" altLang="en-US" dirty="0" smtClean="0"/>
              <a:t>视点的更多纹理信息，这就是合并。</a:t>
            </a:r>
            <a:endParaRPr lang="en-US" altLang="zh-CN" dirty="0" smtClean="0"/>
          </a:p>
          <a:p>
            <a:r>
              <a:rPr lang="zh-CN" altLang="en-US" dirty="0" smtClean="0"/>
              <a:t>编码方面是我所做实验的重点。我们可以发现多个视点之间的内容有很大的相似性，所以引入了视点合成预测，也就是结合了其他视点来预测这个视点会怎么变化。在此基础之上，我们还可以利用视点的深度图发现一些只有前景物体运动的画面，比如一个骆驼在沙漠里从左边走到右边，沙漠的内容没有变，只有骆驼在走路，从而可以利用这种只有前景运动的一个场景来压缩视频内容。</a:t>
            </a:r>
            <a:endParaRPr lang="en-US" altLang="zh-CN" dirty="0" smtClean="0"/>
          </a:p>
          <a:p>
            <a:r>
              <a:rPr lang="zh-CN" altLang="en-US" dirty="0" smtClean="0"/>
              <a:t>我所做的实验就是做了视点合成预测、基于深度的运动估计以及另一个在亮度方面的预测算法</a:t>
            </a:r>
            <a:r>
              <a:rPr lang="en-US" altLang="zh-CN" dirty="0" smtClean="0"/>
              <a:t>——</a:t>
            </a:r>
            <a:r>
              <a:rPr lang="zh-CN" altLang="en-US" dirty="0" smtClean="0"/>
              <a:t>自适应亮度补偿的测试，比较了这三个算法的效率。</a:t>
            </a:r>
            <a:endParaRPr lang="zh-CN" altLang="en-US" dirty="0"/>
          </a:p>
        </p:txBody>
      </p:sp>
      <p:sp>
        <p:nvSpPr>
          <p:cNvPr id="4" name="灯片编号占位符 3"/>
          <p:cNvSpPr>
            <a:spLocks noGrp="1"/>
          </p:cNvSpPr>
          <p:nvPr>
            <p:ph type="sldNum" sz="quarter" idx="10"/>
          </p:nvPr>
        </p:nvSpPr>
        <p:spPr/>
        <p:txBody>
          <a:bodyPr/>
          <a:lstStyle/>
          <a:p>
            <a:fld id="{6BCD4B8B-6FC4-4CFE-9BE4-7876770A1CB5}" type="slidenum">
              <a:rPr lang="zh-CN" altLang="en-US" smtClean="0"/>
              <a:t>4</a:t>
            </a:fld>
            <a:endParaRPr lang="zh-CN" altLang="en-US"/>
          </a:p>
        </p:txBody>
      </p:sp>
    </p:spTree>
    <p:extLst>
      <p:ext uri="{BB962C8B-B14F-4D97-AF65-F5344CB8AC3E}">
        <p14:creationId xmlns:p14="http://schemas.microsoft.com/office/powerpoint/2010/main" val="366747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我在数据分析方面使用了</a:t>
            </a:r>
            <a:r>
              <a:rPr lang="en-US" altLang="zh-CN" dirty="0" smtClean="0"/>
              <a:t>R</a:t>
            </a:r>
            <a:r>
              <a:rPr lang="zh-CN" altLang="en-US" dirty="0" smtClean="0"/>
              <a:t>语言进行编程式分析，使用了</a:t>
            </a:r>
            <a:r>
              <a:rPr lang="en-US" altLang="zh-CN" dirty="0" err="1" smtClean="0"/>
              <a:t>RStudio</a:t>
            </a:r>
            <a:r>
              <a:rPr lang="zh-CN" altLang="en-US" dirty="0" smtClean="0"/>
              <a:t>作为</a:t>
            </a:r>
            <a:r>
              <a:rPr lang="en-US" altLang="zh-CN" dirty="0" smtClean="0"/>
              <a:t>R</a:t>
            </a:r>
            <a:r>
              <a:rPr lang="zh-CN" altLang="en-US" dirty="0" smtClean="0"/>
              <a:t>语言的实现平台，同时在</a:t>
            </a:r>
            <a:r>
              <a:rPr lang="en-US" altLang="zh-CN" dirty="0" err="1" smtClean="0"/>
              <a:t>Github</a:t>
            </a:r>
            <a:r>
              <a:rPr lang="zh-CN" altLang="en-US" dirty="0" smtClean="0"/>
              <a:t>里面开源分享了实验的所有数据和分析用的脚本代码。</a:t>
            </a:r>
            <a:endParaRPr lang="en-US" altLang="zh-CN" dirty="0" smtClean="0"/>
          </a:p>
          <a:p>
            <a:r>
              <a:rPr lang="zh-CN" altLang="en-US" dirty="0" smtClean="0"/>
              <a:t>分析方面分为了整理观测值、变量整理、绘图分析、数值计算和数据代码共享五个步骤，下面的网址是我在</a:t>
            </a:r>
            <a:r>
              <a:rPr lang="en-US" altLang="zh-CN" dirty="0" err="1" smtClean="0"/>
              <a:t>Github</a:t>
            </a:r>
            <a:r>
              <a:rPr lang="zh-CN" altLang="en-US" dirty="0" smtClean="0"/>
              <a:t>中源地址。</a:t>
            </a:r>
            <a:endParaRPr lang="zh-CN" altLang="en-US" dirty="0"/>
          </a:p>
        </p:txBody>
      </p:sp>
      <p:sp>
        <p:nvSpPr>
          <p:cNvPr id="4" name="灯片编号占位符 3"/>
          <p:cNvSpPr>
            <a:spLocks noGrp="1"/>
          </p:cNvSpPr>
          <p:nvPr>
            <p:ph type="sldNum" sz="quarter" idx="10"/>
          </p:nvPr>
        </p:nvSpPr>
        <p:spPr/>
        <p:txBody>
          <a:bodyPr/>
          <a:lstStyle/>
          <a:p>
            <a:fld id="{6BCD4B8B-6FC4-4CFE-9BE4-7876770A1CB5}" type="slidenum">
              <a:rPr lang="zh-CN" altLang="en-US" smtClean="0"/>
              <a:t>5</a:t>
            </a:fld>
            <a:endParaRPr lang="zh-CN" altLang="en-US"/>
          </a:p>
        </p:txBody>
      </p:sp>
    </p:spTree>
    <p:extLst>
      <p:ext uri="{BB962C8B-B14F-4D97-AF65-F5344CB8AC3E}">
        <p14:creationId xmlns:p14="http://schemas.microsoft.com/office/powerpoint/2010/main" val="12901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好的，第五部分是对实验结果的比较。我的第一类实验是对同一组深度图量化参数在不同纹理图量化参数下的</a:t>
            </a:r>
            <a:r>
              <a:rPr lang="en-US" altLang="zh-CN" dirty="0" smtClean="0"/>
              <a:t>PSNR</a:t>
            </a:r>
            <a:r>
              <a:rPr lang="zh-CN" altLang="en-US" dirty="0" smtClean="0"/>
              <a:t>值的总体变化。第二类实验是对基于深度的运动估计、自适应亮度补偿和视点合成预测三种算法的效率比较。</a:t>
            </a:r>
            <a:endParaRPr lang="en-US" altLang="zh-CN" dirty="0" smtClean="0"/>
          </a:p>
          <a:p>
            <a:r>
              <a:rPr lang="zh-CN" altLang="en-US" dirty="0" smtClean="0"/>
              <a:t>四个实验里涉及了三个参数，第一个是量化参数，它决定了每个像素的值量化精度，量化参数越大量化精度越低。第二个是比特率，在后面的实验中作为横坐标量，它反映了单位时间内数据量的大小，实验中的单位是千比特每秒。第三个是峰值信噪比，在后面的实验中作为纵坐标量，反映了编解码后纹理图和原始纹理图的相似度，数值越高表示约接近原始纹理图。</a:t>
            </a:r>
            <a:endParaRPr lang="en-US" altLang="zh-CN" dirty="0" smtClean="0"/>
          </a:p>
          <a:p>
            <a:r>
              <a:rPr lang="zh-CN" altLang="en-US" dirty="0" smtClean="0"/>
              <a:t>在实验一中，我通过一组深度图量化参数在</a:t>
            </a:r>
            <a:r>
              <a:rPr lang="en-US" altLang="zh-CN" dirty="0" smtClean="0"/>
              <a:t>8</a:t>
            </a:r>
            <a:r>
              <a:rPr lang="zh-CN" altLang="en-US" dirty="0" smtClean="0"/>
              <a:t>个不同的纹理图量化参数下做了</a:t>
            </a:r>
            <a:r>
              <a:rPr lang="en-US" altLang="zh-CN" dirty="0" smtClean="0"/>
              <a:t>100</a:t>
            </a:r>
            <a:r>
              <a:rPr lang="zh-CN" altLang="en-US" dirty="0" smtClean="0"/>
              <a:t>帧的编解码实验。蓝色越浅的点，量化参数越高而峰值信噪比越低。理论上量化参数增加</a:t>
            </a:r>
            <a:r>
              <a:rPr lang="en-US" altLang="zh-CN" dirty="0" smtClean="0"/>
              <a:t>6</a:t>
            </a:r>
            <a:r>
              <a:rPr lang="zh-CN" altLang="en-US" dirty="0" smtClean="0"/>
              <a:t>时，峰值信噪比大约增加</a:t>
            </a:r>
            <a:r>
              <a:rPr lang="en-US" altLang="zh-CN" dirty="0" smtClean="0"/>
              <a:t>3</a:t>
            </a:r>
            <a:r>
              <a:rPr lang="zh-CN" altLang="en-US" dirty="0" smtClean="0"/>
              <a:t>分贝，实验结果是每增加两点平均增加</a:t>
            </a:r>
            <a:r>
              <a:rPr lang="en-US" altLang="zh-CN" dirty="0" smtClean="0"/>
              <a:t>1.134</a:t>
            </a:r>
            <a:r>
              <a:rPr lang="zh-CN" altLang="en-US" dirty="0" smtClean="0"/>
              <a:t>分贝，验证了理论结果。</a:t>
            </a:r>
            <a:endParaRPr lang="en-US" altLang="zh-CN" dirty="0" smtClean="0"/>
          </a:p>
          <a:p>
            <a:r>
              <a:rPr lang="zh-CN" altLang="en-US" dirty="0" smtClean="0"/>
              <a:t>实验二是对基于深度的运动估计算法在效率上的测试，也是基于</a:t>
            </a:r>
            <a:r>
              <a:rPr lang="en-US" altLang="zh-CN" dirty="0" smtClean="0"/>
              <a:t>100</a:t>
            </a:r>
            <a:r>
              <a:rPr lang="zh-CN" altLang="en-US" dirty="0" smtClean="0"/>
              <a:t>帧的编解码实验，蓝色线表示开启算法，红色线表示关闭算法。结果显示比特率上平均减少了</a:t>
            </a:r>
            <a:r>
              <a:rPr lang="en-US" altLang="zh-CN" dirty="0" smtClean="0"/>
              <a:t>27.9%</a:t>
            </a:r>
            <a:r>
              <a:rPr lang="zh-CN" altLang="en-US" dirty="0" smtClean="0"/>
              <a:t>而峰值信噪比平均增加</a:t>
            </a:r>
            <a:r>
              <a:rPr lang="en-US" altLang="zh-CN" dirty="0" smtClean="0"/>
              <a:t>0.278</a:t>
            </a:r>
            <a:r>
              <a:rPr lang="zh-CN" altLang="en-US" dirty="0" smtClean="0"/>
              <a:t>分贝。</a:t>
            </a:r>
            <a:endParaRPr lang="en-US" altLang="zh-CN" dirty="0" smtClean="0"/>
          </a:p>
          <a:p>
            <a:r>
              <a:rPr lang="zh-CN" altLang="en-US" dirty="0" smtClean="0"/>
              <a:t>用类似的方法对实验三和实验四进行分析，实验三是对自适应亮度补偿算法的测试，结果显示比特率平均减少了</a:t>
            </a:r>
            <a:r>
              <a:rPr lang="en-US" altLang="zh-CN" dirty="0" smtClean="0"/>
              <a:t>6.1%</a:t>
            </a:r>
            <a:r>
              <a:rPr lang="zh-CN" altLang="en-US" dirty="0" smtClean="0"/>
              <a:t>而峰值信噪比平均增加了</a:t>
            </a:r>
            <a:r>
              <a:rPr lang="en-US" altLang="zh-CN" dirty="0" smtClean="0"/>
              <a:t>0.307</a:t>
            </a:r>
            <a:r>
              <a:rPr lang="zh-CN" altLang="en-US" dirty="0" smtClean="0"/>
              <a:t>分贝。</a:t>
            </a:r>
            <a:endParaRPr lang="en-US" altLang="zh-CN" dirty="0" smtClean="0"/>
          </a:p>
          <a:p>
            <a:r>
              <a:rPr lang="zh-CN" altLang="en-US" dirty="0" smtClean="0"/>
              <a:t>实验四是对视点合成预测算法的测试，结果显示比特率平均减少了</a:t>
            </a:r>
            <a:r>
              <a:rPr lang="en-US" altLang="zh-CN" dirty="0" smtClean="0"/>
              <a:t>0.9%</a:t>
            </a:r>
            <a:r>
              <a:rPr lang="zh-CN" altLang="en-US" dirty="0" smtClean="0"/>
              <a:t>而峰值信噪比平均增加了</a:t>
            </a:r>
            <a:r>
              <a:rPr lang="en-US" altLang="zh-CN" dirty="0" smtClean="0"/>
              <a:t>0.003</a:t>
            </a:r>
            <a:r>
              <a:rPr lang="zh-CN" altLang="en-US" dirty="0" smtClean="0"/>
              <a:t>分贝。</a:t>
            </a:r>
            <a:endParaRPr lang="en-US" altLang="zh-CN" dirty="0" smtClean="0"/>
          </a:p>
          <a:p>
            <a:r>
              <a:rPr lang="zh-CN" altLang="en-US" dirty="0" smtClean="0"/>
              <a:t>比较一下三个算法在比特率减少和峰值信噪比的增加，蓝色柱是比特率减少量，橘色柱是峰值信噪比的增加量，可以看到基于深度的运动估计的综合性能最高，而自适应亮度补偿在峰值信噪比增加方面最优但比特率减少方面并不如基于深度的运动估计。最后视点合成预测算法的实际效率在比特率减少和峰值信噪比增加方面表现都非常差。</a:t>
            </a:r>
            <a:endParaRPr lang="en-US" altLang="zh-CN" dirty="0" smtClean="0"/>
          </a:p>
        </p:txBody>
      </p:sp>
      <p:sp>
        <p:nvSpPr>
          <p:cNvPr id="4" name="灯片编号占位符 3"/>
          <p:cNvSpPr>
            <a:spLocks noGrp="1"/>
          </p:cNvSpPr>
          <p:nvPr>
            <p:ph type="sldNum" sz="quarter" idx="10"/>
          </p:nvPr>
        </p:nvSpPr>
        <p:spPr/>
        <p:txBody>
          <a:bodyPr/>
          <a:lstStyle/>
          <a:p>
            <a:fld id="{6BCD4B8B-6FC4-4CFE-9BE4-7876770A1CB5}" type="slidenum">
              <a:rPr lang="zh-CN" altLang="en-US" smtClean="0"/>
              <a:t>6</a:t>
            </a:fld>
            <a:endParaRPr lang="zh-CN" altLang="en-US"/>
          </a:p>
        </p:txBody>
      </p:sp>
    </p:spTree>
    <p:extLst>
      <p:ext uri="{BB962C8B-B14F-4D97-AF65-F5344CB8AC3E}">
        <p14:creationId xmlns:p14="http://schemas.microsoft.com/office/powerpoint/2010/main" val="2398570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谢谢，以上就是我的毕业论文的核心内容。</a:t>
            </a:r>
            <a:endParaRPr lang="zh-CN" altLang="en-US" dirty="0"/>
          </a:p>
        </p:txBody>
      </p:sp>
      <p:sp>
        <p:nvSpPr>
          <p:cNvPr id="4" name="灯片编号占位符 3"/>
          <p:cNvSpPr>
            <a:spLocks noGrp="1"/>
          </p:cNvSpPr>
          <p:nvPr>
            <p:ph type="sldNum" sz="quarter" idx="10"/>
          </p:nvPr>
        </p:nvSpPr>
        <p:spPr/>
        <p:txBody>
          <a:bodyPr/>
          <a:lstStyle/>
          <a:p>
            <a:fld id="{6BCD4B8B-6FC4-4CFE-9BE4-7876770A1CB5}" type="slidenum">
              <a:rPr lang="zh-CN" altLang="en-US" smtClean="0"/>
              <a:t>7</a:t>
            </a:fld>
            <a:endParaRPr lang="zh-CN" altLang="en-US"/>
          </a:p>
        </p:txBody>
      </p:sp>
    </p:spTree>
    <p:extLst>
      <p:ext uri="{BB962C8B-B14F-4D97-AF65-F5344CB8AC3E}">
        <p14:creationId xmlns:p14="http://schemas.microsoft.com/office/powerpoint/2010/main" val="364099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30144891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15734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274148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2983591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219578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229044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215429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213242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208357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352648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D7B2E5-D745-4BF1-AA3E-1089BC7F64A5}" type="datetimeFigureOut">
              <a:rPr lang="zh-CN" altLang="en-US" smtClean="0"/>
              <a:t>2014/6/13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120821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7B2E5-D745-4BF1-AA3E-1089BC7F64A5}" type="datetimeFigureOut">
              <a:rPr lang="zh-CN" altLang="en-US" smtClean="0"/>
              <a:t>2014/6/13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223DC-301C-4E6D-B80B-CEF9DB8C96DB}" type="slidenum">
              <a:rPr lang="zh-CN" altLang="en-US" smtClean="0"/>
              <a:t>‹#›</a:t>
            </a:fld>
            <a:endParaRPr lang="zh-CN" altLang="en-US"/>
          </a:p>
        </p:txBody>
      </p:sp>
    </p:spTree>
    <p:extLst>
      <p:ext uri="{BB962C8B-B14F-4D97-AF65-F5344CB8AC3E}">
        <p14:creationId xmlns:p14="http://schemas.microsoft.com/office/powerpoint/2010/main" val="166961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1.wdp"/><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1.wdp"/><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4.xml"/><Relationship Id="rId12" Type="http://schemas.openxmlformats.org/officeDocument/2006/relationships/diagramQuickStyle" Target="../diagrams/quickStyle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0" Type="http://schemas.openxmlformats.org/officeDocument/2006/relationships/diagramData" Target="../diagrams/data5.xml"/><Relationship Id="rId4" Type="http://schemas.microsoft.com/office/2007/relationships/hdphoto" Target="../media/hdphoto1.wdp"/><Relationship Id="rId9" Type="http://schemas.microsoft.com/office/2007/relationships/diagramDrawing" Target="../diagrams/drawing4.xml"/><Relationship Id="rId14" Type="http://schemas.microsoft.com/office/2007/relationships/diagramDrawing" Target="../diagrams/drawing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diagramColors" Target="../diagrams/colors7.xml"/><Relationship Id="rId1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diagramQuickStyle" Target="../diagrams/quickStyle6.xml"/><Relationship Id="rId12" Type="http://schemas.openxmlformats.org/officeDocument/2006/relationships/diagramQuickStyle" Target="../diagrams/quickStyle7.xml"/><Relationship Id="rId17" Type="http://schemas.openxmlformats.org/officeDocument/2006/relationships/image" Target="../media/image7.png"/><Relationship Id="rId2" Type="http://schemas.openxmlformats.org/officeDocument/2006/relationships/notesSlide" Target="../notesSlides/notesSlide6.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Layout" Target="../diagrams/layout6.xml"/><Relationship Id="rId11" Type="http://schemas.openxmlformats.org/officeDocument/2006/relationships/diagramLayout" Target="../diagrams/layout7.xml"/><Relationship Id="rId5" Type="http://schemas.openxmlformats.org/officeDocument/2006/relationships/diagramData" Target="../diagrams/data6.xml"/><Relationship Id="rId15" Type="http://schemas.openxmlformats.org/officeDocument/2006/relationships/image" Target="../media/image5.png"/><Relationship Id="rId10" Type="http://schemas.openxmlformats.org/officeDocument/2006/relationships/diagramData" Target="../diagrams/data7.xml"/><Relationship Id="rId19" Type="http://schemas.openxmlformats.org/officeDocument/2006/relationships/chart" Target="../charts/chart1.xml"/><Relationship Id="rId4" Type="http://schemas.microsoft.com/office/2007/relationships/hdphoto" Target="../media/hdphoto1.wdp"/><Relationship Id="rId9" Type="http://schemas.microsoft.com/office/2007/relationships/diagramDrawing" Target="../diagrams/drawing6.xml"/><Relationship Id="rId14" Type="http://schemas.microsoft.com/office/2007/relationships/diagramDrawing" Target="../diagrams/drawing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artisticBlur radius="5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0" y="925495"/>
            <a:ext cx="12192000" cy="2774308"/>
          </a:xfrm>
          <a:prstGeom prst="rect">
            <a:avLst/>
          </a:prstGeom>
          <a:solidFill>
            <a:schemeClr val="bg1">
              <a:alpha val="2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4800" dirty="0" smtClean="0">
                <a:latin typeface="华文细黑" panose="02010600040101010101" pitchFamily="2" charset="-122"/>
                <a:ea typeface="华文细黑" panose="02010600040101010101" pitchFamily="2" charset="-122"/>
              </a:rPr>
              <a:t>                                  </a:t>
            </a:r>
            <a:endParaRPr lang="zh-CN" altLang="en-US" sz="3600" dirty="0">
              <a:latin typeface="华文细黑" panose="02010600040101010101" pitchFamily="2" charset="-122"/>
              <a:ea typeface="华文细黑" panose="02010600040101010101" pitchFamily="2" charset="-122"/>
            </a:endParaRPr>
          </a:p>
        </p:txBody>
      </p:sp>
      <p:sp>
        <p:nvSpPr>
          <p:cNvPr id="5" name="文本框 4"/>
          <p:cNvSpPr txBox="1"/>
          <p:nvPr/>
        </p:nvSpPr>
        <p:spPr>
          <a:xfrm>
            <a:off x="2914357" y="5570800"/>
            <a:ext cx="2166424"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答辩人：程 柳</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8" name="文本框 7"/>
          <p:cNvSpPr txBox="1"/>
          <p:nvPr/>
        </p:nvSpPr>
        <p:spPr>
          <a:xfrm>
            <a:off x="5533655" y="5570800"/>
            <a:ext cx="2590800"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指导老师：彭 强</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8577330" y="5570800"/>
            <a:ext cx="3614669"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日期：</a:t>
            </a:r>
            <a:r>
              <a:rPr lang="en-US" altLang="zh-CN" sz="2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2014</a:t>
            </a:r>
            <a:r>
              <a:rPr lang="zh-CN" altLang="en-US" sz="2400" dirty="0" smtClean="0">
                <a:solidFill>
                  <a:schemeClr val="bg1"/>
                </a:solidFill>
                <a:latin typeface="黑体" panose="02010609060101010101" pitchFamily="49" charset="-122"/>
                <a:ea typeface="黑体" panose="02010609060101010101" pitchFamily="49" charset="-122"/>
              </a:rPr>
              <a:t>年</a:t>
            </a:r>
            <a:r>
              <a:rPr lang="en-US" altLang="zh-CN" sz="2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6</a:t>
            </a:r>
            <a:r>
              <a:rPr lang="zh-CN" altLang="en-US" sz="2400" dirty="0" smtClean="0">
                <a:solidFill>
                  <a:schemeClr val="bg1"/>
                </a:solidFill>
                <a:latin typeface="黑体" panose="02010609060101010101" pitchFamily="49" charset="-122"/>
                <a:ea typeface="黑体" panose="02010609060101010101" pitchFamily="49" charset="-122"/>
              </a:rPr>
              <a:t>月</a:t>
            </a:r>
            <a:r>
              <a:rPr lang="en-US" altLang="zh-CN" sz="2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15</a:t>
            </a:r>
            <a:r>
              <a:rPr lang="zh-CN" altLang="en-US" sz="2400" dirty="0" smtClean="0">
                <a:solidFill>
                  <a:schemeClr val="bg1"/>
                </a:solidFill>
                <a:latin typeface="黑体" panose="02010609060101010101" pitchFamily="49" charset="-122"/>
                <a:ea typeface="黑体" panose="02010609060101010101" pitchFamily="49" charset="-122"/>
              </a:rPr>
              <a:t>日</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6" name="文本框 5"/>
          <p:cNvSpPr txBox="1"/>
          <p:nvPr/>
        </p:nvSpPr>
        <p:spPr>
          <a:xfrm>
            <a:off x="2" y="1958706"/>
            <a:ext cx="12191998" cy="830997"/>
          </a:xfrm>
          <a:prstGeom prst="rect">
            <a:avLst/>
          </a:prstGeom>
          <a:noFill/>
        </p:spPr>
        <p:txBody>
          <a:bodyPr wrap="square" rtlCol="0">
            <a:spAutoFit/>
          </a:bodyPr>
          <a:lstStyle/>
          <a:p>
            <a:pPr algn="ctr"/>
            <a:r>
              <a:rPr lang="zh-CN" altLang="en-US" sz="4800" dirty="0">
                <a:solidFill>
                  <a:schemeClr val="bg1"/>
                </a:solidFill>
                <a:latin typeface="黑体" panose="02010609060101010101" pitchFamily="49" charset="-122"/>
                <a:ea typeface="黑体" panose="02010609060101010101" pitchFamily="49" charset="-122"/>
              </a:rPr>
              <a:t>基于深度图的立体视频编码相关算法研究</a:t>
            </a:r>
          </a:p>
        </p:txBody>
      </p:sp>
    </p:spTree>
    <p:extLst>
      <p:ext uri="{BB962C8B-B14F-4D97-AF65-F5344CB8AC3E}">
        <p14:creationId xmlns:p14="http://schemas.microsoft.com/office/powerpoint/2010/main" val="272076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p:bldP spid="10"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artisticBlur radius="5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矩形 40"/>
          <p:cNvSpPr/>
          <p:nvPr/>
        </p:nvSpPr>
        <p:spPr>
          <a:xfrm>
            <a:off x="0" y="833134"/>
            <a:ext cx="12192000" cy="5425998"/>
          </a:xfrm>
          <a:prstGeom prst="rect">
            <a:avLst/>
          </a:prstGeom>
          <a:solidFill>
            <a:schemeClr val="bg1">
              <a:alpha val="2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4800" dirty="0" smtClean="0">
                <a:latin typeface="华文细黑" panose="02010600040101010101" pitchFamily="2" charset="-122"/>
                <a:ea typeface="华文细黑" panose="02010600040101010101" pitchFamily="2" charset="-122"/>
              </a:rPr>
              <a:t>                                  </a:t>
            </a:r>
            <a:endParaRPr lang="zh-CN" altLang="en-US" sz="3600" dirty="0">
              <a:latin typeface="华文细黑" panose="02010600040101010101" pitchFamily="2" charset="-122"/>
              <a:ea typeface="华文细黑" panose="02010600040101010101" pitchFamily="2" charset="-122"/>
            </a:endParaRPr>
          </a:p>
        </p:txBody>
      </p:sp>
      <p:sp>
        <p:nvSpPr>
          <p:cNvPr id="2" name="矩形 1"/>
          <p:cNvSpPr/>
          <p:nvPr/>
        </p:nvSpPr>
        <p:spPr>
          <a:xfrm>
            <a:off x="0" y="1827651"/>
            <a:ext cx="12192000" cy="10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98575" y="2890356"/>
            <a:ext cx="800219" cy="3170099"/>
          </a:xfrm>
          <a:prstGeom prst="rect">
            <a:avLst/>
          </a:prstGeom>
          <a:noFill/>
        </p:spPr>
        <p:txBody>
          <a:bodyPr vert="eaVert" wrap="non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毕业设计综述</a:t>
            </a:r>
            <a:endParaRPr lang="zh-CN" altLang="en-US" sz="40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9452431" y="2887086"/>
            <a:ext cx="800219" cy="3170099"/>
          </a:xfrm>
          <a:prstGeom prst="rect">
            <a:avLst/>
          </a:prstGeom>
          <a:noFill/>
        </p:spPr>
        <p:txBody>
          <a:bodyPr vert="eaVert" wrap="non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实验结果比较</a:t>
            </a:r>
            <a:endParaRPr lang="zh-CN" altLang="en-US" sz="4000" dirty="0">
              <a:solidFill>
                <a:schemeClr val="bg1"/>
              </a:solidFill>
              <a:latin typeface="黑体" panose="02010609060101010101" pitchFamily="49" charset="-122"/>
              <a:ea typeface="黑体" panose="02010609060101010101" pitchFamily="49" charset="-122"/>
            </a:endParaRPr>
          </a:p>
        </p:txBody>
      </p:sp>
      <p:sp>
        <p:nvSpPr>
          <p:cNvPr id="35" name="文本框 34"/>
          <p:cNvSpPr txBox="1"/>
          <p:nvPr/>
        </p:nvSpPr>
        <p:spPr>
          <a:xfrm>
            <a:off x="7588967" y="2887086"/>
            <a:ext cx="800219" cy="3170099"/>
          </a:xfrm>
          <a:prstGeom prst="rect">
            <a:avLst/>
          </a:prstGeom>
          <a:noFill/>
        </p:spPr>
        <p:txBody>
          <a:bodyPr vert="eaVert" wrap="non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数据分析创新</a:t>
            </a:r>
            <a:endParaRPr lang="zh-CN" altLang="en-US" sz="4000" dirty="0">
              <a:solidFill>
                <a:schemeClr val="bg1"/>
              </a:solidFill>
              <a:latin typeface="黑体" panose="02010609060101010101" pitchFamily="49" charset="-122"/>
              <a:ea typeface="黑体" panose="02010609060101010101" pitchFamily="49" charset="-122"/>
            </a:endParaRPr>
          </a:p>
        </p:txBody>
      </p:sp>
      <p:sp>
        <p:nvSpPr>
          <p:cNvPr id="36" name="文本框 35"/>
          <p:cNvSpPr txBox="1"/>
          <p:nvPr/>
        </p:nvSpPr>
        <p:spPr>
          <a:xfrm>
            <a:off x="5690839" y="2890355"/>
            <a:ext cx="800219" cy="3683060"/>
          </a:xfrm>
          <a:prstGeom prst="rect">
            <a:avLst/>
          </a:prstGeom>
          <a:noFill/>
        </p:spPr>
        <p:txBody>
          <a:bodyPr vert="eaVert" wrap="non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视点合成与编码</a:t>
            </a:r>
            <a:endParaRPr lang="zh-CN" altLang="en-US" sz="4000" dirty="0">
              <a:solidFill>
                <a:schemeClr val="bg1"/>
              </a:solidFill>
              <a:latin typeface="黑体" panose="02010609060101010101" pitchFamily="49" charset="-122"/>
              <a:ea typeface="黑体" panose="02010609060101010101" pitchFamily="49" charset="-122"/>
            </a:endParaRPr>
          </a:p>
        </p:txBody>
      </p:sp>
      <p:sp>
        <p:nvSpPr>
          <p:cNvPr id="39" name="文本框 38"/>
          <p:cNvSpPr txBox="1"/>
          <p:nvPr/>
        </p:nvSpPr>
        <p:spPr>
          <a:xfrm>
            <a:off x="3862039" y="2890356"/>
            <a:ext cx="800219" cy="3170099"/>
          </a:xfrm>
          <a:prstGeom prst="rect">
            <a:avLst/>
          </a:prstGeom>
          <a:noFill/>
        </p:spPr>
        <p:txBody>
          <a:bodyPr vert="eaVert" wrap="non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视频数据格式</a:t>
            </a:r>
            <a:endParaRPr lang="zh-CN" altLang="en-US" sz="4000" dirty="0">
              <a:solidFill>
                <a:schemeClr val="bg1"/>
              </a:solidFill>
              <a:latin typeface="黑体" panose="02010609060101010101" pitchFamily="49" charset="-122"/>
              <a:ea typeface="黑体" panose="02010609060101010101" pitchFamily="49" charset="-122"/>
            </a:endParaRPr>
          </a:p>
        </p:txBody>
      </p:sp>
      <p:grpSp>
        <p:nvGrpSpPr>
          <p:cNvPr id="6" name="组合 5"/>
          <p:cNvGrpSpPr/>
          <p:nvPr/>
        </p:nvGrpSpPr>
        <p:grpSpPr>
          <a:xfrm>
            <a:off x="1794875" y="1335548"/>
            <a:ext cx="1207621" cy="1323439"/>
            <a:chOff x="1794875" y="1335548"/>
            <a:chExt cx="1207621" cy="1323439"/>
          </a:xfrm>
        </p:grpSpPr>
        <p:sp>
          <p:nvSpPr>
            <p:cNvPr id="9" name="椭圆 8"/>
            <p:cNvSpPr/>
            <p:nvPr/>
          </p:nvSpPr>
          <p:spPr>
            <a:xfrm>
              <a:off x="1794875" y="1348549"/>
              <a:ext cx="1207621" cy="1062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07474" y="1335548"/>
              <a:ext cx="721092" cy="1323439"/>
            </a:xfrm>
            <a:prstGeom prst="rect">
              <a:avLst/>
            </a:prstGeom>
          </p:spPr>
          <p:txBody>
            <a:bodyPr wrap="square">
              <a:spAutoFit/>
            </a:bodyPr>
            <a:lstStyle/>
            <a:p>
              <a:pPr algn="ctr"/>
              <a:r>
                <a:rPr lang="en-US" altLang="zh-CN" sz="8000" dirty="0" smtClean="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rPr>
                <a:t>1</a:t>
              </a:r>
              <a:endParaRPr lang="zh-CN" altLang="en-US" sz="8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endParaRPr>
            </a:p>
          </p:txBody>
        </p:sp>
      </p:grpSp>
      <p:grpSp>
        <p:nvGrpSpPr>
          <p:cNvPr id="7" name="组合 6"/>
          <p:cNvGrpSpPr/>
          <p:nvPr/>
        </p:nvGrpSpPr>
        <p:grpSpPr>
          <a:xfrm>
            <a:off x="3658339" y="1296296"/>
            <a:ext cx="1207621" cy="1323439"/>
            <a:chOff x="3658339" y="1296296"/>
            <a:chExt cx="1207621" cy="1323439"/>
          </a:xfrm>
        </p:grpSpPr>
        <p:sp>
          <p:nvSpPr>
            <p:cNvPr id="25" name="椭圆 24"/>
            <p:cNvSpPr/>
            <p:nvPr/>
          </p:nvSpPr>
          <p:spPr>
            <a:xfrm>
              <a:off x="3658339" y="1348549"/>
              <a:ext cx="1207621" cy="1062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01603" y="1296296"/>
              <a:ext cx="721092" cy="1323439"/>
            </a:xfrm>
            <a:prstGeom prst="rect">
              <a:avLst/>
            </a:prstGeom>
          </p:spPr>
          <p:txBody>
            <a:bodyPr wrap="square">
              <a:spAutoFit/>
            </a:bodyPr>
            <a:lstStyle/>
            <a:p>
              <a:pPr algn="ctr"/>
              <a:r>
                <a:rPr lang="en-US" altLang="zh-CN" sz="8000" dirty="0" smtClean="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rPr>
                <a:t>2</a:t>
              </a:r>
              <a:endParaRPr lang="zh-CN" altLang="en-US" sz="8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endParaRPr>
            </a:p>
          </p:txBody>
        </p:sp>
      </p:grpSp>
      <p:grpSp>
        <p:nvGrpSpPr>
          <p:cNvPr id="8" name="组合 7"/>
          <p:cNvGrpSpPr/>
          <p:nvPr/>
        </p:nvGrpSpPr>
        <p:grpSpPr>
          <a:xfrm>
            <a:off x="5521803" y="1296295"/>
            <a:ext cx="1207621" cy="1323439"/>
            <a:chOff x="5521803" y="1296295"/>
            <a:chExt cx="1207621" cy="1323439"/>
          </a:xfrm>
        </p:grpSpPr>
        <p:sp>
          <p:nvSpPr>
            <p:cNvPr id="26" name="椭圆 25"/>
            <p:cNvSpPr/>
            <p:nvPr/>
          </p:nvSpPr>
          <p:spPr>
            <a:xfrm>
              <a:off x="5521803" y="1309362"/>
              <a:ext cx="1207621" cy="1062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769966" y="1296295"/>
              <a:ext cx="721092" cy="1323439"/>
            </a:xfrm>
            <a:prstGeom prst="rect">
              <a:avLst/>
            </a:prstGeom>
          </p:spPr>
          <p:txBody>
            <a:bodyPr wrap="square">
              <a:spAutoFit/>
            </a:bodyPr>
            <a:lstStyle/>
            <a:p>
              <a:pPr algn="ctr"/>
              <a:r>
                <a:rPr lang="en-US" altLang="zh-CN" sz="8000" dirty="0" smtClean="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rPr>
                <a:t>3</a:t>
              </a:r>
              <a:endParaRPr lang="zh-CN" altLang="en-US" sz="8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endParaRPr>
            </a:p>
          </p:txBody>
        </p:sp>
      </p:grpSp>
      <p:grpSp>
        <p:nvGrpSpPr>
          <p:cNvPr id="10" name="组合 9"/>
          <p:cNvGrpSpPr/>
          <p:nvPr/>
        </p:nvGrpSpPr>
        <p:grpSpPr>
          <a:xfrm>
            <a:off x="7385267" y="1263258"/>
            <a:ext cx="1207621" cy="1323439"/>
            <a:chOff x="7385267" y="1263258"/>
            <a:chExt cx="1207621" cy="1323439"/>
          </a:xfrm>
        </p:grpSpPr>
        <p:sp>
          <p:nvSpPr>
            <p:cNvPr id="27" name="椭圆 26"/>
            <p:cNvSpPr/>
            <p:nvPr/>
          </p:nvSpPr>
          <p:spPr>
            <a:xfrm>
              <a:off x="7385267" y="1296297"/>
              <a:ext cx="1207621" cy="1062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611198" y="1263258"/>
              <a:ext cx="721092" cy="1323439"/>
            </a:xfrm>
            <a:prstGeom prst="rect">
              <a:avLst/>
            </a:prstGeom>
          </p:spPr>
          <p:txBody>
            <a:bodyPr wrap="square">
              <a:spAutoFit/>
            </a:bodyPr>
            <a:lstStyle/>
            <a:p>
              <a:pPr algn="ctr"/>
              <a:r>
                <a:rPr lang="en-US" altLang="zh-CN" sz="8000" dirty="0" smtClean="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rPr>
                <a:t>4</a:t>
              </a:r>
              <a:endParaRPr lang="zh-CN" altLang="en-US" sz="8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endParaRPr>
            </a:p>
          </p:txBody>
        </p:sp>
      </p:grpSp>
      <p:grpSp>
        <p:nvGrpSpPr>
          <p:cNvPr id="13" name="组合 12"/>
          <p:cNvGrpSpPr/>
          <p:nvPr/>
        </p:nvGrpSpPr>
        <p:grpSpPr>
          <a:xfrm>
            <a:off x="9248731" y="1263258"/>
            <a:ext cx="1207621" cy="1323439"/>
            <a:chOff x="9248731" y="1263258"/>
            <a:chExt cx="1207621" cy="1323439"/>
          </a:xfrm>
        </p:grpSpPr>
        <p:sp>
          <p:nvSpPr>
            <p:cNvPr id="28" name="椭圆 27"/>
            <p:cNvSpPr/>
            <p:nvPr/>
          </p:nvSpPr>
          <p:spPr>
            <a:xfrm>
              <a:off x="9248731" y="1296296"/>
              <a:ext cx="1207621" cy="1062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491994" y="1263258"/>
              <a:ext cx="721092" cy="1323439"/>
            </a:xfrm>
            <a:prstGeom prst="rect">
              <a:avLst/>
            </a:prstGeom>
          </p:spPr>
          <p:txBody>
            <a:bodyPr wrap="square">
              <a:spAutoFit/>
            </a:bodyPr>
            <a:lstStyle/>
            <a:p>
              <a:pPr algn="ctr"/>
              <a:r>
                <a:rPr lang="en-US" altLang="zh-CN" sz="8000" dirty="0" smtClean="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rPr>
                <a:t>5</a:t>
              </a:r>
              <a:endParaRPr lang="zh-CN" altLang="en-US" sz="8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endParaRPr>
            </a:p>
          </p:txBody>
        </p:sp>
      </p:grpSp>
      <p:graphicFrame>
        <p:nvGraphicFramePr>
          <p:cNvPr id="42" name="图示 41"/>
          <p:cNvGraphicFramePr/>
          <p:nvPr>
            <p:extLst>
              <p:ext uri="{D42A27DB-BD31-4B8C-83A1-F6EECF244321}">
                <p14:modId xmlns:p14="http://schemas.microsoft.com/office/powerpoint/2010/main" val="2434970082"/>
              </p:ext>
            </p:extLst>
          </p:nvPr>
        </p:nvGraphicFramePr>
        <p:xfrm>
          <a:off x="3558169" y="1705970"/>
          <a:ext cx="7701234" cy="38116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786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3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6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100"/>
                            </p:stCondLst>
                            <p:childTnLst>
                              <p:par>
                                <p:cTn id="21" presetID="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6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7"/>
                                        </p:tgtEl>
                                      </p:cBhvr>
                                    </p:animEffect>
                                    <p:set>
                                      <p:cBhvr>
                                        <p:cTn id="45" dur="1" fill="hold">
                                          <p:stCondLst>
                                            <p:cond delay="499"/>
                                          </p:stCondLst>
                                        </p:cTn>
                                        <p:tgtEl>
                                          <p:spTgt spid="7"/>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3"/>
                                        </p:tgtEl>
                                      </p:cBhvr>
                                    </p:animEffect>
                                    <p:set>
                                      <p:cBhvr>
                                        <p:cTn id="54" dur="1" fill="hold">
                                          <p:stCondLst>
                                            <p:cond delay="499"/>
                                          </p:stCondLst>
                                        </p:cTn>
                                        <p:tgtEl>
                                          <p:spTgt spid="1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9"/>
                                        </p:tgtEl>
                                      </p:cBhvr>
                                    </p:animEffect>
                                    <p:set>
                                      <p:cBhvr>
                                        <p:cTn id="57" dur="1" fill="hold">
                                          <p:stCondLst>
                                            <p:cond delay="499"/>
                                          </p:stCondLst>
                                        </p:cTn>
                                        <p:tgtEl>
                                          <p:spTgt spid="3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6"/>
                                        </p:tgtEl>
                                      </p:cBhvr>
                                    </p:animEffect>
                                    <p:set>
                                      <p:cBhvr>
                                        <p:cTn id="60" dur="1" fill="hold">
                                          <p:stCondLst>
                                            <p:cond delay="499"/>
                                          </p:stCondLst>
                                        </p:cTn>
                                        <p:tgtEl>
                                          <p:spTgt spid="3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5"/>
                                        </p:tgtEl>
                                      </p:cBhvr>
                                    </p:animEffect>
                                    <p:set>
                                      <p:cBhvr>
                                        <p:cTn id="63" dur="1" fill="hold">
                                          <p:stCondLst>
                                            <p:cond delay="499"/>
                                          </p:stCondLst>
                                        </p:cTn>
                                        <p:tgtEl>
                                          <p:spTgt spid="3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par>
                                <p:cTn id="67" presetID="16" presetClass="exit" presetSubtype="21" fill="hold" grpId="1" nodeType="withEffect">
                                  <p:stCondLst>
                                    <p:cond delay="0"/>
                                  </p:stCondLst>
                                  <p:childTnLst>
                                    <p:animEffect transition="out" filter="barn(inVertical)">
                                      <p:cBhvr>
                                        <p:cTn id="68" dur="500"/>
                                        <p:tgtEl>
                                          <p:spTgt spid="2"/>
                                        </p:tgtEl>
                                      </p:cBhvr>
                                    </p:animEffect>
                                    <p:set>
                                      <p:cBhvr>
                                        <p:cTn id="69" dur="1" fill="hold">
                                          <p:stCondLst>
                                            <p:cond delay="499"/>
                                          </p:stCondLst>
                                        </p:cTn>
                                        <p:tgtEl>
                                          <p:spTgt spid="2"/>
                                        </p:tgtEl>
                                        <p:attrNameLst>
                                          <p:attrName>style.visibility</p:attrName>
                                        </p:attrNameLst>
                                      </p:cBhvr>
                                      <p:to>
                                        <p:strVal val="hidden"/>
                                      </p:to>
                                    </p:set>
                                  </p:childTnLst>
                                </p:cTn>
                              </p:par>
                            </p:childTnLst>
                          </p:cTn>
                        </p:par>
                        <p:par>
                          <p:cTn id="70" fill="hold">
                            <p:stCondLst>
                              <p:cond delay="500"/>
                            </p:stCondLst>
                            <p:childTnLst>
                              <p:par>
                                <p:cTn id="71" presetID="35" presetClass="path" presetSubtype="0" decel="100000" fill="hold" nodeType="afterEffect">
                                  <p:stCondLst>
                                    <p:cond delay="0"/>
                                  </p:stCondLst>
                                  <p:childTnLst>
                                    <p:animMotion origin="layout" path="M -4.79167E-6 -3.7037E-6 L -0.10833 -0.00578 " pathEditMode="relative" rAng="0" ptsTypes="AA">
                                      <p:cBhvr>
                                        <p:cTn id="72" dur="2000" fill="hold"/>
                                        <p:tgtEl>
                                          <p:spTgt spid="6"/>
                                        </p:tgtEl>
                                        <p:attrNameLst>
                                          <p:attrName>ppt_x</p:attrName>
                                          <p:attrName>ppt_y</p:attrName>
                                        </p:attrNameLst>
                                      </p:cBhvr>
                                      <p:rCtr x="-5417" y="-301"/>
                                    </p:animMotion>
                                  </p:childTnLst>
                                </p:cTn>
                              </p:par>
                              <p:par>
                                <p:cTn id="73" presetID="35" presetClass="path" presetSubtype="0" decel="100000" fill="hold" grpId="1" nodeType="withEffect">
                                  <p:stCondLst>
                                    <p:cond delay="0"/>
                                  </p:stCondLst>
                                  <p:childTnLst>
                                    <p:animMotion origin="layout" path="M -4.79167E-6 3.7037E-6 L -0.10611 0.00092 " pathEditMode="relative" rAng="0" ptsTypes="AA">
                                      <p:cBhvr>
                                        <p:cTn id="74" dur="2000" fill="hold"/>
                                        <p:tgtEl>
                                          <p:spTgt spid="11"/>
                                        </p:tgtEl>
                                        <p:attrNameLst>
                                          <p:attrName>ppt_x</p:attrName>
                                          <p:attrName>ppt_y</p:attrName>
                                        </p:attrNameLst>
                                      </p:cBhvr>
                                      <p:rCtr x="-5313" y="46"/>
                                    </p:animMotion>
                                  </p:childTnLst>
                                </p:cTn>
                              </p:par>
                              <p:par>
                                <p:cTn id="75" presetID="10"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500"/>
                                        <p:tgtEl>
                                          <p:spTgt spid="41"/>
                                        </p:tgtEl>
                                      </p:cBhvr>
                                    </p:animEffect>
                                  </p:childTnLst>
                                </p:cTn>
                              </p:par>
                              <p:par>
                                <p:cTn id="78" presetID="2" presetClass="entr" presetSubtype="2" decel="100000" fill="hold" grpId="0" nodeType="withEffect">
                                  <p:stCondLst>
                                    <p:cond delay="1000"/>
                                  </p:stCondLst>
                                  <p:childTnLst>
                                    <p:set>
                                      <p:cBhvr>
                                        <p:cTn id="79" dur="1" fill="hold">
                                          <p:stCondLst>
                                            <p:cond delay="0"/>
                                          </p:stCondLst>
                                        </p:cTn>
                                        <p:tgtEl>
                                          <p:spTgt spid="42">
                                            <p:graphicEl>
                                              <a:dgm id="{CAD80228-6098-4C79-A8BF-6F08561081BB}"/>
                                            </p:graphicEl>
                                          </p:spTgt>
                                        </p:tgtEl>
                                        <p:attrNameLst>
                                          <p:attrName>style.visibility</p:attrName>
                                        </p:attrNameLst>
                                      </p:cBhvr>
                                      <p:to>
                                        <p:strVal val="visible"/>
                                      </p:to>
                                    </p:set>
                                    <p:anim calcmode="lin" valueType="num">
                                      <p:cBhvr additive="base">
                                        <p:cTn id="80" dur="500" fill="hold"/>
                                        <p:tgtEl>
                                          <p:spTgt spid="42">
                                            <p:graphicEl>
                                              <a:dgm id="{CAD80228-6098-4C79-A8BF-6F08561081BB}"/>
                                            </p:graphic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42">
                                            <p:graphicEl>
                                              <a:dgm id="{CAD80228-6098-4C79-A8BF-6F08561081BB}"/>
                                            </p:graphicEl>
                                          </p:spTgt>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1000"/>
                                  </p:stCondLst>
                                  <p:childTnLst>
                                    <p:set>
                                      <p:cBhvr>
                                        <p:cTn id="83" dur="1" fill="hold">
                                          <p:stCondLst>
                                            <p:cond delay="0"/>
                                          </p:stCondLst>
                                        </p:cTn>
                                        <p:tgtEl>
                                          <p:spTgt spid="42">
                                            <p:graphicEl>
                                              <a:dgm id="{99212864-F3A2-4A7A-A127-06C71C54A909}"/>
                                            </p:graphicEl>
                                          </p:spTgt>
                                        </p:tgtEl>
                                        <p:attrNameLst>
                                          <p:attrName>style.visibility</p:attrName>
                                        </p:attrNameLst>
                                      </p:cBhvr>
                                      <p:to>
                                        <p:strVal val="visible"/>
                                      </p:to>
                                    </p:set>
                                    <p:anim calcmode="lin" valueType="num">
                                      <p:cBhvr additive="base">
                                        <p:cTn id="84" dur="500" fill="hold"/>
                                        <p:tgtEl>
                                          <p:spTgt spid="42">
                                            <p:graphicEl>
                                              <a:dgm id="{99212864-F3A2-4A7A-A127-06C71C54A909}"/>
                                            </p:graphic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42">
                                            <p:graphicEl>
                                              <a:dgm id="{99212864-F3A2-4A7A-A127-06C71C54A909}"/>
                                            </p:graphicEl>
                                          </p:spTgt>
                                        </p:tgtEl>
                                        <p:attrNameLst>
                                          <p:attrName>ppt_y</p:attrName>
                                        </p:attrNameLst>
                                      </p:cBhvr>
                                      <p:tavLst>
                                        <p:tav tm="0">
                                          <p:val>
                                            <p:strVal val="#ppt_y"/>
                                          </p:val>
                                        </p:tav>
                                        <p:tav tm="100000">
                                          <p:val>
                                            <p:strVal val="#ppt_y"/>
                                          </p:val>
                                        </p:tav>
                                      </p:tavLst>
                                    </p:anim>
                                  </p:childTnLst>
                                </p:cTn>
                              </p:par>
                              <p:par>
                                <p:cTn id="86" presetID="2" presetClass="entr" presetSubtype="2" decel="100000" fill="hold" grpId="0" nodeType="withEffect">
                                  <p:stCondLst>
                                    <p:cond delay="1000"/>
                                  </p:stCondLst>
                                  <p:childTnLst>
                                    <p:set>
                                      <p:cBhvr>
                                        <p:cTn id="87" dur="1" fill="hold">
                                          <p:stCondLst>
                                            <p:cond delay="0"/>
                                          </p:stCondLst>
                                        </p:cTn>
                                        <p:tgtEl>
                                          <p:spTgt spid="42">
                                            <p:graphicEl>
                                              <a:dgm id="{BB526F88-CACF-42F1-874E-B0B45C228113}"/>
                                            </p:graphicEl>
                                          </p:spTgt>
                                        </p:tgtEl>
                                        <p:attrNameLst>
                                          <p:attrName>style.visibility</p:attrName>
                                        </p:attrNameLst>
                                      </p:cBhvr>
                                      <p:to>
                                        <p:strVal val="visible"/>
                                      </p:to>
                                    </p:set>
                                    <p:anim calcmode="lin" valueType="num">
                                      <p:cBhvr additive="base">
                                        <p:cTn id="88" dur="500" fill="hold"/>
                                        <p:tgtEl>
                                          <p:spTgt spid="42">
                                            <p:graphicEl>
                                              <a:dgm id="{BB526F88-CACF-42F1-874E-B0B45C228113}"/>
                                            </p:graphicEl>
                                          </p:spTgt>
                                        </p:tgtEl>
                                        <p:attrNameLst>
                                          <p:attrName>ppt_x</p:attrName>
                                        </p:attrNameLst>
                                      </p:cBhvr>
                                      <p:tavLst>
                                        <p:tav tm="0">
                                          <p:val>
                                            <p:strVal val="1+#ppt_w/2"/>
                                          </p:val>
                                        </p:tav>
                                        <p:tav tm="100000">
                                          <p:val>
                                            <p:strVal val="#ppt_x"/>
                                          </p:val>
                                        </p:tav>
                                      </p:tavLst>
                                    </p:anim>
                                    <p:anim calcmode="lin" valueType="num">
                                      <p:cBhvr additive="base">
                                        <p:cTn id="89" dur="500" fill="hold"/>
                                        <p:tgtEl>
                                          <p:spTgt spid="42">
                                            <p:graphicEl>
                                              <a:dgm id="{BB526F88-CACF-42F1-874E-B0B45C228113}"/>
                                            </p:graphicEl>
                                          </p:spTgt>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1000"/>
                                  </p:stCondLst>
                                  <p:childTnLst>
                                    <p:set>
                                      <p:cBhvr>
                                        <p:cTn id="91" dur="1" fill="hold">
                                          <p:stCondLst>
                                            <p:cond delay="0"/>
                                          </p:stCondLst>
                                        </p:cTn>
                                        <p:tgtEl>
                                          <p:spTgt spid="42">
                                            <p:graphicEl>
                                              <a:dgm id="{2E57ADF8-4D99-4653-B01A-23A2AD4D4CD7}"/>
                                            </p:graphicEl>
                                          </p:spTgt>
                                        </p:tgtEl>
                                        <p:attrNameLst>
                                          <p:attrName>style.visibility</p:attrName>
                                        </p:attrNameLst>
                                      </p:cBhvr>
                                      <p:to>
                                        <p:strVal val="visible"/>
                                      </p:to>
                                    </p:set>
                                    <p:anim calcmode="lin" valueType="num">
                                      <p:cBhvr additive="base">
                                        <p:cTn id="92" dur="500" fill="hold"/>
                                        <p:tgtEl>
                                          <p:spTgt spid="42">
                                            <p:graphicEl>
                                              <a:dgm id="{2E57ADF8-4D99-4653-B01A-23A2AD4D4CD7}"/>
                                            </p:graphic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42">
                                            <p:graphicEl>
                                              <a:dgm id="{2E57ADF8-4D99-4653-B01A-23A2AD4D4CD7}"/>
                                            </p:graphicEl>
                                          </p:spTgt>
                                        </p:tgtEl>
                                        <p:attrNameLst>
                                          <p:attrName>ppt_y</p:attrName>
                                        </p:attrNameLst>
                                      </p:cBhvr>
                                      <p:tavLst>
                                        <p:tav tm="0">
                                          <p:val>
                                            <p:strVal val="#ppt_y"/>
                                          </p:val>
                                        </p:tav>
                                        <p:tav tm="100000">
                                          <p:val>
                                            <p:strVal val="#ppt_y"/>
                                          </p:val>
                                        </p:tav>
                                      </p:tavLst>
                                    </p:anim>
                                  </p:childTnLst>
                                </p:cTn>
                              </p:par>
                              <p:par>
                                <p:cTn id="94" presetID="2" presetClass="entr" presetSubtype="2" decel="100000" fill="hold" grpId="0" nodeType="withEffect">
                                  <p:stCondLst>
                                    <p:cond delay="1000"/>
                                  </p:stCondLst>
                                  <p:childTnLst>
                                    <p:set>
                                      <p:cBhvr>
                                        <p:cTn id="95" dur="1" fill="hold">
                                          <p:stCondLst>
                                            <p:cond delay="0"/>
                                          </p:stCondLst>
                                        </p:cTn>
                                        <p:tgtEl>
                                          <p:spTgt spid="42">
                                            <p:graphicEl>
                                              <a:dgm id="{F031A5AB-E7D8-4E4F-B519-054819BE4699}"/>
                                            </p:graphicEl>
                                          </p:spTgt>
                                        </p:tgtEl>
                                        <p:attrNameLst>
                                          <p:attrName>style.visibility</p:attrName>
                                        </p:attrNameLst>
                                      </p:cBhvr>
                                      <p:to>
                                        <p:strVal val="visible"/>
                                      </p:to>
                                    </p:set>
                                    <p:anim calcmode="lin" valueType="num">
                                      <p:cBhvr additive="base">
                                        <p:cTn id="96" dur="500" fill="hold"/>
                                        <p:tgtEl>
                                          <p:spTgt spid="42">
                                            <p:graphicEl>
                                              <a:dgm id="{F031A5AB-E7D8-4E4F-B519-054819BE4699}"/>
                                            </p:graphic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42">
                                            <p:graphicEl>
                                              <a:dgm id="{F031A5AB-E7D8-4E4F-B519-054819BE4699}"/>
                                            </p:graphicEl>
                                          </p:spTgt>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xit" presetSubtype="8" accel="100000" fill="hold" nodeType="clickEffect">
                                  <p:stCondLst>
                                    <p:cond delay="0"/>
                                  </p:stCondLst>
                                  <p:childTnLst>
                                    <p:anim calcmode="lin" valueType="num">
                                      <p:cBhvr additive="base">
                                        <p:cTn id="101" dur="500"/>
                                        <p:tgtEl>
                                          <p:spTgt spid="6"/>
                                        </p:tgtEl>
                                        <p:attrNameLst>
                                          <p:attrName>ppt_x</p:attrName>
                                        </p:attrNameLst>
                                      </p:cBhvr>
                                      <p:tavLst>
                                        <p:tav tm="0">
                                          <p:val>
                                            <p:strVal val="ppt_x"/>
                                          </p:val>
                                        </p:tav>
                                        <p:tav tm="100000">
                                          <p:val>
                                            <p:strVal val="0-ppt_w/2"/>
                                          </p:val>
                                        </p:tav>
                                      </p:tavLst>
                                    </p:anim>
                                    <p:anim calcmode="lin" valueType="num">
                                      <p:cBhvr additive="base">
                                        <p:cTn id="102" dur="500"/>
                                        <p:tgtEl>
                                          <p:spTgt spid="6"/>
                                        </p:tgtEl>
                                        <p:attrNameLst>
                                          <p:attrName>ppt_y</p:attrName>
                                        </p:attrNameLst>
                                      </p:cBhvr>
                                      <p:tavLst>
                                        <p:tav tm="0">
                                          <p:val>
                                            <p:strVal val="ppt_y"/>
                                          </p:val>
                                        </p:tav>
                                        <p:tav tm="100000">
                                          <p:val>
                                            <p:strVal val="ppt_y"/>
                                          </p:val>
                                        </p:tav>
                                      </p:tavLst>
                                    </p:anim>
                                    <p:set>
                                      <p:cBhvr>
                                        <p:cTn id="103" dur="1" fill="hold">
                                          <p:stCondLst>
                                            <p:cond delay="499"/>
                                          </p:stCondLst>
                                        </p:cTn>
                                        <p:tgtEl>
                                          <p:spTgt spid="6"/>
                                        </p:tgtEl>
                                        <p:attrNameLst>
                                          <p:attrName>style.visibility</p:attrName>
                                        </p:attrNameLst>
                                      </p:cBhvr>
                                      <p:to>
                                        <p:strVal val="hidden"/>
                                      </p:to>
                                    </p:set>
                                  </p:childTnLst>
                                </p:cTn>
                              </p:par>
                              <p:par>
                                <p:cTn id="104" presetID="2" presetClass="exit" presetSubtype="8" accel="100000" fill="hold" grpId="2" nodeType="withEffect">
                                  <p:stCondLst>
                                    <p:cond delay="0"/>
                                  </p:stCondLst>
                                  <p:childTnLst>
                                    <p:anim calcmode="lin" valueType="num">
                                      <p:cBhvr additive="base">
                                        <p:cTn id="105" dur="500"/>
                                        <p:tgtEl>
                                          <p:spTgt spid="11"/>
                                        </p:tgtEl>
                                        <p:attrNameLst>
                                          <p:attrName>ppt_x</p:attrName>
                                        </p:attrNameLst>
                                      </p:cBhvr>
                                      <p:tavLst>
                                        <p:tav tm="0">
                                          <p:val>
                                            <p:strVal val="ppt_x"/>
                                          </p:val>
                                        </p:tav>
                                        <p:tav tm="100000">
                                          <p:val>
                                            <p:strVal val="0-ppt_w/2"/>
                                          </p:val>
                                        </p:tav>
                                      </p:tavLst>
                                    </p:anim>
                                    <p:anim calcmode="lin" valueType="num">
                                      <p:cBhvr additive="base">
                                        <p:cTn id="106" dur="500"/>
                                        <p:tgtEl>
                                          <p:spTgt spid="11"/>
                                        </p:tgtEl>
                                        <p:attrNameLst>
                                          <p:attrName>ppt_y</p:attrName>
                                        </p:attrNameLst>
                                      </p:cBhvr>
                                      <p:tavLst>
                                        <p:tav tm="0">
                                          <p:val>
                                            <p:strVal val="ppt_y"/>
                                          </p:val>
                                        </p:tav>
                                        <p:tav tm="100000">
                                          <p:val>
                                            <p:strVal val="ppt_y"/>
                                          </p:val>
                                        </p:tav>
                                      </p:tavLst>
                                    </p:anim>
                                    <p:set>
                                      <p:cBhvr>
                                        <p:cTn id="107" dur="1" fill="hold">
                                          <p:stCondLst>
                                            <p:cond delay="499"/>
                                          </p:stCondLst>
                                        </p:cTn>
                                        <p:tgtEl>
                                          <p:spTgt spid="11"/>
                                        </p:tgtEl>
                                        <p:attrNameLst>
                                          <p:attrName>style.visibility</p:attrName>
                                        </p:attrNameLst>
                                      </p:cBhvr>
                                      <p:to>
                                        <p:strVal val="hidden"/>
                                      </p:to>
                                    </p:set>
                                  </p:childTnLst>
                                </p:cTn>
                              </p:par>
                              <p:par>
                                <p:cTn id="108" presetID="2" presetClass="exit" presetSubtype="2" accel="100000" fill="hold" grpId="1" nodeType="withEffect">
                                  <p:stCondLst>
                                    <p:cond delay="0"/>
                                  </p:stCondLst>
                                  <p:childTnLst>
                                    <p:anim calcmode="lin" valueType="num">
                                      <p:cBhvr additive="base">
                                        <p:cTn id="109" dur="500"/>
                                        <p:tgtEl>
                                          <p:spTgt spid="42">
                                            <p:graphicEl>
                                              <a:dgm id="{CAD80228-6098-4C79-A8BF-6F08561081BB}"/>
                                            </p:graphicEl>
                                          </p:spTgt>
                                        </p:tgtEl>
                                        <p:attrNameLst>
                                          <p:attrName>ppt_x</p:attrName>
                                        </p:attrNameLst>
                                      </p:cBhvr>
                                      <p:tavLst>
                                        <p:tav tm="0">
                                          <p:val>
                                            <p:strVal val="ppt_x"/>
                                          </p:val>
                                        </p:tav>
                                        <p:tav tm="100000">
                                          <p:val>
                                            <p:strVal val="1+ppt_w/2"/>
                                          </p:val>
                                        </p:tav>
                                      </p:tavLst>
                                    </p:anim>
                                    <p:anim calcmode="lin" valueType="num">
                                      <p:cBhvr additive="base">
                                        <p:cTn id="110" dur="500"/>
                                        <p:tgtEl>
                                          <p:spTgt spid="42">
                                            <p:graphicEl>
                                              <a:dgm id="{CAD80228-6098-4C79-A8BF-6F08561081BB}"/>
                                            </p:graphicEl>
                                          </p:spTgt>
                                        </p:tgtEl>
                                        <p:attrNameLst>
                                          <p:attrName>ppt_y</p:attrName>
                                        </p:attrNameLst>
                                      </p:cBhvr>
                                      <p:tavLst>
                                        <p:tav tm="0">
                                          <p:val>
                                            <p:strVal val="ppt_y"/>
                                          </p:val>
                                        </p:tav>
                                        <p:tav tm="100000">
                                          <p:val>
                                            <p:strVal val="ppt_y"/>
                                          </p:val>
                                        </p:tav>
                                      </p:tavLst>
                                    </p:anim>
                                    <p:set>
                                      <p:cBhvr>
                                        <p:cTn id="111" dur="1" fill="hold">
                                          <p:stCondLst>
                                            <p:cond delay="499"/>
                                          </p:stCondLst>
                                        </p:cTn>
                                        <p:tgtEl>
                                          <p:spTgt spid="42">
                                            <p:graphicEl>
                                              <a:dgm id="{CAD80228-6098-4C79-A8BF-6F08561081BB}"/>
                                            </p:graphicEl>
                                          </p:spTgt>
                                        </p:tgtEl>
                                        <p:attrNameLst>
                                          <p:attrName>style.visibility</p:attrName>
                                        </p:attrNameLst>
                                      </p:cBhvr>
                                      <p:to>
                                        <p:strVal val="hidden"/>
                                      </p:to>
                                    </p:set>
                                  </p:childTnLst>
                                </p:cTn>
                              </p:par>
                              <p:par>
                                <p:cTn id="112" presetID="2" presetClass="exit" presetSubtype="2" accel="100000" fill="hold" grpId="1" nodeType="withEffect">
                                  <p:stCondLst>
                                    <p:cond delay="0"/>
                                  </p:stCondLst>
                                  <p:childTnLst>
                                    <p:anim calcmode="lin" valueType="num">
                                      <p:cBhvr additive="base">
                                        <p:cTn id="113" dur="500"/>
                                        <p:tgtEl>
                                          <p:spTgt spid="42">
                                            <p:graphicEl>
                                              <a:dgm id="{99212864-F3A2-4A7A-A127-06C71C54A909}"/>
                                            </p:graphicEl>
                                          </p:spTgt>
                                        </p:tgtEl>
                                        <p:attrNameLst>
                                          <p:attrName>ppt_x</p:attrName>
                                        </p:attrNameLst>
                                      </p:cBhvr>
                                      <p:tavLst>
                                        <p:tav tm="0">
                                          <p:val>
                                            <p:strVal val="ppt_x"/>
                                          </p:val>
                                        </p:tav>
                                        <p:tav tm="100000">
                                          <p:val>
                                            <p:strVal val="1+ppt_w/2"/>
                                          </p:val>
                                        </p:tav>
                                      </p:tavLst>
                                    </p:anim>
                                    <p:anim calcmode="lin" valueType="num">
                                      <p:cBhvr additive="base">
                                        <p:cTn id="114" dur="500"/>
                                        <p:tgtEl>
                                          <p:spTgt spid="42">
                                            <p:graphicEl>
                                              <a:dgm id="{99212864-F3A2-4A7A-A127-06C71C54A909}"/>
                                            </p:graphicEl>
                                          </p:spTgt>
                                        </p:tgtEl>
                                        <p:attrNameLst>
                                          <p:attrName>ppt_y</p:attrName>
                                        </p:attrNameLst>
                                      </p:cBhvr>
                                      <p:tavLst>
                                        <p:tav tm="0">
                                          <p:val>
                                            <p:strVal val="ppt_y"/>
                                          </p:val>
                                        </p:tav>
                                        <p:tav tm="100000">
                                          <p:val>
                                            <p:strVal val="ppt_y"/>
                                          </p:val>
                                        </p:tav>
                                      </p:tavLst>
                                    </p:anim>
                                    <p:set>
                                      <p:cBhvr>
                                        <p:cTn id="115" dur="1" fill="hold">
                                          <p:stCondLst>
                                            <p:cond delay="499"/>
                                          </p:stCondLst>
                                        </p:cTn>
                                        <p:tgtEl>
                                          <p:spTgt spid="42">
                                            <p:graphicEl>
                                              <a:dgm id="{99212864-F3A2-4A7A-A127-06C71C54A909}"/>
                                            </p:graphicEl>
                                          </p:spTgt>
                                        </p:tgtEl>
                                        <p:attrNameLst>
                                          <p:attrName>style.visibility</p:attrName>
                                        </p:attrNameLst>
                                      </p:cBhvr>
                                      <p:to>
                                        <p:strVal val="hidden"/>
                                      </p:to>
                                    </p:set>
                                  </p:childTnLst>
                                </p:cTn>
                              </p:par>
                              <p:par>
                                <p:cTn id="116" presetID="2" presetClass="exit" presetSubtype="2" accel="100000" fill="hold" grpId="1" nodeType="withEffect">
                                  <p:stCondLst>
                                    <p:cond delay="0"/>
                                  </p:stCondLst>
                                  <p:childTnLst>
                                    <p:anim calcmode="lin" valueType="num">
                                      <p:cBhvr additive="base">
                                        <p:cTn id="117" dur="500"/>
                                        <p:tgtEl>
                                          <p:spTgt spid="42">
                                            <p:graphicEl>
                                              <a:dgm id="{BB526F88-CACF-42F1-874E-B0B45C228113}"/>
                                            </p:graphicEl>
                                          </p:spTgt>
                                        </p:tgtEl>
                                        <p:attrNameLst>
                                          <p:attrName>ppt_x</p:attrName>
                                        </p:attrNameLst>
                                      </p:cBhvr>
                                      <p:tavLst>
                                        <p:tav tm="0">
                                          <p:val>
                                            <p:strVal val="ppt_x"/>
                                          </p:val>
                                        </p:tav>
                                        <p:tav tm="100000">
                                          <p:val>
                                            <p:strVal val="1+ppt_w/2"/>
                                          </p:val>
                                        </p:tav>
                                      </p:tavLst>
                                    </p:anim>
                                    <p:anim calcmode="lin" valueType="num">
                                      <p:cBhvr additive="base">
                                        <p:cTn id="118" dur="500"/>
                                        <p:tgtEl>
                                          <p:spTgt spid="42">
                                            <p:graphicEl>
                                              <a:dgm id="{BB526F88-CACF-42F1-874E-B0B45C228113}"/>
                                            </p:graphicEl>
                                          </p:spTgt>
                                        </p:tgtEl>
                                        <p:attrNameLst>
                                          <p:attrName>ppt_y</p:attrName>
                                        </p:attrNameLst>
                                      </p:cBhvr>
                                      <p:tavLst>
                                        <p:tav tm="0">
                                          <p:val>
                                            <p:strVal val="ppt_y"/>
                                          </p:val>
                                        </p:tav>
                                        <p:tav tm="100000">
                                          <p:val>
                                            <p:strVal val="ppt_y"/>
                                          </p:val>
                                        </p:tav>
                                      </p:tavLst>
                                    </p:anim>
                                    <p:set>
                                      <p:cBhvr>
                                        <p:cTn id="119" dur="1" fill="hold">
                                          <p:stCondLst>
                                            <p:cond delay="499"/>
                                          </p:stCondLst>
                                        </p:cTn>
                                        <p:tgtEl>
                                          <p:spTgt spid="42">
                                            <p:graphicEl>
                                              <a:dgm id="{BB526F88-CACF-42F1-874E-B0B45C228113}"/>
                                            </p:graphicEl>
                                          </p:spTgt>
                                        </p:tgtEl>
                                        <p:attrNameLst>
                                          <p:attrName>style.visibility</p:attrName>
                                        </p:attrNameLst>
                                      </p:cBhvr>
                                      <p:to>
                                        <p:strVal val="hidden"/>
                                      </p:to>
                                    </p:set>
                                  </p:childTnLst>
                                </p:cTn>
                              </p:par>
                              <p:par>
                                <p:cTn id="120" presetID="2" presetClass="exit" presetSubtype="2" accel="100000" fill="hold" grpId="1" nodeType="withEffect">
                                  <p:stCondLst>
                                    <p:cond delay="0"/>
                                  </p:stCondLst>
                                  <p:childTnLst>
                                    <p:anim calcmode="lin" valueType="num">
                                      <p:cBhvr additive="base">
                                        <p:cTn id="121" dur="500"/>
                                        <p:tgtEl>
                                          <p:spTgt spid="42">
                                            <p:graphicEl>
                                              <a:dgm id="{2E57ADF8-4D99-4653-B01A-23A2AD4D4CD7}"/>
                                            </p:graphicEl>
                                          </p:spTgt>
                                        </p:tgtEl>
                                        <p:attrNameLst>
                                          <p:attrName>ppt_x</p:attrName>
                                        </p:attrNameLst>
                                      </p:cBhvr>
                                      <p:tavLst>
                                        <p:tav tm="0">
                                          <p:val>
                                            <p:strVal val="ppt_x"/>
                                          </p:val>
                                        </p:tav>
                                        <p:tav tm="100000">
                                          <p:val>
                                            <p:strVal val="1+ppt_w/2"/>
                                          </p:val>
                                        </p:tav>
                                      </p:tavLst>
                                    </p:anim>
                                    <p:anim calcmode="lin" valueType="num">
                                      <p:cBhvr additive="base">
                                        <p:cTn id="122" dur="500"/>
                                        <p:tgtEl>
                                          <p:spTgt spid="42">
                                            <p:graphicEl>
                                              <a:dgm id="{2E57ADF8-4D99-4653-B01A-23A2AD4D4CD7}"/>
                                            </p:graphicEl>
                                          </p:spTgt>
                                        </p:tgtEl>
                                        <p:attrNameLst>
                                          <p:attrName>ppt_y</p:attrName>
                                        </p:attrNameLst>
                                      </p:cBhvr>
                                      <p:tavLst>
                                        <p:tav tm="0">
                                          <p:val>
                                            <p:strVal val="ppt_y"/>
                                          </p:val>
                                        </p:tav>
                                        <p:tav tm="100000">
                                          <p:val>
                                            <p:strVal val="ppt_y"/>
                                          </p:val>
                                        </p:tav>
                                      </p:tavLst>
                                    </p:anim>
                                    <p:set>
                                      <p:cBhvr>
                                        <p:cTn id="123" dur="1" fill="hold">
                                          <p:stCondLst>
                                            <p:cond delay="499"/>
                                          </p:stCondLst>
                                        </p:cTn>
                                        <p:tgtEl>
                                          <p:spTgt spid="42">
                                            <p:graphicEl>
                                              <a:dgm id="{2E57ADF8-4D99-4653-B01A-23A2AD4D4CD7}"/>
                                            </p:graphicEl>
                                          </p:spTgt>
                                        </p:tgtEl>
                                        <p:attrNameLst>
                                          <p:attrName>style.visibility</p:attrName>
                                        </p:attrNameLst>
                                      </p:cBhvr>
                                      <p:to>
                                        <p:strVal val="hidden"/>
                                      </p:to>
                                    </p:set>
                                  </p:childTnLst>
                                </p:cTn>
                              </p:par>
                              <p:par>
                                <p:cTn id="124" presetID="2" presetClass="exit" presetSubtype="2" accel="100000" fill="hold" grpId="1" nodeType="withEffect">
                                  <p:stCondLst>
                                    <p:cond delay="0"/>
                                  </p:stCondLst>
                                  <p:childTnLst>
                                    <p:anim calcmode="lin" valueType="num">
                                      <p:cBhvr additive="base">
                                        <p:cTn id="125" dur="500"/>
                                        <p:tgtEl>
                                          <p:spTgt spid="42">
                                            <p:graphicEl>
                                              <a:dgm id="{F031A5AB-E7D8-4E4F-B519-054819BE4699}"/>
                                            </p:graphicEl>
                                          </p:spTgt>
                                        </p:tgtEl>
                                        <p:attrNameLst>
                                          <p:attrName>ppt_x</p:attrName>
                                        </p:attrNameLst>
                                      </p:cBhvr>
                                      <p:tavLst>
                                        <p:tav tm="0">
                                          <p:val>
                                            <p:strVal val="ppt_x"/>
                                          </p:val>
                                        </p:tav>
                                        <p:tav tm="100000">
                                          <p:val>
                                            <p:strVal val="1+ppt_w/2"/>
                                          </p:val>
                                        </p:tav>
                                      </p:tavLst>
                                    </p:anim>
                                    <p:anim calcmode="lin" valueType="num">
                                      <p:cBhvr additive="base">
                                        <p:cTn id="126" dur="500"/>
                                        <p:tgtEl>
                                          <p:spTgt spid="42">
                                            <p:graphicEl>
                                              <a:dgm id="{F031A5AB-E7D8-4E4F-B519-054819BE4699}"/>
                                            </p:graphicEl>
                                          </p:spTgt>
                                        </p:tgtEl>
                                        <p:attrNameLst>
                                          <p:attrName>ppt_y</p:attrName>
                                        </p:attrNameLst>
                                      </p:cBhvr>
                                      <p:tavLst>
                                        <p:tav tm="0">
                                          <p:val>
                                            <p:strVal val="ppt_y"/>
                                          </p:val>
                                        </p:tav>
                                        <p:tav tm="100000">
                                          <p:val>
                                            <p:strVal val="ppt_y"/>
                                          </p:val>
                                        </p:tav>
                                      </p:tavLst>
                                    </p:anim>
                                    <p:set>
                                      <p:cBhvr>
                                        <p:cTn id="127" dur="1" fill="hold">
                                          <p:stCondLst>
                                            <p:cond delay="499"/>
                                          </p:stCondLst>
                                        </p:cTn>
                                        <p:tgtEl>
                                          <p:spTgt spid="42">
                                            <p:graphicEl>
                                              <a:dgm id="{F031A5AB-E7D8-4E4F-B519-054819BE4699}"/>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animBg="1"/>
      <p:bldP spid="2" grpId="1" animBg="1"/>
      <p:bldP spid="11" grpId="0"/>
      <p:bldP spid="11" grpId="1"/>
      <p:bldP spid="11" grpId="2"/>
      <p:bldP spid="31" grpId="0"/>
      <p:bldP spid="31" grpId="1"/>
      <p:bldP spid="35" grpId="0"/>
      <p:bldP spid="35" grpId="1"/>
      <p:bldP spid="36" grpId="0"/>
      <p:bldP spid="36" grpId="1"/>
      <p:bldP spid="39" grpId="0"/>
      <p:bldP spid="39" grpId="1"/>
      <p:bldGraphic spid="42" grpId="0">
        <p:bldSub>
          <a:bldDgm/>
        </p:bldSub>
      </p:bldGraphic>
      <p:bldGraphic spid="42" grpId="1">
        <p:bldSub>
          <a:bldDgm/>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artisticBlur radius="5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p:nvSpPr>
        <p:spPr>
          <a:xfrm>
            <a:off x="0" y="833134"/>
            <a:ext cx="12192000" cy="5425998"/>
          </a:xfrm>
          <a:prstGeom prst="rect">
            <a:avLst/>
          </a:prstGeom>
          <a:solidFill>
            <a:schemeClr val="bg1">
              <a:alpha val="2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4800" dirty="0" smtClean="0">
                <a:latin typeface="华文细黑" panose="02010600040101010101" pitchFamily="2" charset="-122"/>
                <a:ea typeface="华文细黑" panose="02010600040101010101" pitchFamily="2" charset="-122"/>
              </a:rPr>
              <a:t>                                  </a:t>
            </a:r>
            <a:endParaRPr lang="zh-CN" altLang="en-US" sz="3600" dirty="0">
              <a:latin typeface="华文细黑" panose="02010600040101010101" pitchFamily="2" charset="-122"/>
              <a:ea typeface="华文细黑" panose="02010600040101010101" pitchFamily="2" charset="-122"/>
            </a:endParaRPr>
          </a:p>
        </p:txBody>
      </p:sp>
      <p:graphicFrame>
        <p:nvGraphicFramePr>
          <p:cNvPr id="2" name="图示 1"/>
          <p:cNvGraphicFramePr/>
          <p:nvPr>
            <p:extLst>
              <p:ext uri="{D42A27DB-BD31-4B8C-83A1-F6EECF244321}">
                <p14:modId xmlns:p14="http://schemas.microsoft.com/office/powerpoint/2010/main" val="1641173912"/>
              </p:ext>
            </p:extLst>
          </p:nvPr>
        </p:nvGraphicFramePr>
        <p:xfrm>
          <a:off x="4208164" y="1504586"/>
          <a:ext cx="7061549" cy="41427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3" name="组合 2"/>
          <p:cNvGrpSpPr/>
          <p:nvPr/>
        </p:nvGrpSpPr>
        <p:grpSpPr>
          <a:xfrm>
            <a:off x="990103" y="1046920"/>
            <a:ext cx="1207621" cy="4764159"/>
            <a:chOff x="689852" y="1180907"/>
            <a:chExt cx="1207621" cy="4764159"/>
          </a:xfrm>
        </p:grpSpPr>
        <p:sp>
          <p:nvSpPr>
            <p:cNvPr id="9" name="文本框 8"/>
            <p:cNvSpPr txBox="1"/>
            <p:nvPr/>
          </p:nvSpPr>
          <p:spPr>
            <a:xfrm>
              <a:off x="893552" y="2774967"/>
              <a:ext cx="800219" cy="3170099"/>
            </a:xfrm>
            <a:prstGeom prst="rect">
              <a:avLst/>
            </a:prstGeom>
            <a:noFill/>
          </p:spPr>
          <p:txBody>
            <a:bodyPr vert="eaVert" wrap="non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视频数据格式</a:t>
              </a:r>
              <a:endParaRPr lang="zh-CN" altLang="en-US" sz="4000" dirty="0">
                <a:solidFill>
                  <a:schemeClr val="bg1"/>
                </a:solidFill>
                <a:latin typeface="黑体" panose="02010609060101010101" pitchFamily="49" charset="-122"/>
                <a:ea typeface="黑体" panose="02010609060101010101" pitchFamily="49" charset="-122"/>
              </a:endParaRPr>
            </a:p>
          </p:txBody>
        </p:sp>
        <p:grpSp>
          <p:nvGrpSpPr>
            <p:cNvPr id="10" name="组合 9"/>
            <p:cNvGrpSpPr/>
            <p:nvPr/>
          </p:nvGrpSpPr>
          <p:grpSpPr>
            <a:xfrm>
              <a:off x="689852" y="1180907"/>
              <a:ext cx="1207621" cy="1323439"/>
              <a:chOff x="3658339" y="1296296"/>
              <a:chExt cx="1207621" cy="1323439"/>
            </a:xfrm>
          </p:grpSpPr>
          <p:sp>
            <p:nvSpPr>
              <p:cNvPr id="11" name="椭圆 10"/>
              <p:cNvSpPr/>
              <p:nvPr/>
            </p:nvSpPr>
            <p:spPr>
              <a:xfrm>
                <a:off x="3658339" y="1348549"/>
                <a:ext cx="1207621" cy="1062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01603" y="1296296"/>
                <a:ext cx="721092" cy="1323439"/>
              </a:xfrm>
              <a:prstGeom prst="rect">
                <a:avLst/>
              </a:prstGeom>
            </p:spPr>
            <p:txBody>
              <a:bodyPr wrap="square">
                <a:spAutoFit/>
              </a:bodyPr>
              <a:lstStyle/>
              <a:p>
                <a:pPr algn="ctr"/>
                <a:r>
                  <a:rPr lang="en-US" altLang="zh-CN" sz="8000" dirty="0" smtClean="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rPr>
                  <a:t>2</a:t>
                </a:r>
                <a:endParaRPr lang="zh-CN" altLang="en-US" sz="8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endParaRPr>
              </a:p>
            </p:txBody>
          </p:sp>
        </p:grpSp>
      </p:grpSp>
    </p:spTree>
    <p:extLst>
      <p:ext uri="{BB962C8B-B14F-4D97-AF65-F5344CB8AC3E}">
        <p14:creationId xmlns:p14="http://schemas.microsoft.com/office/powerpoint/2010/main" val="3465436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2" nodeType="withEffect">
                                  <p:stCondLst>
                                    <p:cond delay="400"/>
                                  </p:stCondLst>
                                  <p:childTnLst>
                                    <p:set>
                                      <p:cBhvr>
                                        <p:cTn id="10" dur="1" fill="hold">
                                          <p:stCondLst>
                                            <p:cond delay="0"/>
                                          </p:stCondLst>
                                        </p:cTn>
                                        <p:tgtEl>
                                          <p:spTgt spid="2">
                                            <p:graphicEl>
                                              <a:dgm id="{E6ADF82C-8E8B-4B47-B5D4-D7E3BFBB48A3}"/>
                                            </p:graphicEl>
                                          </p:spTgt>
                                        </p:tgtEl>
                                        <p:attrNameLst>
                                          <p:attrName>style.visibility</p:attrName>
                                        </p:attrNameLst>
                                      </p:cBhvr>
                                      <p:to>
                                        <p:strVal val="visible"/>
                                      </p:to>
                                    </p:set>
                                    <p:anim calcmode="lin" valueType="num">
                                      <p:cBhvr additive="base">
                                        <p:cTn id="11" dur="500" fill="hold"/>
                                        <p:tgtEl>
                                          <p:spTgt spid="2">
                                            <p:graphicEl>
                                              <a:dgm id="{E6ADF82C-8E8B-4B47-B5D4-D7E3BFBB48A3}"/>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
                                            <p:graphicEl>
                                              <a:dgm id="{E6ADF82C-8E8B-4B47-B5D4-D7E3BFBB48A3}"/>
                                            </p:graphic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2" nodeType="withEffect">
                                  <p:stCondLst>
                                    <p:cond delay="600"/>
                                  </p:stCondLst>
                                  <p:childTnLst>
                                    <p:set>
                                      <p:cBhvr>
                                        <p:cTn id="14" dur="1" fill="hold">
                                          <p:stCondLst>
                                            <p:cond delay="0"/>
                                          </p:stCondLst>
                                        </p:cTn>
                                        <p:tgtEl>
                                          <p:spTgt spid="2">
                                            <p:graphicEl>
                                              <a:dgm id="{B2B84FA6-4726-4653-AE32-05CC573196A0}"/>
                                            </p:graphicEl>
                                          </p:spTgt>
                                        </p:tgtEl>
                                        <p:attrNameLst>
                                          <p:attrName>style.visibility</p:attrName>
                                        </p:attrNameLst>
                                      </p:cBhvr>
                                      <p:to>
                                        <p:strVal val="visible"/>
                                      </p:to>
                                    </p:set>
                                    <p:anim calcmode="lin" valueType="num">
                                      <p:cBhvr additive="base">
                                        <p:cTn id="15" dur="500" fill="hold"/>
                                        <p:tgtEl>
                                          <p:spTgt spid="2">
                                            <p:graphicEl>
                                              <a:dgm id="{B2B84FA6-4726-4653-AE32-05CC573196A0}"/>
                                            </p:graphic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
                                            <p:graphicEl>
                                              <a:dgm id="{B2B84FA6-4726-4653-AE32-05CC573196A0}"/>
                                            </p:graphic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2" nodeType="withEffect">
                                  <p:stCondLst>
                                    <p:cond delay="600"/>
                                  </p:stCondLst>
                                  <p:childTnLst>
                                    <p:set>
                                      <p:cBhvr>
                                        <p:cTn id="18" dur="1" fill="hold">
                                          <p:stCondLst>
                                            <p:cond delay="0"/>
                                          </p:stCondLst>
                                        </p:cTn>
                                        <p:tgtEl>
                                          <p:spTgt spid="2">
                                            <p:graphicEl>
                                              <a:dgm id="{F2F1C780-1566-4DC6-8CAA-9E3E3BB98A3D}"/>
                                            </p:graphicEl>
                                          </p:spTgt>
                                        </p:tgtEl>
                                        <p:attrNameLst>
                                          <p:attrName>style.visibility</p:attrName>
                                        </p:attrNameLst>
                                      </p:cBhvr>
                                      <p:to>
                                        <p:strVal val="visible"/>
                                      </p:to>
                                    </p:set>
                                    <p:anim calcmode="lin" valueType="num">
                                      <p:cBhvr additive="base">
                                        <p:cTn id="19" dur="500" fill="hold"/>
                                        <p:tgtEl>
                                          <p:spTgt spid="2">
                                            <p:graphicEl>
                                              <a:dgm id="{F2F1C780-1566-4DC6-8CAA-9E3E3BB98A3D}"/>
                                            </p:graphic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graphicEl>
                                              <a:dgm id="{F2F1C780-1566-4DC6-8CAA-9E3E3BB98A3D}"/>
                                            </p:graphicEl>
                                          </p:spTgt>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2" presetClass="entr" presetSubtype="2" decel="100000" fill="hold" grpId="2" nodeType="afterEffect">
                                  <p:stCondLst>
                                    <p:cond delay="0"/>
                                  </p:stCondLst>
                                  <p:childTnLst>
                                    <p:set>
                                      <p:cBhvr>
                                        <p:cTn id="23" dur="1" fill="hold">
                                          <p:stCondLst>
                                            <p:cond delay="0"/>
                                          </p:stCondLst>
                                        </p:cTn>
                                        <p:tgtEl>
                                          <p:spTgt spid="2">
                                            <p:graphicEl>
                                              <a:dgm id="{DCF734AF-389C-4D6E-8799-D1A0721A6568}"/>
                                            </p:graphicEl>
                                          </p:spTgt>
                                        </p:tgtEl>
                                        <p:attrNameLst>
                                          <p:attrName>style.visibility</p:attrName>
                                        </p:attrNameLst>
                                      </p:cBhvr>
                                      <p:to>
                                        <p:strVal val="visible"/>
                                      </p:to>
                                    </p:set>
                                    <p:anim calcmode="lin" valueType="num">
                                      <p:cBhvr additive="base">
                                        <p:cTn id="24" dur="500" fill="hold"/>
                                        <p:tgtEl>
                                          <p:spTgt spid="2">
                                            <p:graphicEl>
                                              <a:dgm id="{DCF734AF-389C-4D6E-8799-D1A0721A6568}"/>
                                            </p:graphic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
                                            <p:graphicEl>
                                              <a:dgm id="{DCF734AF-389C-4D6E-8799-D1A0721A6568}"/>
                                            </p:graphic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2" nodeType="withEffect">
                                  <p:stCondLst>
                                    <p:cond delay="0"/>
                                  </p:stCondLst>
                                  <p:childTnLst>
                                    <p:set>
                                      <p:cBhvr>
                                        <p:cTn id="27" dur="1" fill="hold">
                                          <p:stCondLst>
                                            <p:cond delay="0"/>
                                          </p:stCondLst>
                                        </p:cTn>
                                        <p:tgtEl>
                                          <p:spTgt spid="2">
                                            <p:graphicEl>
                                              <a:dgm id="{7B99DD41-CF39-4EEA-9AC3-CA333F295482}"/>
                                            </p:graphicEl>
                                          </p:spTgt>
                                        </p:tgtEl>
                                        <p:attrNameLst>
                                          <p:attrName>style.visibility</p:attrName>
                                        </p:attrNameLst>
                                      </p:cBhvr>
                                      <p:to>
                                        <p:strVal val="visible"/>
                                      </p:to>
                                    </p:set>
                                    <p:anim calcmode="lin" valueType="num">
                                      <p:cBhvr additive="base">
                                        <p:cTn id="28" dur="500" fill="hold"/>
                                        <p:tgtEl>
                                          <p:spTgt spid="2">
                                            <p:graphicEl>
                                              <a:dgm id="{7B99DD41-CF39-4EEA-9AC3-CA333F295482}"/>
                                            </p:graphic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
                                            <p:graphicEl>
                                              <a:dgm id="{7B99DD41-CF39-4EEA-9AC3-CA333F295482}"/>
                                            </p:graphicEl>
                                          </p:spTgt>
                                        </p:tgtEl>
                                        <p:attrNameLst>
                                          <p:attrName>ppt_y</p:attrName>
                                        </p:attrNameLst>
                                      </p:cBhvr>
                                      <p:tavLst>
                                        <p:tav tm="0">
                                          <p:val>
                                            <p:strVal val="#ppt_y"/>
                                          </p:val>
                                        </p:tav>
                                        <p:tav tm="100000">
                                          <p:val>
                                            <p:strVal val="#ppt_y"/>
                                          </p:val>
                                        </p:tav>
                                      </p:tavLst>
                                    </p:anim>
                                  </p:childTnLst>
                                </p:cTn>
                              </p:par>
                            </p:childTnLst>
                          </p:cTn>
                        </p:par>
                        <p:par>
                          <p:cTn id="30" fill="hold">
                            <p:stCondLst>
                              <p:cond delay="1600"/>
                            </p:stCondLst>
                            <p:childTnLst>
                              <p:par>
                                <p:cTn id="31" presetID="2" presetClass="entr" presetSubtype="2" decel="100000" fill="hold" grpId="2" nodeType="afterEffect">
                                  <p:stCondLst>
                                    <p:cond delay="0"/>
                                  </p:stCondLst>
                                  <p:childTnLst>
                                    <p:set>
                                      <p:cBhvr>
                                        <p:cTn id="32" dur="1" fill="hold">
                                          <p:stCondLst>
                                            <p:cond delay="0"/>
                                          </p:stCondLst>
                                        </p:cTn>
                                        <p:tgtEl>
                                          <p:spTgt spid="2">
                                            <p:graphicEl>
                                              <a:dgm id="{06E8A829-B24B-452B-888D-9741D20F48DD}"/>
                                            </p:graphicEl>
                                          </p:spTgt>
                                        </p:tgtEl>
                                        <p:attrNameLst>
                                          <p:attrName>style.visibility</p:attrName>
                                        </p:attrNameLst>
                                      </p:cBhvr>
                                      <p:to>
                                        <p:strVal val="visible"/>
                                      </p:to>
                                    </p:set>
                                    <p:anim calcmode="lin" valueType="num">
                                      <p:cBhvr additive="base">
                                        <p:cTn id="33" dur="500" fill="hold"/>
                                        <p:tgtEl>
                                          <p:spTgt spid="2">
                                            <p:graphicEl>
                                              <a:dgm id="{06E8A829-B24B-452B-888D-9741D20F48DD}"/>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
                                            <p:graphicEl>
                                              <a:dgm id="{06E8A829-B24B-452B-888D-9741D20F48DD}"/>
                                            </p:graphic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2" nodeType="withEffect">
                                  <p:stCondLst>
                                    <p:cond delay="0"/>
                                  </p:stCondLst>
                                  <p:childTnLst>
                                    <p:set>
                                      <p:cBhvr>
                                        <p:cTn id="36" dur="1" fill="hold">
                                          <p:stCondLst>
                                            <p:cond delay="0"/>
                                          </p:stCondLst>
                                        </p:cTn>
                                        <p:tgtEl>
                                          <p:spTgt spid="2">
                                            <p:graphicEl>
                                              <a:dgm id="{F79272E6-3C7A-4730-98EC-0D331126FDE3}"/>
                                            </p:graphicEl>
                                          </p:spTgt>
                                        </p:tgtEl>
                                        <p:attrNameLst>
                                          <p:attrName>style.visibility</p:attrName>
                                        </p:attrNameLst>
                                      </p:cBhvr>
                                      <p:to>
                                        <p:strVal val="visible"/>
                                      </p:to>
                                    </p:set>
                                    <p:anim calcmode="lin" valueType="num">
                                      <p:cBhvr additive="base">
                                        <p:cTn id="37" dur="500" fill="hold"/>
                                        <p:tgtEl>
                                          <p:spTgt spid="2">
                                            <p:graphicEl>
                                              <a:dgm id="{F79272E6-3C7A-4730-98EC-0D331126FDE3}"/>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
                                            <p:graphicEl>
                                              <a:dgm id="{F79272E6-3C7A-4730-98EC-0D331126FDE3}"/>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8" accel="100000" fill="hold" nodeType="clickEffect">
                                  <p:stCondLst>
                                    <p:cond delay="0"/>
                                  </p:stCondLst>
                                  <p:childTnLst>
                                    <p:anim calcmode="lin" valueType="num">
                                      <p:cBhvr additive="base">
                                        <p:cTn id="42" dur="500"/>
                                        <p:tgtEl>
                                          <p:spTgt spid="3"/>
                                        </p:tgtEl>
                                        <p:attrNameLst>
                                          <p:attrName>ppt_x</p:attrName>
                                        </p:attrNameLst>
                                      </p:cBhvr>
                                      <p:tavLst>
                                        <p:tav tm="0">
                                          <p:val>
                                            <p:strVal val="ppt_x"/>
                                          </p:val>
                                        </p:tav>
                                        <p:tav tm="100000">
                                          <p:val>
                                            <p:strVal val="0-ppt_w/2"/>
                                          </p:val>
                                        </p:tav>
                                      </p:tavLst>
                                    </p:anim>
                                    <p:anim calcmode="lin" valueType="num">
                                      <p:cBhvr additive="base">
                                        <p:cTn id="43" dur="500"/>
                                        <p:tgtEl>
                                          <p:spTgt spid="3"/>
                                        </p:tgtEl>
                                        <p:attrNameLst>
                                          <p:attrName>ppt_y</p:attrName>
                                        </p:attrNameLst>
                                      </p:cBhvr>
                                      <p:tavLst>
                                        <p:tav tm="0">
                                          <p:val>
                                            <p:strVal val="ppt_y"/>
                                          </p:val>
                                        </p:tav>
                                        <p:tav tm="100000">
                                          <p:val>
                                            <p:strVal val="ppt_y"/>
                                          </p:val>
                                        </p:tav>
                                      </p:tavLst>
                                    </p:anim>
                                    <p:set>
                                      <p:cBhvr>
                                        <p:cTn id="44" dur="1" fill="hold">
                                          <p:stCondLst>
                                            <p:cond delay="499"/>
                                          </p:stCondLst>
                                        </p:cTn>
                                        <p:tgtEl>
                                          <p:spTgt spid="3"/>
                                        </p:tgtEl>
                                        <p:attrNameLst>
                                          <p:attrName>style.visibility</p:attrName>
                                        </p:attrNameLst>
                                      </p:cBhvr>
                                      <p:to>
                                        <p:strVal val="hidden"/>
                                      </p:to>
                                    </p:set>
                                  </p:childTnLst>
                                </p:cTn>
                              </p:par>
                              <p:par>
                                <p:cTn id="45" presetID="2" presetClass="exit" presetSubtype="2" accel="100000" fill="hold" grpId="1" nodeType="withEffect">
                                  <p:stCondLst>
                                    <p:cond delay="0"/>
                                  </p:stCondLst>
                                  <p:childTnLst>
                                    <p:anim calcmode="lin" valueType="num">
                                      <p:cBhvr additive="base">
                                        <p:cTn id="46" dur="500"/>
                                        <p:tgtEl>
                                          <p:spTgt spid="2">
                                            <p:graphicEl>
                                              <a:dgm id="{E6ADF82C-8E8B-4B47-B5D4-D7E3BFBB48A3}"/>
                                            </p:graphicEl>
                                          </p:spTgt>
                                        </p:tgtEl>
                                        <p:attrNameLst>
                                          <p:attrName>ppt_x</p:attrName>
                                        </p:attrNameLst>
                                      </p:cBhvr>
                                      <p:tavLst>
                                        <p:tav tm="0">
                                          <p:val>
                                            <p:strVal val="ppt_x"/>
                                          </p:val>
                                        </p:tav>
                                        <p:tav tm="100000">
                                          <p:val>
                                            <p:strVal val="1+ppt_w/2"/>
                                          </p:val>
                                        </p:tav>
                                      </p:tavLst>
                                    </p:anim>
                                    <p:anim calcmode="lin" valueType="num">
                                      <p:cBhvr additive="base">
                                        <p:cTn id="47" dur="500"/>
                                        <p:tgtEl>
                                          <p:spTgt spid="2">
                                            <p:graphicEl>
                                              <a:dgm id="{E6ADF82C-8E8B-4B47-B5D4-D7E3BFBB48A3}"/>
                                            </p:graphicEl>
                                          </p:spTgt>
                                        </p:tgtEl>
                                        <p:attrNameLst>
                                          <p:attrName>ppt_y</p:attrName>
                                        </p:attrNameLst>
                                      </p:cBhvr>
                                      <p:tavLst>
                                        <p:tav tm="0">
                                          <p:val>
                                            <p:strVal val="ppt_y"/>
                                          </p:val>
                                        </p:tav>
                                        <p:tav tm="100000">
                                          <p:val>
                                            <p:strVal val="ppt_y"/>
                                          </p:val>
                                        </p:tav>
                                      </p:tavLst>
                                    </p:anim>
                                    <p:set>
                                      <p:cBhvr>
                                        <p:cTn id="48" dur="1" fill="hold">
                                          <p:stCondLst>
                                            <p:cond delay="499"/>
                                          </p:stCondLst>
                                        </p:cTn>
                                        <p:tgtEl>
                                          <p:spTgt spid="2">
                                            <p:graphicEl>
                                              <a:dgm id="{E6ADF82C-8E8B-4B47-B5D4-D7E3BFBB48A3}"/>
                                            </p:graphicEl>
                                          </p:spTgt>
                                        </p:tgtEl>
                                        <p:attrNameLst>
                                          <p:attrName>style.visibility</p:attrName>
                                        </p:attrNameLst>
                                      </p:cBhvr>
                                      <p:to>
                                        <p:strVal val="hidden"/>
                                      </p:to>
                                    </p:set>
                                  </p:childTnLst>
                                </p:cTn>
                              </p:par>
                              <p:par>
                                <p:cTn id="49" presetID="2" presetClass="exit" presetSubtype="2" accel="100000" fill="hold" grpId="1" nodeType="withEffect">
                                  <p:stCondLst>
                                    <p:cond delay="0"/>
                                  </p:stCondLst>
                                  <p:childTnLst>
                                    <p:anim calcmode="lin" valueType="num">
                                      <p:cBhvr additive="base">
                                        <p:cTn id="50" dur="500"/>
                                        <p:tgtEl>
                                          <p:spTgt spid="2">
                                            <p:graphicEl>
                                              <a:dgm id="{B2B84FA6-4726-4653-AE32-05CC573196A0}"/>
                                            </p:graphicEl>
                                          </p:spTgt>
                                        </p:tgtEl>
                                        <p:attrNameLst>
                                          <p:attrName>ppt_x</p:attrName>
                                        </p:attrNameLst>
                                      </p:cBhvr>
                                      <p:tavLst>
                                        <p:tav tm="0">
                                          <p:val>
                                            <p:strVal val="ppt_x"/>
                                          </p:val>
                                        </p:tav>
                                        <p:tav tm="100000">
                                          <p:val>
                                            <p:strVal val="1+ppt_w/2"/>
                                          </p:val>
                                        </p:tav>
                                      </p:tavLst>
                                    </p:anim>
                                    <p:anim calcmode="lin" valueType="num">
                                      <p:cBhvr additive="base">
                                        <p:cTn id="51" dur="500"/>
                                        <p:tgtEl>
                                          <p:spTgt spid="2">
                                            <p:graphicEl>
                                              <a:dgm id="{B2B84FA6-4726-4653-AE32-05CC573196A0}"/>
                                            </p:graphicEl>
                                          </p:spTgt>
                                        </p:tgtEl>
                                        <p:attrNameLst>
                                          <p:attrName>ppt_y</p:attrName>
                                        </p:attrNameLst>
                                      </p:cBhvr>
                                      <p:tavLst>
                                        <p:tav tm="0">
                                          <p:val>
                                            <p:strVal val="ppt_y"/>
                                          </p:val>
                                        </p:tav>
                                        <p:tav tm="100000">
                                          <p:val>
                                            <p:strVal val="ppt_y"/>
                                          </p:val>
                                        </p:tav>
                                      </p:tavLst>
                                    </p:anim>
                                    <p:set>
                                      <p:cBhvr>
                                        <p:cTn id="52" dur="1" fill="hold">
                                          <p:stCondLst>
                                            <p:cond delay="499"/>
                                          </p:stCondLst>
                                        </p:cTn>
                                        <p:tgtEl>
                                          <p:spTgt spid="2">
                                            <p:graphicEl>
                                              <a:dgm id="{B2B84FA6-4726-4653-AE32-05CC573196A0}"/>
                                            </p:graphicEl>
                                          </p:spTgt>
                                        </p:tgtEl>
                                        <p:attrNameLst>
                                          <p:attrName>style.visibility</p:attrName>
                                        </p:attrNameLst>
                                      </p:cBhvr>
                                      <p:to>
                                        <p:strVal val="hidden"/>
                                      </p:to>
                                    </p:set>
                                  </p:childTnLst>
                                </p:cTn>
                              </p:par>
                              <p:par>
                                <p:cTn id="53" presetID="2" presetClass="exit" presetSubtype="2" accel="100000" fill="hold" grpId="1" nodeType="withEffect">
                                  <p:stCondLst>
                                    <p:cond delay="0"/>
                                  </p:stCondLst>
                                  <p:childTnLst>
                                    <p:anim calcmode="lin" valueType="num">
                                      <p:cBhvr additive="base">
                                        <p:cTn id="54" dur="500"/>
                                        <p:tgtEl>
                                          <p:spTgt spid="2">
                                            <p:graphicEl>
                                              <a:dgm id="{F2F1C780-1566-4DC6-8CAA-9E3E3BB98A3D}"/>
                                            </p:graphicEl>
                                          </p:spTgt>
                                        </p:tgtEl>
                                        <p:attrNameLst>
                                          <p:attrName>ppt_x</p:attrName>
                                        </p:attrNameLst>
                                      </p:cBhvr>
                                      <p:tavLst>
                                        <p:tav tm="0">
                                          <p:val>
                                            <p:strVal val="ppt_x"/>
                                          </p:val>
                                        </p:tav>
                                        <p:tav tm="100000">
                                          <p:val>
                                            <p:strVal val="1+ppt_w/2"/>
                                          </p:val>
                                        </p:tav>
                                      </p:tavLst>
                                    </p:anim>
                                    <p:anim calcmode="lin" valueType="num">
                                      <p:cBhvr additive="base">
                                        <p:cTn id="55" dur="500"/>
                                        <p:tgtEl>
                                          <p:spTgt spid="2">
                                            <p:graphicEl>
                                              <a:dgm id="{F2F1C780-1566-4DC6-8CAA-9E3E3BB98A3D}"/>
                                            </p:graphicEl>
                                          </p:spTgt>
                                        </p:tgtEl>
                                        <p:attrNameLst>
                                          <p:attrName>ppt_y</p:attrName>
                                        </p:attrNameLst>
                                      </p:cBhvr>
                                      <p:tavLst>
                                        <p:tav tm="0">
                                          <p:val>
                                            <p:strVal val="ppt_y"/>
                                          </p:val>
                                        </p:tav>
                                        <p:tav tm="100000">
                                          <p:val>
                                            <p:strVal val="ppt_y"/>
                                          </p:val>
                                        </p:tav>
                                      </p:tavLst>
                                    </p:anim>
                                    <p:set>
                                      <p:cBhvr>
                                        <p:cTn id="56" dur="1" fill="hold">
                                          <p:stCondLst>
                                            <p:cond delay="499"/>
                                          </p:stCondLst>
                                        </p:cTn>
                                        <p:tgtEl>
                                          <p:spTgt spid="2">
                                            <p:graphicEl>
                                              <a:dgm id="{F2F1C780-1566-4DC6-8CAA-9E3E3BB98A3D}"/>
                                            </p:graphicEl>
                                          </p:spTgt>
                                        </p:tgtEl>
                                        <p:attrNameLst>
                                          <p:attrName>style.visibility</p:attrName>
                                        </p:attrNameLst>
                                      </p:cBhvr>
                                      <p:to>
                                        <p:strVal val="hidden"/>
                                      </p:to>
                                    </p:set>
                                  </p:childTnLst>
                                </p:cTn>
                              </p:par>
                              <p:par>
                                <p:cTn id="57" presetID="2" presetClass="exit" presetSubtype="2" accel="100000" fill="hold" grpId="1" nodeType="withEffect">
                                  <p:stCondLst>
                                    <p:cond delay="0"/>
                                  </p:stCondLst>
                                  <p:childTnLst>
                                    <p:anim calcmode="lin" valueType="num">
                                      <p:cBhvr additive="base">
                                        <p:cTn id="58" dur="500"/>
                                        <p:tgtEl>
                                          <p:spTgt spid="2">
                                            <p:graphicEl>
                                              <a:dgm id="{DCF734AF-389C-4D6E-8799-D1A0721A6568}"/>
                                            </p:graphicEl>
                                          </p:spTgt>
                                        </p:tgtEl>
                                        <p:attrNameLst>
                                          <p:attrName>ppt_x</p:attrName>
                                        </p:attrNameLst>
                                      </p:cBhvr>
                                      <p:tavLst>
                                        <p:tav tm="0">
                                          <p:val>
                                            <p:strVal val="ppt_x"/>
                                          </p:val>
                                        </p:tav>
                                        <p:tav tm="100000">
                                          <p:val>
                                            <p:strVal val="1+ppt_w/2"/>
                                          </p:val>
                                        </p:tav>
                                      </p:tavLst>
                                    </p:anim>
                                    <p:anim calcmode="lin" valueType="num">
                                      <p:cBhvr additive="base">
                                        <p:cTn id="59" dur="500"/>
                                        <p:tgtEl>
                                          <p:spTgt spid="2">
                                            <p:graphicEl>
                                              <a:dgm id="{DCF734AF-389C-4D6E-8799-D1A0721A6568}"/>
                                            </p:graphicEl>
                                          </p:spTgt>
                                        </p:tgtEl>
                                        <p:attrNameLst>
                                          <p:attrName>ppt_y</p:attrName>
                                        </p:attrNameLst>
                                      </p:cBhvr>
                                      <p:tavLst>
                                        <p:tav tm="0">
                                          <p:val>
                                            <p:strVal val="ppt_y"/>
                                          </p:val>
                                        </p:tav>
                                        <p:tav tm="100000">
                                          <p:val>
                                            <p:strVal val="ppt_y"/>
                                          </p:val>
                                        </p:tav>
                                      </p:tavLst>
                                    </p:anim>
                                    <p:set>
                                      <p:cBhvr>
                                        <p:cTn id="60" dur="1" fill="hold">
                                          <p:stCondLst>
                                            <p:cond delay="499"/>
                                          </p:stCondLst>
                                        </p:cTn>
                                        <p:tgtEl>
                                          <p:spTgt spid="2">
                                            <p:graphicEl>
                                              <a:dgm id="{DCF734AF-389C-4D6E-8799-D1A0721A6568}"/>
                                            </p:graphicEl>
                                          </p:spTgt>
                                        </p:tgtEl>
                                        <p:attrNameLst>
                                          <p:attrName>style.visibility</p:attrName>
                                        </p:attrNameLst>
                                      </p:cBhvr>
                                      <p:to>
                                        <p:strVal val="hidden"/>
                                      </p:to>
                                    </p:set>
                                  </p:childTnLst>
                                </p:cTn>
                              </p:par>
                              <p:par>
                                <p:cTn id="61" presetID="2" presetClass="exit" presetSubtype="2" accel="100000" fill="hold" grpId="1" nodeType="withEffect">
                                  <p:stCondLst>
                                    <p:cond delay="0"/>
                                  </p:stCondLst>
                                  <p:childTnLst>
                                    <p:anim calcmode="lin" valueType="num">
                                      <p:cBhvr additive="base">
                                        <p:cTn id="62" dur="500"/>
                                        <p:tgtEl>
                                          <p:spTgt spid="2">
                                            <p:graphicEl>
                                              <a:dgm id="{7B99DD41-CF39-4EEA-9AC3-CA333F295482}"/>
                                            </p:graphicEl>
                                          </p:spTgt>
                                        </p:tgtEl>
                                        <p:attrNameLst>
                                          <p:attrName>ppt_x</p:attrName>
                                        </p:attrNameLst>
                                      </p:cBhvr>
                                      <p:tavLst>
                                        <p:tav tm="0">
                                          <p:val>
                                            <p:strVal val="ppt_x"/>
                                          </p:val>
                                        </p:tav>
                                        <p:tav tm="100000">
                                          <p:val>
                                            <p:strVal val="1+ppt_w/2"/>
                                          </p:val>
                                        </p:tav>
                                      </p:tavLst>
                                    </p:anim>
                                    <p:anim calcmode="lin" valueType="num">
                                      <p:cBhvr additive="base">
                                        <p:cTn id="63" dur="500"/>
                                        <p:tgtEl>
                                          <p:spTgt spid="2">
                                            <p:graphicEl>
                                              <a:dgm id="{7B99DD41-CF39-4EEA-9AC3-CA333F295482}"/>
                                            </p:graphicEl>
                                          </p:spTgt>
                                        </p:tgtEl>
                                        <p:attrNameLst>
                                          <p:attrName>ppt_y</p:attrName>
                                        </p:attrNameLst>
                                      </p:cBhvr>
                                      <p:tavLst>
                                        <p:tav tm="0">
                                          <p:val>
                                            <p:strVal val="ppt_y"/>
                                          </p:val>
                                        </p:tav>
                                        <p:tav tm="100000">
                                          <p:val>
                                            <p:strVal val="ppt_y"/>
                                          </p:val>
                                        </p:tav>
                                      </p:tavLst>
                                    </p:anim>
                                    <p:set>
                                      <p:cBhvr>
                                        <p:cTn id="64" dur="1" fill="hold">
                                          <p:stCondLst>
                                            <p:cond delay="499"/>
                                          </p:stCondLst>
                                        </p:cTn>
                                        <p:tgtEl>
                                          <p:spTgt spid="2">
                                            <p:graphicEl>
                                              <a:dgm id="{7B99DD41-CF39-4EEA-9AC3-CA333F295482}"/>
                                            </p:graphicEl>
                                          </p:spTgt>
                                        </p:tgtEl>
                                        <p:attrNameLst>
                                          <p:attrName>style.visibility</p:attrName>
                                        </p:attrNameLst>
                                      </p:cBhvr>
                                      <p:to>
                                        <p:strVal val="hidden"/>
                                      </p:to>
                                    </p:set>
                                  </p:childTnLst>
                                </p:cTn>
                              </p:par>
                              <p:par>
                                <p:cTn id="65" presetID="2" presetClass="exit" presetSubtype="2" accel="100000" fill="hold" grpId="1" nodeType="withEffect">
                                  <p:stCondLst>
                                    <p:cond delay="0"/>
                                  </p:stCondLst>
                                  <p:childTnLst>
                                    <p:anim calcmode="lin" valueType="num">
                                      <p:cBhvr additive="base">
                                        <p:cTn id="66" dur="500"/>
                                        <p:tgtEl>
                                          <p:spTgt spid="2">
                                            <p:graphicEl>
                                              <a:dgm id="{06E8A829-B24B-452B-888D-9741D20F48DD}"/>
                                            </p:graphicEl>
                                          </p:spTgt>
                                        </p:tgtEl>
                                        <p:attrNameLst>
                                          <p:attrName>ppt_x</p:attrName>
                                        </p:attrNameLst>
                                      </p:cBhvr>
                                      <p:tavLst>
                                        <p:tav tm="0">
                                          <p:val>
                                            <p:strVal val="ppt_x"/>
                                          </p:val>
                                        </p:tav>
                                        <p:tav tm="100000">
                                          <p:val>
                                            <p:strVal val="1+ppt_w/2"/>
                                          </p:val>
                                        </p:tav>
                                      </p:tavLst>
                                    </p:anim>
                                    <p:anim calcmode="lin" valueType="num">
                                      <p:cBhvr additive="base">
                                        <p:cTn id="67" dur="500"/>
                                        <p:tgtEl>
                                          <p:spTgt spid="2">
                                            <p:graphicEl>
                                              <a:dgm id="{06E8A829-B24B-452B-888D-9741D20F48DD}"/>
                                            </p:graphicEl>
                                          </p:spTgt>
                                        </p:tgtEl>
                                        <p:attrNameLst>
                                          <p:attrName>ppt_y</p:attrName>
                                        </p:attrNameLst>
                                      </p:cBhvr>
                                      <p:tavLst>
                                        <p:tav tm="0">
                                          <p:val>
                                            <p:strVal val="ppt_y"/>
                                          </p:val>
                                        </p:tav>
                                        <p:tav tm="100000">
                                          <p:val>
                                            <p:strVal val="ppt_y"/>
                                          </p:val>
                                        </p:tav>
                                      </p:tavLst>
                                    </p:anim>
                                    <p:set>
                                      <p:cBhvr>
                                        <p:cTn id="68" dur="1" fill="hold">
                                          <p:stCondLst>
                                            <p:cond delay="499"/>
                                          </p:stCondLst>
                                        </p:cTn>
                                        <p:tgtEl>
                                          <p:spTgt spid="2">
                                            <p:graphicEl>
                                              <a:dgm id="{06E8A829-B24B-452B-888D-9741D20F48DD}"/>
                                            </p:graphicEl>
                                          </p:spTgt>
                                        </p:tgtEl>
                                        <p:attrNameLst>
                                          <p:attrName>style.visibility</p:attrName>
                                        </p:attrNameLst>
                                      </p:cBhvr>
                                      <p:to>
                                        <p:strVal val="hidden"/>
                                      </p:to>
                                    </p:set>
                                  </p:childTnLst>
                                </p:cTn>
                              </p:par>
                              <p:par>
                                <p:cTn id="69" presetID="2" presetClass="exit" presetSubtype="2" accel="100000" fill="hold" grpId="1" nodeType="withEffect">
                                  <p:stCondLst>
                                    <p:cond delay="0"/>
                                  </p:stCondLst>
                                  <p:childTnLst>
                                    <p:anim calcmode="lin" valueType="num">
                                      <p:cBhvr additive="base">
                                        <p:cTn id="70" dur="500"/>
                                        <p:tgtEl>
                                          <p:spTgt spid="2">
                                            <p:graphicEl>
                                              <a:dgm id="{F79272E6-3C7A-4730-98EC-0D331126FDE3}"/>
                                            </p:graphicEl>
                                          </p:spTgt>
                                        </p:tgtEl>
                                        <p:attrNameLst>
                                          <p:attrName>ppt_x</p:attrName>
                                        </p:attrNameLst>
                                      </p:cBhvr>
                                      <p:tavLst>
                                        <p:tav tm="0">
                                          <p:val>
                                            <p:strVal val="ppt_x"/>
                                          </p:val>
                                        </p:tav>
                                        <p:tav tm="100000">
                                          <p:val>
                                            <p:strVal val="1+ppt_w/2"/>
                                          </p:val>
                                        </p:tav>
                                      </p:tavLst>
                                    </p:anim>
                                    <p:anim calcmode="lin" valueType="num">
                                      <p:cBhvr additive="base">
                                        <p:cTn id="71" dur="500"/>
                                        <p:tgtEl>
                                          <p:spTgt spid="2">
                                            <p:graphicEl>
                                              <a:dgm id="{F79272E6-3C7A-4730-98EC-0D331126FDE3}"/>
                                            </p:graphicEl>
                                          </p:spTgt>
                                        </p:tgtEl>
                                        <p:attrNameLst>
                                          <p:attrName>ppt_y</p:attrName>
                                        </p:attrNameLst>
                                      </p:cBhvr>
                                      <p:tavLst>
                                        <p:tav tm="0">
                                          <p:val>
                                            <p:strVal val="ppt_y"/>
                                          </p:val>
                                        </p:tav>
                                        <p:tav tm="100000">
                                          <p:val>
                                            <p:strVal val="ppt_y"/>
                                          </p:val>
                                        </p:tav>
                                      </p:tavLst>
                                    </p:anim>
                                    <p:set>
                                      <p:cBhvr>
                                        <p:cTn id="72" dur="1" fill="hold">
                                          <p:stCondLst>
                                            <p:cond delay="499"/>
                                          </p:stCondLst>
                                        </p:cTn>
                                        <p:tgtEl>
                                          <p:spTgt spid="2">
                                            <p:graphicEl>
                                              <a:dgm id="{F79272E6-3C7A-4730-98EC-0D331126FDE3}"/>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1" uiExpand="1">
        <p:bldSub>
          <a:bldDgm/>
        </p:bldSub>
      </p:bldGraphic>
      <p:bldGraphic spid="2" grpId="2"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artisticBlur radius="5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p:nvSpPr>
        <p:spPr>
          <a:xfrm>
            <a:off x="0" y="833134"/>
            <a:ext cx="12192000" cy="5425998"/>
          </a:xfrm>
          <a:prstGeom prst="rect">
            <a:avLst/>
          </a:prstGeom>
          <a:solidFill>
            <a:schemeClr val="bg1">
              <a:alpha val="2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4800" dirty="0" smtClean="0">
                <a:latin typeface="华文细黑" panose="02010600040101010101" pitchFamily="2" charset="-122"/>
                <a:ea typeface="华文细黑" panose="02010600040101010101" pitchFamily="2" charset="-122"/>
              </a:rPr>
              <a:t>                                  </a:t>
            </a:r>
            <a:endParaRPr lang="zh-CN" altLang="en-US" sz="3600" dirty="0">
              <a:latin typeface="华文细黑" panose="02010600040101010101" pitchFamily="2" charset="-122"/>
              <a:ea typeface="华文细黑" panose="02010600040101010101" pitchFamily="2" charset="-122"/>
            </a:endParaRPr>
          </a:p>
        </p:txBody>
      </p:sp>
      <p:grpSp>
        <p:nvGrpSpPr>
          <p:cNvPr id="5" name="组合 4"/>
          <p:cNvGrpSpPr/>
          <p:nvPr/>
        </p:nvGrpSpPr>
        <p:grpSpPr>
          <a:xfrm>
            <a:off x="1130121" y="982012"/>
            <a:ext cx="1207621" cy="5277120"/>
            <a:chOff x="401163" y="982012"/>
            <a:chExt cx="1207621" cy="5277120"/>
          </a:xfrm>
        </p:grpSpPr>
        <p:sp>
          <p:nvSpPr>
            <p:cNvPr id="14" name="文本框 13"/>
            <p:cNvSpPr txBox="1"/>
            <p:nvPr/>
          </p:nvSpPr>
          <p:spPr>
            <a:xfrm>
              <a:off x="570199" y="2576072"/>
              <a:ext cx="800219" cy="3683060"/>
            </a:xfrm>
            <a:prstGeom prst="rect">
              <a:avLst/>
            </a:prstGeom>
            <a:noFill/>
          </p:spPr>
          <p:txBody>
            <a:bodyPr vert="eaVert" wrap="non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视点合成与编码</a:t>
              </a:r>
              <a:endParaRPr lang="zh-CN" altLang="en-US" sz="4000" dirty="0">
                <a:solidFill>
                  <a:schemeClr val="bg1"/>
                </a:solidFill>
                <a:latin typeface="黑体" panose="02010609060101010101" pitchFamily="49" charset="-122"/>
                <a:ea typeface="黑体" panose="02010609060101010101" pitchFamily="49" charset="-122"/>
              </a:endParaRPr>
            </a:p>
          </p:txBody>
        </p:sp>
        <p:grpSp>
          <p:nvGrpSpPr>
            <p:cNvPr id="15" name="组合 14"/>
            <p:cNvGrpSpPr/>
            <p:nvPr/>
          </p:nvGrpSpPr>
          <p:grpSpPr>
            <a:xfrm>
              <a:off x="401163" y="982012"/>
              <a:ext cx="1207621" cy="1323439"/>
              <a:chOff x="5521803" y="1296295"/>
              <a:chExt cx="1207621" cy="1323439"/>
            </a:xfrm>
          </p:grpSpPr>
          <p:sp>
            <p:nvSpPr>
              <p:cNvPr id="16" name="椭圆 15"/>
              <p:cNvSpPr/>
              <p:nvPr/>
            </p:nvSpPr>
            <p:spPr>
              <a:xfrm>
                <a:off x="5521803" y="1309362"/>
                <a:ext cx="1207621" cy="1062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769966" y="1296295"/>
                <a:ext cx="721092" cy="1323439"/>
              </a:xfrm>
              <a:prstGeom prst="rect">
                <a:avLst/>
              </a:prstGeom>
            </p:spPr>
            <p:txBody>
              <a:bodyPr wrap="square">
                <a:spAutoFit/>
              </a:bodyPr>
              <a:lstStyle/>
              <a:p>
                <a:pPr algn="ctr"/>
                <a:r>
                  <a:rPr lang="en-US" altLang="zh-CN" sz="8000" dirty="0" smtClean="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rPr>
                  <a:t>3</a:t>
                </a:r>
                <a:endParaRPr lang="zh-CN" altLang="en-US" sz="8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endParaRPr>
              </a:p>
            </p:txBody>
          </p:sp>
        </p:grpSp>
      </p:grpSp>
      <p:graphicFrame>
        <p:nvGraphicFramePr>
          <p:cNvPr id="20" name="图示 19"/>
          <p:cNvGraphicFramePr/>
          <p:nvPr>
            <p:extLst>
              <p:ext uri="{D42A27DB-BD31-4B8C-83A1-F6EECF244321}">
                <p14:modId xmlns:p14="http://schemas.microsoft.com/office/powerpoint/2010/main" val="1282328136"/>
              </p:ext>
            </p:extLst>
          </p:nvPr>
        </p:nvGraphicFramePr>
        <p:xfrm>
          <a:off x="3304988" y="683807"/>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36574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0">
                                            <p:graphicEl>
                                              <a:dgm id="{ED109C26-4475-49AD-9186-BB6C09F5BF66}"/>
                                            </p:graphicEl>
                                          </p:spTgt>
                                        </p:tgtEl>
                                        <p:attrNameLst>
                                          <p:attrName>style.visibility</p:attrName>
                                        </p:attrNameLst>
                                      </p:cBhvr>
                                      <p:to>
                                        <p:strVal val="visible"/>
                                      </p:to>
                                    </p:set>
                                    <p:anim calcmode="lin" valueType="num">
                                      <p:cBhvr additive="base">
                                        <p:cTn id="11" dur="500" fill="hold"/>
                                        <p:tgtEl>
                                          <p:spTgt spid="20">
                                            <p:graphicEl>
                                              <a:dgm id="{ED109C26-4475-49AD-9186-BB6C09F5BF66}"/>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0">
                                            <p:graphicEl>
                                              <a:dgm id="{ED109C26-4475-49AD-9186-BB6C09F5BF66}"/>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graphicEl>
                                              <a:dgm id="{70E62874-27FA-4633-8DD7-C8CAC4A0AC25}"/>
                                            </p:graphicEl>
                                          </p:spTgt>
                                        </p:tgtEl>
                                        <p:attrNameLst>
                                          <p:attrName>style.visibility</p:attrName>
                                        </p:attrNameLst>
                                      </p:cBhvr>
                                      <p:to>
                                        <p:strVal val="visible"/>
                                      </p:to>
                                    </p:set>
                                    <p:animEffect transition="in" filter="fade">
                                      <p:cBhvr>
                                        <p:cTn id="17" dur="500"/>
                                        <p:tgtEl>
                                          <p:spTgt spid="20">
                                            <p:graphicEl>
                                              <a:dgm id="{70E62874-27FA-4633-8DD7-C8CAC4A0AC2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decel="100000" fill="hold" grpId="0" nodeType="clickEffect">
                                  <p:stCondLst>
                                    <p:cond delay="0"/>
                                  </p:stCondLst>
                                  <p:childTnLst>
                                    <p:set>
                                      <p:cBhvr>
                                        <p:cTn id="21" dur="1" fill="hold">
                                          <p:stCondLst>
                                            <p:cond delay="0"/>
                                          </p:stCondLst>
                                        </p:cTn>
                                        <p:tgtEl>
                                          <p:spTgt spid="20">
                                            <p:graphicEl>
                                              <a:dgm id="{D61C75F7-0A72-49BE-BF6D-658C4B54A41E}"/>
                                            </p:graphicEl>
                                          </p:spTgt>
                                        </p:tgtEl>
                                        <p:attrNameLst>
                                          <p:attrName>style.visibility</p:attrName>
                                        </p:attrNameLst>
                                      </p:cBhvr>
                                      <p:to>
                                        <p:strVal val="visible"/>
                                      </p:to>
                                    </p:set>
                                    <p:anim calcmode="lin" valueType="num">
                                      <p:cBhvr additive="base">
                                        <p:cTn id="22" dur="500" fill="hold"/>
                                        <p:tgtEl>
                                          <p:spTgt spid="20">
                                            <p:graphicEl>
                                              <a:dgm id="{D61C75F7-0A72-49BE-BF6D-658C4B54A41E}"/>
                                            </p:graphic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graphicEl>
                                              <a:dgm id="{D61C75F7-0A72-49BE-BF6D-658C4B54A41E}"/>
                                            </p:graphic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graphicEl>
                                              <a:dgm id="{DCC90B52-9AA2-402F-8509-D60A90377123}"/>
                                            </p:graphicEl>
                                          </p:spTgt>
                                        </p:tgtEl>
                                        <p:attrNameLst>
                                          <p:attrName>style.visibility</p:attrName>
                                        </p:attrNameLst>
                                      </p:cBhvr>
                                      <p:to>
                                        <p:strVal val="visible"/>
                                      </p:to>
                                    </p:set>
                                    <p:animEffect transition="in" filter="fade">
                                      <p:cBhvr>
                                        <p:cTn id="28" dur="500"/>
                                        <p:tgtEl>
                                          <p:spTgt spid="20">
                                            <p:graphicEl>
                                              <a:dgm id="{DCC90B52-9AA2-402F-8509-D60A90377123}"/>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decel="100000" fill="hold" grpId="0" nodeType="clickEffect">
                                  <p:stCondLst>
                                    <p:cond delay="0"/>
                                  </p:stCondLst>
                                  <p:childTnLst>
                                    <p:set>
                                      <p:cBhvr>
                                        <p:cTn id="32" dur="1" fill="hold">
                                          <p:stCondLst>
                                            <p:cond delay="0"/>
                                          </p:stCondLst>
                                        </p:cTn>
                                        <p:tgtEl>
                                          <p:spTgt spid="20">
                                            <p:graphicEl>
                                              <a:dgm id="{B42039F7-683D-45DC-B1EB-8058AC520E94}"/>
                                            </p:graphicEl>
                                          </p:spTgt>
                                        </p:tgtEl>
                                        <p:attrNameLst>
                                          <p:attrName>style.visibility</p:attrName>
                                        </p:attrNameLst>
                                      </p:cBhvr>
                                      <p:to>
                                        <p:strVal val="visible"/>
                                      </p:to>
                                    </p:set>
                                    <p:anim calcmode="lin" valueType="num">
                                      <p:cBhvr additive="base">
                                        <p:cTn id="33" dur="500" fill="hold"/>
                                        <p:tgtEl>
                                          <p:spTgt spid="20">
                                            <p:graphicEl>
                                              <a:dgm id="{B42039F7-683D-45DC-B1EB-8058AC520E94}"/>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0">
                                            <p:graphicEl>
                                              <a:dgm id="{B42039F7-683D-45DC-B1EB-8058AC520E94}"/>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graphicEl>
                                              <a:dgm id="{58C9D730-10A1-4481-A62F-CF51B0CBB163}"/>
                                            </p:graphicEl>
                                          </p:spTgt>
                                        </p:tgtEl>
                                        <p:attrNameLst>
                                          <p:attrName>style.visibility</p:attrName>
                                        </p:attrNameLst>
                                      </p:cBhvr>
                                      <p:to>
                                        <p:strVal val="visible"/>
                                      </p:to>
                                    </p:set>
                                    <p:animEffect transition="in" filter="fade">
                                      <p:cBhvr>
                                        <p:cTn id="39" dur="500"/>
                                        <p:tgtEl>
                                          <p:spTgt spid="20">
                                            <p:graphicEl>
                                              <a:dgm id="{58C9D730-10A1-4481-A62F-CF51B0CBB163}"/>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xit" presetSubtype="8" accel="100000" fill="hold" nodeType="clickEffect">
                                  <p:stCondLst>
                                    <p:cond delay="0"/>
                                  </p:stCondLst>
                                  <p:childTnLst>
                                    <p:anim calcmode="lin" valueType="num">
                                      <p:cBhvr additive="base">
                                        <p:cTn id="43" dur="500"/>
                                        <p:tgtEl>
                                          <p:spTgt spid="5"/>
                                        </p:tgtEl>
                                        <p:attrNameLst>
                                          <p:attrName>ppt_x</p:attrName>
                                        </p:attrNameLst>
                                      </p:cBhvr>
                                      <p:tavLst>
                                        <p:tav tm="0">
                                          <p:val>
                                            <p:strVal val="ppt_x"/>
                                          </p:val>
                                        </p:tav>
                                        <p:tav tm="100000">
                                          <p:val>
                                            <p:strVal val="0-ppt_w/2"/>
                                          </p:val>
                                        </p:tav>
                                      </p:tavLst>
                                    </p:anim>
                                    <p:anim calcmode="lin" valueType="num">
                                      <p:cBhvr additive="base">
                                        <p:cTn id="44" dur="500"/>
                                        <p:tgtEl>
                                          <p:spTgt spid="5"/>
                                        </p:tgtEl>
                                        <p:attrNameLst>
                                          <p:attrName>ppt_y</p:attrName>
                                        </p:attrNameLst>
                                      </p:cBhvr>
                                      <p:tavLst>
                                        <p:tav tm="0">
                                          <p:val>
                                            <p:strVal val="ppt_y"/>
                                          </p:val>
                                        </p:tav>
                                        <p:tav tm="100000">
                                          <p:val>
                                            <p:strVal val="ppt_y"/>
                                          </p:val>
                                        </p:tav>
                                      </p:tavLst>
                                    </p:anim>
                                    <p:set>
                                      <p:cBhvr>
                                        <p:cTn id="45" dur="1" fill="hold">
                                          <p:stCondLst>
                                            <p:cond delay="499"/>
                                          </p:stCondLst>
                                        </p:cTn>
                                        <p:tgtEl>
                                          <p:spTgt spid="5"/>
                                        </p:tgtEl>
                                        <p:attrNameLst>
                                          <p:attrName>style.visibility</p:attrName>
                                        </p:attrNameLst>
                                      </p:cBhvr>
                                      <p:to>
                                        <p:strVal val="hidden"/>
                                      </p:to>
                                    </p:set>
                                  </p:childTnLst>
                                </p:cTn>
                              </p:par>
                              <p:par>
                                <p:cTn id="46" presetID="2" presetClass="exit" presetSubtype="2" accel="100000" fill="hold" grpId="1" nodeType="withEffect">
                                  <p:stCondLst>
                                    <p:cond delay="0"/>
                                  </p:stCondLst>
                                  <p:childTnLst>
                                    <p:anim calcmode="lin" valueType="num">
                                      <p:cBhvr additive="base">
                                        <p:cTn id="47" dur="500"/>
                                        <p:tgtEl>
                                          <p:spTgt spid="20">
                                            <p:graphicEl>
                                              <a:dgm id="{ED109C26-4475-49AD-9186-BB6C09F5BF66}"/>
                                            </p:graphicEl>
                                          </p:spTgt>
                                        </p:tgtEl>
                                        <p:attrNameLst>
                                          <p:attrName>ppt_x</p:attrName>
                                        </p:attrNameLst>
                                      </p:cBhvr>
                                      <p:tavLst>
                                        <p:tav tm="0">
                                          <p:val>
                                            <p:strVal val="ppt_x"/>
                                          </p:val>
                                        </p:tav>
                                        <p:tav tm="100000">
                                          <p:val>
                                            <p:strVal val="1+ppt_w/2"/>
                                          </p:val>
                                        </p:tav>
                                      </p:tavLst>
                                    </p:anim>
                                    <p:anim calcmode="lin" valueType="num">
                                      <p:cBhvr additive="base">
                                        <p:cTn id="48" dur="500"/>
                                        <p:tgtEl>
                                          <p:spTgt spid="20">
                                            <p:graphicEl>
                                              <a:dgm id="{ED109C26-4475-49AD-9186-BB6C09F5BF66}"/>
                                            </p:graphicEl>
                                          </p:spTgt>
                                        </p:tgtEl>
                                        <p:attrNameLst>
                                          <p:attrName>ppt_y</p:attrName>
                                        </p:attrNameLst>
                                      </p:cBhvr>
                                      <p:tavLst>
                                        <p:tav tm="0">
                                          <p:val>
                                            <p:strVal val="ppt_y"/>
                                          </p:val>
                                        </p:tav>
                                        <p:tav tm="100000">
                                          <p:val>
                                            <p:strVal val="ppt_y"/>
                                          </p:val>
                                        </p:tav>
                                      </p:tavLst>
                                    </p:anim>
                                    <p:set>
                                      <p:cBhvr>
                                        <p:cTn id="49" dur="1" fill="hold">
                                          <p:stCondLst>
                                            <p:cond delay="499"/>
                                          </p:stCondLst>
                                        </p:cTn>
                                        <p:tgtEl>
                                          <p:spTgt spid="20">
                                            <p:graphicEl>
                                              <a:dgm id="{ED109C26-4475-49AD-9186-BB6C09F5BF66}"/>
                                            </p:graphicEl>
                                          </p:spTgt>
                                        </p:tgtEl>
                                        <p:attrNameLst>
                                          <p:attrName>style.visibility</p:attrName>
                                        </p:attrNameLst>
                                      </p:cBhvr>
                                      <p:to>
                                        <p:strVal val="hidden"/>
                                      </p:to>
                                    </p:set>
                                  </p:childTnLst>
                                </p:cTn>
                              </p:par>
                              <p:par>
                                <p:cTn id="50" presetID="2" presetClass="exit" presetSubtype="2" accel="100000" fill="hold" grpId="1" nodeType="withEffect">
                                  <p:stCondLst>
                                    <p:cond delay="0"/>
                                  </p:stCondLst>
                                  <p:childTnLst>
                                    <p:anim calcmode="lin" valueType="num">
                                      <p:cBhvr additive="base">
                                        <p:cTn id="51" dur="500"/>
                                        <p:tgtEl>
                                          <p:spTgt spid="20">
                                            <p:graphicEl>
                                              <a:dgm id="{70E62874-27FA-4633-8DD7-C8CAC4A0AC25}"/>
                                            </p:graphicEl>
                                          </p:spTgt>
                                        </p:tgtEl>
                                        <p:attrNameLst>
                                          <p:attrName>ppt_x</p:attrName>
                                        </p:attrNameLst>
                                      </p:cBhvr>
                                      <p:tavLst>
                                        <p:tav tm="0">
                                          <p:val>
                                            <p:strVal val="ppt_x"/>
                                          </p:val>
                                        </p:tav>
                                        <p:tav tm="100000">
                                          <p:val>
                                            <p:strVal val="1+ppt_w/2"/>
                                          </p:val>
                                        </p:tav>
                                      </p:tavLst>
                                    </p:anim>
                                    <p:anim calcmode="lin" valueType="num">
                                      <p:cBhvr additive="base">
                                        <p:cTn id="52" dur="500"/>
                                        <p:tgtEl>
                                          <p:spTgt spid="20">
                                            <p:graphicEl>
                                              <a:dgm id="{70E62874-27FA-4633-8DD7-C8CAC4A0AC25}"/>
                                            </p:graphicEl>
                                          </p:spTgt>
                                        </p:tgtEl>
                                        <p:attrNameLst>
                                          <p:attrName>ppt_y</p:attrName>
                                        </p:attrNameLst>
                                      </p:cBhvr>
                                      <p:tavLst>
                                        <p:tav tm="0">
                                          <p:val>
                                            <p:strVal val="ppt_y"/>
                                          </p:val>
                                        </p:tav>
                                        <p:tav tm="100000">
                                          <p:val>
                                            <p:strVal val="ppt_y"/>
                                          </p:val>
                                        </p:tav>
                                      </p:tavLst>
                                    </p:anim>
                                    <p:set>
                                      <p:cBhvr>
                                        <p:cTn id="53" dur="1" fill="hold">
                                          <p:stCondLst>
                                            <p:cond delay="499"/>
                                          </p:stCondLst>
                                        </p:cTn>
                                        <p:tgtEl>
                                          <p:spTgt spid="20">
                                            <p:graphicEl>
                                              <a:dgm id="{70E62874-27FA-4633-8DD7-C8CAC4A0AC25}"/>
                                            </p:graphicEl>
                                          </p:spTgt>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20">
                                            <p:graphicEl>
                                              <a:dgm id="{D61C75F7-0A72-49BE-BF6D-658C4B54A41E}"/>
                                            </p:graphicEl>
                                          </p:spTgt>
                                        </p:tgtEl>
                                        <p:attrNameLst>
                                          <p:attrName>ppt_x</p:attrName>
                                        </p:attrNameLst>
                                      </p:cBhvr>
                                      <p:tavLst>
                                        <p:tav tm="0">
                                          <p:val>
                                            <p:strVal val="ppt_x"/>
                                          </p:val>
                                        </p:tav>
                                        <p:tav tm="100000">
                                          <p:val>
                                            <p:strVal val="1+ppt_w/2"/>
                                          </p:val>
                                        </p:tav>
                                      </p:tavLst>
                                    </p:anim>
                                    <p:anim calcmode="lin" valueType="num">
                                      <p:cBhvr additive="base">
                                        <p:cTn id="56" dur="500"/>
                                        <p:tgtEl>
                                          <p:spTgt spid="20">
                                            <p:graphicEl>
                                              <a:dgm id="{D61C75F7-0A72-49BE-BF6D-658C4B54A41E}"/>
                                            </p:graphicEl>
                                          </p:spTgt>
                                        </p:tgtEl>
                                        <p:attrNameLst>
                                          <p:attrName>ppt_y</p:attrName>
                                        </p:attrNameLst>
                                      </p:cBhvr>
                                      <p:tavLst>
                                        <p:tav tm="0">
                                          <p:val>
                                            <p:strVal val="ppt_y"/>
                                          </p:val>
                                        </p:tav>
                                        <p:tav tm="100000">
                                          <p:val>
                                            <p:strVal val="ppt_y"/>
                                          </p:val>
                                        </p:tav>
                                      </p:tavLst>
                                    </p:anim>
                                    <p:set>
                                      <p:cBhvr>
                                        <p:cTn id="57" dur="1" fill="hold">
                                          <p:stCondLst>
                                            <p:cond delay="499"/>
                                          </p:stCondLst>
                                        </p:cTn>
                                        <p:tgtEl>
                                          <p:spTgt spid="20">
                                            <p:graphicEl>
                                              <a:dgm id="{D61C75F7-0A72-49BE-BF6D-658C4B54A41E}"/>
                                            </p:graphicEl>
                                          </p:spTgt>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20">
                                            <p:graphicEl>
                                              <a:dgm id="{DCC90B52-9AA2-402F-8509-D60A90377123}"/>
                                            </p:graphicEl>
                                          </p:spTgt>
                                        </p:tgtEl>
                                        <p:attrNameLst>
                                          <p:attrName>ppt_x</p:attrName>
                                        </p:attrNameLst>
                                      </p:cBhvr>
                                      <p:tavLst>
                                        <p:tav tm="0">
                                          <p:val>
                                            <p:strVal val="ppt_x"/>
                                          </p:val>
                                        </p:tav>
                                        <p:tav tm="100000">
                                          <p:val>
                                            <p:strVal val="1+ppt_w/2"/>
                                          </p:val>
                                        </p:tav>
                                      </p:tavLst>
                                    </p:anim>
                                    <p:anim calcmode="lin" valueType="num">
                                      <p:cBhvr additive="base">
                                        <p:cTn id="60" dur="500"/>
                                        <p:tgtEl>
                                          <p:spTgt spid="20">
                                            <p:graphicEl>
                                              <a:dgm id="{DCC90B52-9AA2-402F-8509-D60A90377123}"/>
                                            </p:graphicEl>
                                          </p:spTgt>
                                        </p:tgtEl>
                                        <p:attrNameLst>
                                          <p:attrName>ppt_y</p:attrName>
                                        </p:attrNameLst>
                                      </p:cBhvr>
                                      <p:tavLst>
                                        <p:tav tm="0">
                                          <p:val>
                                            <p:strVal val="ppt_y"/>
                                          </p:val>
                                        </p:tav>
                                        <p:tav tm="100000">
                                          <p:val>
                                            <p:strVal val="ppt_y"/>
                                          </p:val>
                                        </p:tav>
                                      </p:tavLst>
                                    </p:anim>
                                    <p:set>
                                      <p:cBhvr>
                                        <p:cTn id="61" dur="1" fill="hold">
                                          <p:stCondLst>
                                            <p:cond delay="499"/>
                                          </p:stCondLst>
                                        </p:cTn>
                                        <p:tgtEl>
                                          <p:spTgt spid="20">
                                            <p:graphicEl>
                                              <a:dgm id="{DCC90B52-9AA2-402F-8509-D60A90377123}"/>
                                            </p:graphicEl>
                                          </p:spTgt>
                                        </p:tgtEl>
                                        <p:attrNameLst>
                                          <p:attrName>style.visibility</p:attrName>
                                        </p:attrNameLst>
                                      </p:cBhvr>
                                      <p:to>
                                        <p:strVal val="hidden"/>
                                      </p:to>
                                    </p:set>
                                  </p:childTnLst>
                                </p:cTn>
                              </p:par>
                              <p:par>
                                <p:cTn id="62" presetID="2" presetClass="exit" presetSubtype="2" accel="100000" fill="hold" grpId="1" nodeType="withEffect">
                                  <p:stCondLst>
                                    <p:cond delay="0"/>
                                  </p:stCondLst>
                                  <p:childTnLst>
                                    <p:anim calcmode="lin" valueType="num">
                                      <p:cBhvr additive="base">
                                        <p:cTn id="63" dur="500"/>
                                        <p:tgtEl>
                                          <p:spTgt spid="20">
                                            <p:graphicEl>
                                              <a:dgm id="{B42039F7-683D-45DC-B1EB-8058AC520E94}"/>
                                            </p:graphicEl>
                                          </p:spTgt>
                                        </p:tgtEl>
                                        <p:attrNameLst>
                                          <p:attrName>ppt_x</p:attrName>
                                        </p:attrNameLst>
                                      </p:cBhvr>
                                      <p:tavLst>
                                        <p:tav tm="0">
                                          <p:val>
                                            <p:strVal val="ppt_x"/>
                                          </p:val>
                                        </p:tav>
                                        <p:tav tm="100000">
                                          <p:val>
                                            <p:strVal val="1+ppt_w/2"/>
                                          </p:val>
                                        </p:tav>
                                      </p:tavLst>
                                    </p:anim>
                                    <p:anim calcmode="lin" valueType="num">
                                      <p:cBhvr additive="base">
                                        <p:cTn id="64" dur="500"/>
                                        <p:tgtEl>
                                          <p:spTgt spid="20">
                                            <p:graphicEl>
                                              <a:dgm id="{B42039F7-683D-45DC-B1EB-8058AC520E94}"/>
                                            </p:graphicEl>
                                          </p:spTgt>
                                        </p:tgtEl>
                                        <p:attrNameLst>
                                          <p:attrName>ppt_y</p:attrName>
                                        </p:attrNameLst>
                                      </p:cBhvr>
                                      <p:tavLst>
                                        <p:tav tm="0">
                                          <p:val>
                                            <p:strVal val="ppt_y"/>
                                          </p:val>
                                        </p:tav>
                                        <p:tav tm="100000">
                                          <p:val>
                                            <p:strVal val="ppt_y"/>
                                          </p:val>
                                        </p:tav>
                                      </p:tavLst>
                                    </p:anim>
                                    <p:set>
                                      <p:cBhvr>
                                        <p:cTn id="65" dur="1" fill="hold">
                                          <p:stCondLst>
                                            <p:cond delay="499"/>
                                          </p:stCondLst>
                                        </p:cTn>
                                        <p:tgtEl>
                                          <p:spTgt spid="20">
                                            <p:graphicEl>
                                              <a:dgm id="{B42039F7-683D-45DC-B1EB-8058AC520E94}"/>
                                            </p:graphicEl>
                                          </p:spTgt>
                                        </p:tgtEl>
                                        <p:attrNameLst>
                                          <p:attrName>style.visibility</p:attrName>
                                        </p:attrNameLst>
                                      </p:cBhvr>
                                      <p:to>
                                        <p:strVal val="hidden"/>
                                      </p:to>
                                    </p:set>
                                  </p:childTnLst>
                                </p:cTn>
                              </p:par>
                              <p:par>
                                <p:cTn id="66" presetID="2" presetClass="exit" presetSubtype="2" accel="100000" fill="hold" grpId="1" nodeType="withEffect">
                                  <p:stCondLst>
                                    <p:cond delay="0"/>
                                  </p:stCondLst>
                                  <p:childTnLst>
                                    <p:anim calcmode="lin" valueType="num">
                                      <p:cBhvr additive="base">
                                        <p:cTn id="67" dur="500"/>
                                        <p:tgtEl>
                                          <p:spTgt spid="20">
                                            <p:graphicEl>
                                              <a:dgm id="{58C9D730-10A1-4481-A62F-CF51B0CBB163}"/>
                                            </p:graphicEl>
                                          </p:spTgt>
                                        </p:tgtEl>
                                        <p:attrNameLst>
                                          <p:attrName>ppt_x</p:attrName>
                                        </p:attrNameLst>
                                      </p:cBhvr>
                                      <p:tavLst>
                                        <p:tav tm="0">
                                          <p:val>
                                            <p:strVal val="ppt_x"/>
                                          </p:val>
                                        </p:tav>
                                        <p:tav tm="100000">
                                          <p:val>
                                            <p:strVal val="1+ppt_w/2"/>
                                          </p:val>
                                        </p:tav>
                                      </p:tavLst>
                                    </p:anim>
                                    <p:anim calcmode="lin" valueType="num">
                                      <p:cBhvr additive="base">
                                        <p:cTn id="68" dur="500"/>
                                        <p:tgtEl>
                                          <p:spTgt spid="20">
                                            <p:graphicEl>
                                              <a:dgm id="{58C9D730-10A1-4481-A62F-CF51B0CBB163}"/>
                                            </p:graphicEl>
                                          </p:spTgt>
                                        </p:tgtEl>
                                        <p:attrNameLst>
                                          <p:attrName>ppt_y</p:attrName>
                                        </p:attrNameLst>
                                      </p:cBhvr>
                                      <p:tavLst>
                                        <p:tav tm="0">
                                          <p:val>
                                            <p:strVal val="ppt_y"/>
                                          </p:val>
                                        </p:tav>
                                        <p:tav tm="100000">
                                          <p:val>
                                            <p:strVal val="ppt_y"/>
                                          </p:val>
                                        </p:tav>
                                      </p:tavLst>
                                    </p:anim>
                                    <p:set>
                                      <p:cBhvr>
                                        <p:cTn id="69" dur="1" fill="hold">
                                          <p:stCondLst>
                                            <p:cond delay="499"/>
                                          </p:stCondLst>
                                        </p:cTn>
                                        <p:tgtEl>
                                          <p:spTgt spid="20">
                                            <p:graphicEl>
                                              <a:dgm id="{58C9D730-10A1-4481-A62F-CF51B0CBB163}"/>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uiExpand="1">
        <p:bldSub>
          <a:bldDgm bld="one"/>
        </p:bldSub>
      </p:bldGraphic>
      <p:bldGraphic spid="20" grpId="1">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artisticBlur radius="5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p:nvSpPr>
        <p:spPr>
          <a:xfrm>
            <a:off x="0" y="833134"/>
            <a:ext cx="12192000" cy="5425998"/>
          </a:xfrm>
          <a:prstGeom prst="rect">
            <a:avLst/>
          </a:prstGeom>
          <a:solidFill>
            <a:schemeClr val="bg1">
              <a:alpha val="2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4800" dirty="0" smtClean="0">
                <a:latin typeface="华文细黑" panose="02010600040101010101" pitchFamily="2" charset="-122"/>
                <a:ea typeface="华文细黑" panose="02010600040101010101" pitchFamily="2" charset="-122"/>
              </a:rPr>
              <a:t>                                  </a:t>
            </a:r>
            <a:endParaRPr lang="zh-CN" altLang="en-US" sz="3600" dirty="0">
              <a:latin typeface="华文细黑" panose="02010600040101010101" pitchFamily="2" charset="-122"/>
              <a:ea typeface="华文细黑" panose="02010600040101010101" pitchFamily="2" charset="-122"/>
            </a:endParaRPr>
          </a:p>
        </p:txBody>
      </p:sp>
      <p:grpSp>
        <p:nvGrpSpPr>
          <p:cNvPr id="2" name="组合 1"/>
          <p:cNvGrpSpPr/>
          <p:nvPr/>
        </p:nvGrpSpPr>
        <p:grpSpPr>
          <a:xfrm>
            <a:off x="791284" y="1149169"/>
            <a:ext cx="1207621" cy="4793927"/>
            <a:chOff x="7385267" y="1263258"/>
            <a:chExt cx="1207621" cy="4793927"/>
          </a:xfrm>
        </p:grpSpPr>
        <p:sp>
          <p:nvSpPr>
            <p:cNvPr id="10" name="文本框 9"/>
            <p:cNvSpPr txBox="1"/>
            <p:nvPr/>
          </p:nvSpPr>
          <p:spPr>
            <a:xfrm>
              <a:off x="7588967" y="2887086"/>
              <a:ext cx="800219" cy="3170099"/>
            </a:xfrm>
            <a:prstGeom prst="rect">
              <a:avLst/>
            </a:prstGeom>
            <a:noFill/>
          </p:spPr>
          <p:txBody>
            <a:bodyPr vert="eaVert" wrap="non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数据分析创新</a:t>
              </a:r>
              <a:endParaRPr lang="zh-CN" altLang="en-US" sz="4000" dirty="0">
                <a:solidFill>
                  <a:schemeClr val="bg1"/>
                </a:solidFill>
                <a:latin typeface="黑体" panose="02010609060101010101" pitchFamily="49" charset="-122"/>
                <a:ea typeface="黑体" panose="02010609060101010101" pitchFamily="49" charset="-122"/>
              </a:endParaRPr>
            </a:p>
          </p:txBody>
        </p:sp>
        <p:grpSp>
          <p:nvGrpSpPr>
            <p:cNvPr id="11" name="组合 10"/>
            <p:cNvGrpSpPr/>
            <p:nvPr/>
          </p:nvGrpSpPr>
          <p:grpSpPr>
            <a:xfrm>
              <a:off x="7385267" y="1263258"/>
              <a:ext cx="1207621" cy="1323439"/>
              <a:chOff x="7385267" y="1263258"/>
              <a:chExt cx="1207621" cy="1323439"/>
            </a:xfrm>
          </p:grpSpPr>
          <p:sp>
            <p:nvSpPr>
              <p:cNvPr id="12" name="椭圆 11"/>
              <p:cNvSpPr/>
              <p:nvPr/>
            </p:nvSpPr>
            <p:spPr>
              <a:xfrm>
                <a:off x="7385267" y="1296297"/>
                <a:ext cx="1207621" cy="1062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611198" y="1263258"/>
                <a:ext cx="721092" cy="1323439"/>
              </a:xfrm>
              <a:prstGeom prst="rect">
                <a:avLst/>
              </a:prstGeom>
            </p:spPr>
            <p:txBody>
              <a:bodyPr wrap="square">
                <a:spAutoFit/>
              </a:bodyPr>
              <a:lstStyle/>
              <a:p>
                <a:pPr algn="ctr"/>
                <a:r>
                  <a:rPr lang="en-US" altLang="zh-CN" sz="8000" dirty="0" smtClean="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rPr>
                  <a:t>4</a:t>
                </a:r>
                <a:endParaRPr lang="zh-CN" altLang="en-US" sz="8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endParaRPr>
              </a:p>
            </p:txBody>
          </p:sp>
        </p:grpSp>
      </p:grpSp>
      <p:graphicFrame>
        <p:nvGraphicFramePr>
          <p:cNvPr id="3" name="图示 2"/>
          <p:cNvGraphicFramePr/>
          <p:nvPr>
            <p:extLst>
              <p:ext uri="{D42A27DB-BD31-4B8C-83A1-F6EECF244321}">
                <p14:modId xmlns:p14="http://schemas.microsoft.com/office/powerpoint/2010/main" val="1265702770"/>
              </p:ext>
            </p:extLst>
          </p:nvPr>
        </p:nvGraphicFramePr>
        <p:xfrm>
          <a:off x="3133303" y="840465"/>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5" name="图示 4"/>
          <p:cNvGraphicFramePr/>
          <p:nvPr>
            <p:extLst>
              <p:ext uri="{D42A27DB-BD31-4B8C-83A1-F6EECF244321}">
                <p14:modId xmlns:p14="http://schemas.microsoft.com/office/powerpoint/2010/main" val="2860893141"/>
              </p:ext>
            </p:extLst>
          </p:nvPr>
        </p:nvGraphicFramePr>
        <p:xfrm>
          <a:off x="3129280" y="705598"/>
          <a:ext cx="8128000" cy="541866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8" name="文本框 7"/>
          <p:cNvSpPr txBox="1"/>
          <p:nvPr/>
        </p:nvSpPr>
        <p:spPr>
          <a:xfrm>
            <a:off x="5106214" y="5481431"/>
            <a:ext cx="7085786" cy="461665"/>
          </a:xfrm>
          <a:prstGeom prst="rect">
            <a:avLst/>
          </a:prstGeom>
          <a:noFill/>
        </p:spPr>
        <p:txBody>
          <a:bodyPr wrap="none" rtlCol="0">
            <a:spAutoFit/>
          </a:bodyPr>
          <a:lstStyle/>
          <a:p>
            <a:r>
              <a:rPr lang="en-US" altLang="zh-CN" sz="2400" u="sng" dirty="0">
                <a:solidFill>
                  <a:schemeClr val="bg1"/>
                </a:solidFill>
                <a:latin typeface="Verdana" panose="020B0604030504040204" pitchFamily="34" charset="0"/>
                <a:ea typeface="Verdana" panose="020B0604030504040204" pitchFamily="34" charset="0"/>
                <a:cs typeface="Verdana" panose="020B0604030504040204" pitchFamily="34" charset="0"/>
              </a:rPr>
              <a:t>https://github.com/willowchan/DataAnalysis</a:t>
            </a:r>
            <a:endParaRPr lang="zh-CN" altLang="en-US" sz="2400" u="sng" dirty="0">
              <a:solidFill>
                <a:schemeClr val="bg1"/>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87480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3">
                                            <p:graphicEl>
                                              <a:dgm id="{52D31038-47B2-4F14-AD0E-FA7B1EA2C787}"/>
                                            </p:graphicEl>
                                          </p:spTgt>
                                        </p:tgtEl>
                                        <p:attrNameLst>
                                          <p:attrName>style.visibility</p:attrName>
                                        </p:attrNameLst>
                                      </p:cBhvr>
                                      <p:to>
                                        <p:strVal val="visible"/>
                                      </p:to>
                                    </p:set>
                                    <p:anim calcmode="lin" valueType="num">
                                      <p:cBhvr additive="base">
                                        <p:cTn id="13" dur="500" fill="hold"/>
                                        <p:tgtEl>
                                          <p:spTgt spid="3">
                                            <p:graphicEl>
                                              <a:dgm id="{52D31038-47B2-4F14-AD0E-FA7B1EA2C787}"/>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graphicEl>
                                              <a:dgm id="{52D31038-47B2-4F14-AD0E-FA7B1EA2C787}"/>
                                            </p:graphicEl>
                                          </p:spTgt>
                                        </p:tgtEl>
                                        <p:attrNameLst>
                                          <p:attrName>ppt_y</p:attrName>
                                        </p:attrNameLst>
                                      </p:cBhvr>
                                      <p:tavLst>
                                        <p:tav tm="0">
                                          <p:val>
                                            <p:strVal val="#ppt_y"/>
                                          </p:val>
                                        </p:tav>
                                        <p:tav tm="100000">
                                          <p:val>
                                            <p:strVal val="#ppt_y"/>
                                          </p:val>
                                        </p:tav>
                                      </p:tavLst>
                                    </p:anim>
                                  </p:childTnLst>
                                </p:cTn>
                              </p:par>
                              <p:par>
                                <p:cTn id="15" presetID="2" presetClass="entr" presetSubtype="2" decel="100000" fill="hold" grpId="0" nodeType="withEffect">
                                  <p:stCondLst>
                                    <p:cond delay="0"/>
                                  </p:stCondLst>
                                  <p:childTnLst>
                                    <p:set>
                                      <p:cBhvr>
                                        <p:cTn id="16" dur="1" fill="hold">
                                          <p:stCondLst>
                                            <p:cond delay="0"/>
                                          </p:stCondLst>
                                        </p:cTn>
                                        <p:tgtEl>
                                          <p:spTgt spid="3">
                                            <p:graphicEl>
                                              <a:dgm id="{B516095B-5CB9-4976-B03D-1F253373F142}"/>
                                            </p:graphicEl>
                                          </p:spTgt>
                                        </p:tgtEl>
                                        <p:attrNameLst>
                                          <p:attrName>style.visibility</p:attrName>
                                        </p:attrNameLst>
                                      </p:cBhvr>
                                      <p:to>
                                        <p:strVal val="visible"/>
                                      </p:to>
                                    </p:set>
                                    <p:anim calcmode="lin" valueType="num">
                                      <p:cBhvr additive="base">
                                        <p:cTn id="17" dur="500" fill="hold"/>
                                        <p:tgtEl>
                                          <p:spTgt spid="3">
                                            <p:graphicEl>
                                              <a:dgm id="{B516095B-5CB9-4976-B03D-1F253373F142}"/>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graphicEl>
                                              <a:dgm id="{B516095B-5CB9-4976-B03D-1F253373F142}"/>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decel="100000" fill="hold" grpId="0" nodeType="clickEffect">
                                  <p:stCondLst>
                                    <p:cond delay="0"/>
                                  </p:stCondLst>
                                  <p:childTnLst>
                                    <p:set>
                                      <p:cBhvr>
                                        <p:cTn id="22" dur="1" fill="hold">
                                          <p:stCondLst>
                                            <p:cond delay="0"/>
                                          </p:stCondLst>
                                        </p:cTn>
                                        <p:tgtEl>
                                          <p:spTgt spid="3">
                                            <p:graphicEl>
                                              <a:dgm id="{5A280BCD-4ACF-4407-B910-45DFBA7CA903}"/>
                                            </p:graphicEl>
                                          </p:spTgt>
                                        </p:tgtEl>
                                        <p:attrNameLst>
                                          <p:attrName>style.visibility</p:attrName>
                                        </p:attrNameLst>
                                      </p:cBhvr>
                                      <p:to>
                                        <p:strVal val="visible"/>
                                      </p:to>
                                    </p:set>
                                    <p:anim calcmode="lin" valueType="num">
                                      <p:cBhvr additive="base">
                                        <p:cTn id="23" dur="500" fill="hold"/>
                                        <p:tgtEl>
                                          <p:spTgt spid="3">
                                            <p:graphicEl>
                                              <a:dgm id="{5A280BCD-4ACF-4407-B910-45DFBA7CA903}"/>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graphicEl>
                                              <a:dgm id="{5A280BCD-4ACF-4407-B910-45DFBA7CA903}"/>
                                            </p:graphic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3">
                                            <p:graphicEl>
                                              <a:dgm id="{701F717F-7B2E-48E0-A635-61ED0DD7EF95}"/>
                                            </p:graphicEl>
                                          </p:spTgt>
                                        </p:tgtEl>
                                        <p:attrNameLst>
                                          <p:attrName>style.visibility</p:attrName>
                                        </p:attrNameLst>
                                      </p:cBhvr>
                                      <p:to>
                                        <p:strVal val="visible"/>
                                      </p:to>
                                    </p:set>
                                    <p:anim calcmode="lin" valueType="num">
                                      <p:cBhvr additive="base">
                                        <p:cTn id="27" dur="500" fill="hold"/>
                                        <p:tgtEl>
                                          <p:spTgt spid="3">
                                            <p:graphicEl>
                                              <a:dgm id="{701F717F-7B2E-48E0-A635-61ED0DD7EF95}"/>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graphicEl>
                                              <a:dgm id="{701F717F-7B2E-48E0-A635-61ED0DD7EF95}"/>
                                            </p:graphic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
                                            <p:graphicEl>
                                              <a:dgm id="{EEC86184-CF3B-4FC8-84FB-9A093CD99B9F}"/>
                                            </p:graphicEl>
                                          </p:spTgt>
                                        </p:tgtEl>
                                        <p:attrNameLst>
                                          <p:attrName>style.visibility</p:attrName>
                                        </p:attrNameLst>
                                      </p:cBhvr>
                                      <p:to>
                                        <p:strVal val="visible"/>
                                      </p:to>
                                    </p:set>
                                    <p:anim calcmode="lin" valueType="num">
                                      <p:cBhvr additive="base">
                                        <p:cTn id="31" dur="500" fill="hold"/>
                                        <p:tgtEl>
                                          <p:spTgt spid="3">
                                            <p:graphicEl>
                                              <a:dgm id="{EEC86184-CF3B-4FC8-84FB-9A093CD99B9F}"/>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graphicEl>
                                              <a:dgm id="{EEC86184-CF3B-4FC8-84FB-9A093CD99B9F}"/>
                                            </p:graphicEl>
                                          </p:spTgt>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3">
                                            <p:graphicEl>
                                              <a:dgm id="{43D0885A-0766-47F0-A90C-51E8F0F38ABD}"/>
                                            </p:graphicEl>
                                          </p:spTgt>
                                        </p:tgtEl>
                                        <p:attrNameLst>
                                          <p:attrName>style.visibility</p:attrName>
                                        </p:attrNameLst>
                                      </p:cBhvr>
                                      <p:to>
                                        <p:strVal val="visible"/>
                                      </p:to>
                                    </p:set>
                                    <p:anim calcmode="lin" valueType="num">
                                      <p:cBhvr additive="base">
                                        <p:cTn id="35" dur="500" fill="hold"/>
                                        <p:tgtEl>
                                          <p:spTgt spid="3">
                                            <p:graphicEl>
                                              <a:dgm id="{43D0885A-0766-47F0-A90C-51E8F0F38ABD}"/>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graphicEl>
                                              <a:dgm id="{43D0885A-0766-47F0-A90C-51E8F0F38ABD}"/>
                                            </p:graphic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decel="100000" fill="hold" grpId="0" nodeType="clickEffect">
                                  <p:stCondLst>
                                    <p:cond delay="0"/>
                                  </p:stCondLst>
                                  <p:childTnLst>
                                    <p:set>
                                      <p:cBhvr>
                                        <p:cTn id="40" dur="1" fill="hold">
                                          <p:stCondLst>
                                            <p:cond delay="0"/>
                                          </p:stCondLst>
                                        </p:cTn>
                                        <p:tgtEl>
                                          <p:spTgt spid="3">
                                            <p:graphicEl>
                                              <a:dgm id="{9B348C3C-E277-47AC-BB48-215BE53BA81C}"/>
                                            </p:graphicEl>
                                          </p:spTgt>
                                        </p:tgtEl>
                                        <p:attrNameLst>
                                          <p:attrName>style.visibility</p:attrName>
                                        </p:attrNameLst>
                                      </p:cBhvr>
                                      <p:to>
                                        <p:strVal val="visible"/>
                                      </p:to>
                                    </p:set>
                                    <p:anim calcmode="lin" valueType="num">
                                      <p:cBhvr additive="base">
                                        <p:cTn id="41" dur="500" fill="hold"/>
                                        <p:tgtEl>
                                          <p:spTgt spid="3">
                                            <p:graphicEl>
                                              <a:dgm id="{9B348C3C-E277-47AC-BB48-215BE53BA81C}"/>
                                            </p:graphic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graphicEl>
                                              <a:dgm id="{9B348C3C-E277-47AC-BB48-215BE53BA81C}"/>
                                            </p:graphic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3">
                                            <p:graphicEl>
                                              <a:dgm id="{11CA4E75-2A35-484D-B678-CD6B49DBE81C}"/>
                                            </p:graphicEl>
                                          </p:spTgt>
                                        </p:tgtEl>
                                        <p:attrNameLst>
                                          <p:attrName>style.visibility</p:attrName>
                                        </p:attrNameLst>
                                      </p:cBhvr>
                                      <p:to>
                                        <p:strVal val="visible"/>
                                      </p:to>
                                    </p:set>
                                    <p:anim calcmode="lin" valueType="num">
                                      <p:cBhvr additive="base">
                                        <p:cTn id="45" dur="500" fill="hold"/>
                                        <p:tgtEl>
                                          <p:spTgt spid="3">
                                            <p:graphicEl>
                                              <a:dgm id="{11CA4E75-2A35-484D-B678-CD6B49DBE81C}"/>
                                            </p:graphic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graphicEl>
                                              <a:dgm id="{11CA4E75-2A35-484D-B678-CD6B49DBE81C}"/>
                                            </p:graphic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0"/>
                                  </p:stCondLst>
                                  <p:childTnLst>
                                    <p:set>
                                      <p:cBhvr>
                                        <p:cTn id="48" dur="1" fill="hold">
                                          <p:stCondLst>
                                            <p:cond delay="0"/>
                                          </p:stCondLst>
                                        </p:cTn>
                                        <p:tgtEl>
                                          <p:spTgt spid="3">
                                            <p:graphicEl>
                                              <a:dgm id="{37C844E7-0897-48CD-9918-8E691DDAEB72}"/>
                                            </p:graphicEl>
                                          </p:spTgt>
                                        </p:tgtEl>
                                        <p:attrNameLst>
                                          <p:attrName>style.visibility</p:attrName>
                                        </p:attrNameLst>
                                      </p:cBhvr>
                                      <p:to>
                                        <p:strVal val="visible"/>
                                      </p:to>
                                    </p:set>
                                    <p:anim calcmode="lin" valueType="num">
                                      <p:cBhvr additive="base">
                                        <p:cTn id="49" dur="500" fill="hold"/>
                                        <p:tgtEl>
                                          <p:spTgt spid="3">
                                            <p:graphicEl>
                                              <a:dgm id="{37C844E7-0897-48CD-9918-8E691DDAEB72}"/>
                                            </p:graphic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graphicEl>
                                              <a:dgm id="{37C844E7-0897-48CD-9918-8E691DDAEB72}"/>
                                            </p:graphic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0"/>
                                  </p:stCondLst>
                                  <p:childTnLst>
                                    <p:set>
                                      <p:cBhvr>
                                        <p:cTn id="52" dur="1" fill="hold">
                                          <p:stCondLst>
                                            <p:cond delay="0"/>
                                          </p:stCondLst>
                                        </p:cTn>
                                        <p:tgtEl>
                                          <p:spTgt spid="3">
                                            <p:graphicEl>
                                              <a:dgm id="{45DAA274-458C-4F43-B5D7-3C9DE42E42B9}"/>
                                            </p:graphicEl>
                                          </p:spTgt>
                                        </p:tgtEl>
                                        <p:attrNameLst>
                                          <p:attrName>style.visibility</p:attrName>
                                        </p:attrNameLst>
                                      </p:cBhvr>
                                      <p:to>
                                        <p:strVal val="visible"/>
                                      </p:to>
                                    </p:set>
                                    <p:anim calcmode="lin" valueType="num">
                                      <p:cBhvr additive="base">
                                        <p:cTn id="53" dur="500" fill="hold"/>
                                        <p:tgtEl>
                                          <p:spTgt spid="3">
                                            <p:graphicEl>
                                              <a:dgm id="{45DAA274-458C-4F43-B5D7-3C9DE42E42B9}"/>
                                            </p:graphic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
                                            <p:graphicEl>
                                              <a:dgm id="{45DAA274-458C-4F43-B5D7-3C9DE42E42B9}"/>
                                            </p:graphic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decel="100000" fill="hold" grpId="0" nodeType="clickEffect">
                                  <p:stCondLst>
                                    <p:cond delay="0"/>
                                  </p:stCondLst>
                                  <p:childTnLst>
                                    <p:set>
                                      <p:cBhvr>
                                        <p:cTn id="58" dur="1" fill="hold">
                                          <p:stCondLst>
                                            <p:cond delay="0"/>
                                          </p:stCondLst>
                                        </p:cTn>
                                        <p:tgtEl>
                                          <p:spTgt spid="3">
                                            <p:graphicEl>
                                              <a:dgm id="{C8D67110-B023-4681-A879-739239497179}"/>
                                            </p:graphicEl>
                                          </p:spTgt>
                                        </p:tgtEl>
                                        <p:attrNameLst>
                                          <p:attrName>style.visibility</p:attrName>
                                        </p:attrNameLst>
                                      </p:cBhvr>
                                      <p:to>
                                        <p:strVal val="visible"/>
                                      </p:to>
                                    </p:set>
                                    <p:anim calcmode="lin" valueType="num">
                                      <p:cBhvr additive="base">
                                        <p:cTn id="59" dur="500" fill="hold"/>
                                        <p:tgtEl>
                                          <p:spTgt spid="3">
                                            <p:graphicEl>
                                              <a:dgm id="{C8D67110-B023-4681-A879-739239497179}"/>
                                            </p:graphic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3">
                                            <p:graphicEl>
                                              <a:dgm id="{C8D67110-B023-4681-A879-739239497179}"/>
                                            </p:graphicEl>
                                          </p:spTgt>
                                        </p:tgtEl>
                                        <p:attrNameLst>
                                          <p:attrName>ppt_y</p:attrName>
                                        </p:attrNameLst>
                                      </p:cBhvr>
                                      <p:tavLst>
                                        <p:tav tm="0">
                                          <p:val>
                                            <p:strVal val="#ppt_y"/>
                                          </p:val>
                                        </p:tav>
                                        <p:tav tm="100000">
                                          <p:val>
                                            <p:strVal val="#ppt_y"/>
                                          </p:val>
                                        </p:tav>
                                      </p:tavLst>
                                    </p:anim>
                                  </p:childTnLst>
                                </p:cTn>
                              </p:par>
                              <p:par>
                                <p:cTn id="61" presetID="2" presetClass="entr" presetSubtype="2" decel="100000" fill="hold" grpId="0" nodeType="withEffect">
                                  <p:stCondLst>
                                    <p:cond delay="0"/>
                                  </p:stCondLst>
                                  <p:childTnLst>
                                    <p:set>
                                      <p:cBhvr>
                                        <p:cTn id="62" dur="1" fill="hold">
                                          <p:stCondLst>
                                            <p:cond delay="0"/>
                                          </p:stCondLst>
                                        </p:cTn>
                                        <p:tgtEl>
                                          <p:spTgt spid="3">
                                            <p:graphicEl>
                                              <a:dgm id="{255E992E-794C-46FA-809A-77F5E0A752D4}"/>
                                            </p:graphicEl>
                                          </p:spTgt>
                                        </p:tgtEl>
                                        <p:attrNameLst>
                                          <p:attrName>style.visibility</p:attrName>
                                        </p:attrNameLst>
                                      </p:cBhvr>
                                      <p:to>
                                        <p:strVal val="visible"/>
                                      </p:to>
                                    </p:set>
                                    <p:anim calcmode="lin" valueType="num">
                                      <p:cBhvr additive="base">
                                        <p:cTn id="63" dur="500" fill="hold"/>
                                        <p:tgtEl>
                                          <p:spTgt spid="3">
                                            <p:graphicEl>
                                              <a:dgm id="{255E992E-794C-46FA-809A-77F5E0A752D4}"/>
                                            </p:graphic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
                                            <p:graphicEl>
                                              <a:dgm id="{255E992E-794C-46FA-809A-77F5E0A752D4}"/>
                                            </p:graphic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2" accel="100000" fill="hold" grpId="1" nodeType="clickEffect">
                                  <p:stCondLst>
                                    <p:cond delay="0"/>
                                  </p:stCondLst>
                                  <p:childTnLst>
                                    <p:anim calcmode="lin" valueType="num">
                                      <p:cBhvr additive="base">
                                        <p:cTn id="68" dur="500"/>
                                        <p:tgtEl>
                                          <p:spTgt spid="3">
                                            <p:graphicEl>
                                              <a:dgm id="{52D31038-47B2-4F14-AD0E-FA7B1EA2C787}"/>
                                            </p:graphicEl>
                                          </p:spTgt>
                                        </p:tgtEl>
                                        <p:attrNameLst>
                                          <p:attrName>ppt_x</p:attrName>
                                        </p:attrNameLst>
                                      </p:cBhvr>
                                      <p:tavLst>
                                        <p:tav tm="0">
                                          <p:val>
                                            <p:strVal val="ppt_x"/>
                                          </p:val>
                                        </p:tav>
                                        <p:tav tm="100000">
                                          <p:val>
                                            <p:strVal val="1+ppt_w/2"/>
                                          </p:val>
                                        </p:tav>
                                      </p:tavLst>
                                    </p:anim>
                                    <p:anim calcmode="lin" valueType="num">
                                      <p:cBhvr additive="base">
                                        <p:cTn id="69" dur="500"/>
                                        <p:tgtEl>
                                          <p:spTgt spid="3">
                                            <p:graphicEl>
                                              <a:dgm id="{52D31038-47B2-4F14-AD0E-FA7B1EA2C787}"/>
                                            </p:graphicEl>
                                          </p:spTgt>
                                        </p:tgtEl>
                                        <p:attrNameLst>
                                          <p:attrName>ppt_y</p:attrName>
                                        </p:attrNameLst>
                                      </p:cBhvr>
                                      <p:tavLst>
                                        <p:tav tm="0">
                                          <p:val>
                                            <p:strVal val="ppt_y"/>
                                          </p:val>
                                        </p:tav>
                                        <p:tav tm="100000">
                                          <p:val>
                                            <p:strVal val="ppt_y"/>
                                          </p:val>
                                        </p:tav>
                                      </p:tavLst>
                                    </p:anim>
                                    <p:set>
                                      <p:cBhvr>
                                        <p:cTn id="70" dur="1" fill="hold">
                                          <p:stCondLst>
                                            <p:cond delay="499"/>
                                          </p:stCondLst>
                                        </p:cTn>
                                        <p:tgtEl>
                                          <p:spTgt spid="3">
                                            <p:graphicEl>
                                              <a:dgm id="{52D31038-47B2-4F14-AD0E-FA7B1EA2C787}"/>
                                            </p:graphicEl>
                                          </p:spTgt>
                                        </p:tgtEl>
                                        <p:attrNameLst>
                                          <p:attrName>style.visibility</p:attrName>
                                        </p:attrNameLst>
                                      </p:cBhvr>
                                      <p:to>
                                        <p:strVal val="hidden"/>
                                      </p:to>
                                    </p:set>
                                  </p:childTnLst>
                                </p:cTn>
                              </p:par>
                              <p:par>
                                <p:cTn id="71" presetID="2" presetClass="exit" presetSubtype="2" accel="100000" fill="hold" grpId="1" nodeType="withEffect">
                                  <p:stCondLst>
                                    <p:cond delay="0"/>
                                  </p:stCondLst>
                                  <p:childTnLst>
                                    <p:anim calcmode="lin" valueType="num">
                                      <p:cBhvr additive="base">
                                        <p:cTn id="72" dur="500"/>
                                        <p:tgtEl>
                                          <p:spTgt spid="3">
                                            <p:graphicEl>
                                              <a:dgm id="{B516095B-5CB9-4976-B03D-1F253373F142}"/>
                                            </p:graphicEl>
                                          </p:spTgt>
                                        </p:tgtEl>
                                        <p:attrNameLst>
                                          <p:attrName>ppt_x</p:attrName>
                                        </p:attrNameLst>
                                      </p:cBhvr>
                                      <p:tavLst>
                                        <p:tav tm="0">
                                          <p:val>
                                            <p:strVal val="ppt_x"/>
                                          </p:val>
                                        </p:tav>
                                        <p:tav tm="100000">
                                          <p:val>
                                            <p:strVal val="1+ppt_w/2"/>
                                          </p:val>
                                        </p:tav>
                                      </p:tavLst>
                                    </p:anim>
                                    <p:anim calcmode="lin" valueType="num">
                                      <p:cBhvr additive="base">
                                        <p:cTn id="73" dur="500"/>
                                        <p:tgtEl>
                                          <p:spTgt spid="3">
                                            <p:graphicEl>
                                              <a:dgm id="{B516095B-5CB9-4976-B03D-1F253373F142}"/>
                                            </p:graphicEl>
                                          </p:spTgt>
                                        </p:tgtEl>
                                        <p:attrNameLst>
                                          <p:attrName>ppt_y</p:attrName>
                                        </p:attrNameLst>
                                      </p:cBhvr>
                                      <p:tavLst>
                                        <p:tav tm="0">
                                          <p:val>
                                            <p:strVal val="ppt_y"/>
                                          </p:val>
                                        </p:tav>
                                        <p:tav tm="100000">
                                          <p:val>
                                            <p:strVal val="ppt_y"/>
                                          </p:val>
                                        </p:tav>
                                      </p:tavLst>
                                    </p:anim>
                                    <p:set>
                                      <p:cBhvr>
                                        <p:cTn id="74" dur="1" fill="hold">
                                          <p:stCondLst>
                                            <p:cond delay="499"/>
                                          </p:stCondLst>
                                        </p:cTn>
                                        <p:tgtEl>
                                          <p:spTgt spid="3">
                                            <p:graphicEl>
                                              <a:dgm id="{B516095B-5CB9-4976-B03D-1F253373F142}"/>
                                            </p:graphicEl>
                                          </p:spTgt>
                                        </p:tgtEl>
                                        <p:attrNameLst>
                                          <p:attrName>style.visibility</p:attrName>
                                        </p:attrNameLst>
                                      </p:cBhvr>
                                      <p:to>
                                        <p:strVal val="hidden"/>
                                      </p:to>
                                    </p:set>
                                  </p:childTnLst>
                                </p:cTn>
                              </p:par>
                              <p:par>
                                <p:cTn id="75" presetID="2" presetClass="exit" presetSubtype="2" accel="100000" fill="hold" grpId="1" nodeType="withEffect">
                                  <p:stCondLst>
                                    <p:cond delay="0"/>
                                  </p:stCondLst>
                                  <p:childTnLst>
                                    <p:anim calcmode="lin" valueType="num">
                                      <p:cBhvr additive="base">
                                        <p:cTn id="76" dur="500"/>
                                        <p:tgtEl>
                                          <p:spTgt spid="3">
                                            <p:graphicEl>
                                              <a:dgm id="{5A280BCD-4ACF-4407-B910-45DFBA7CA903}"/>
                                            </p:graphicEl>
                                          </p:spTgt>
                                        </p:tgtEl>
                                        <p:attrNameLst>
                                          <p:attrName>ppt_x</p:attrName>
                                        </p:attrNameLst>
                                      </p:cBhvr>
                                      <p:tavLst>
                                        <p:tav tm="0">
                                          <p:val>
                                            <p:strVal val="ppt_x"/>
                                          </p:val>
                                        </p:tav>
                                        <p:tav tm="100000">
                                          <p:val>
                                            <p:strVal val="1+ppt_w/2"/>
                                          </p:val>
                                        </p:tav>
                                      </p:tavLst>
                                    </p:anim>
                                    <p:anim calcmode="lin" valueType="num">
                                      <p:cBhvr additive="base">
                                        <p:cTn id="77" dur="500"/>
                                        <p:tgtEl>
                                          <p:spTgt spid="3">
                                            <p:graphicEl>
                                              <a:dgm id="{5A280BCD-4ACF-4407-B910-45DFBA7CA903}"/>
                                            </p:graphicEl>
                                          </p:spTgt>
                                        </p:tgtEl>
                                        <p:attrNameLst>
                                          <p:attrName>ppt_y</p:attrName>
                                        </p:attrNameLst>
                                      </p:cBhvr>
                                      <p:tavLst>
                                        <p:tav tm="0">
                                          <p:val>
                                            <p:strVal val="ppt_y"/>
                                          </p:val>
                                        </p:tav>
                                        <p:tav tm="100000">
                                          <p:val>
                                            <p:strVal val="ppt_y"/>
                                          </p:val>
                                        </p:tav>
                                      </p:tavLst>
                                    </p:anim>
                                    <p:set>
                                      <p:cBhvr>
                                        <p:cTn id="78" dur="1" fill="hold">
                                          <p:stCondLst>
                                            <p:cond delay="499"/>
                                          </p:stCondLst>
                                        </p:cTn>
                                        <p:tgtEl>
                                          <p:spTgt spid="3">
                                            <p:graphicEl>
                                              <a:dgm id="{5A280BCD-4ACF-4407-B910-45DFBA7CA903}"/>
                                            </p:graphicEl>
                                          </p:spTgt>
                                        </p:tgtEl>
                                        <p:attrNameLst>
                                          <p:attrName>style.visibility</p:attrName>
                                        </p:attrNameLst>
                                      </p:cBhvr>
                                      <p:to>
                                        <p:strVal val="hidden"/>
                                      </p:to>
                                    </p:set>
                                  </p:childTnLst>
                                </p:cTn>
                              </p:par>
                              <p:par>
                                <p:cTn id="79" presetID="2" presetClass="exit" presetSubtype="2" accel="100000" fill="hold" grpId="1" nodeType="withEffect">
                                  <p:stCondLst>
                                    <p:cond delay="0"/>
                                  </p:stCondLst>
                                  <p:childTnLst>
                                    <p:anim calcmode="lin" valueType="num">
                                      <p:cBhvr additive="base">
                                        <p:cTn id="80" dur="500"/>
                                        <p:tgtEl>
                                          <p:spTgt spid="3">
                                            <p:graphicEl>
                                              <a:dgm id="{701F717F-7B2E-48E0-A635-61ED0DD7EF95}"/>
                                            </p:graphicEl>
                                          </p:spTgt>
                                        </p:tgtEl>
                                        <p:attrNameLst>
                                          <p:attrName>ppt_x</p:attrName>
                                        </p:attrNameLst>
                                      </p:cBhvr>
                                      <p:tavLst>
                                        <p:tav tm="0">
                                          <p:val>
                                            <p:strVal val="ppt_x"/>
                                          </p:val>
                                        </p:tav>
                                        <p:tav tm="100000">
                                          <p:val>
                                            <p:strVal val="1+ppt_w/2"/>
                                          </p:val>
                                        </p:tav>
                                      </p:tavLst>
                                    </p:anim>
                                    <p:anim calcmode="lin" valueType="num">
                                      <p:cBhvr additive="base">
                                        <p:cTn id="81" dur="500"/>
                                        <p:tgtEl>
                                          <p:spTgt spid="3">
                                            <p:graphicEl>
                                              <a:dgm id="{701F717F-7B2E-48E0-A635-61ED0DD7EF95}"/>
                                            </p:graphicEl>
                                          </p:spTgt>
                                        </p:tgtEl>
                                        <p:attrNameLst>
                                          <p:attrName>ppt_y</p:attrName>
                                        </p:attrNameLst>
                                      </p:cBhvr>
                                      <p:tavLst>
                                        <p:tav tm="0">
                                          <p:val>
                                            <p:strVal val="ppt_y"/>
                                          </p:val>
                                        </p:tav>
                                        <p:tav tm="100000">
                                          <p:val>
                                            <p:strVal val="ppt_y"/>
                                          </p:val>
                                        </p:tav>
                                      </p:tavLst>
                                    </p:anim>
                                    <p:set>
                                      <p:cBhvr>
                                        <p:cTn id="82" dur="1" fill="hold">
                                          <p:stCondLst>
                                            <p:cond delay="499"/>
                                          </p:stCondLst>
                                        </p:cTn>
                                        <p:tgtEl>
                                          <p:spTgt spid="3">
                                            <p:graphicEl>
                                              <a:dgm id="{701F717F-7B2E-48E0-A635-61ED0DD7EF95}"/>
                                            </p:graphicEl>
                                          </p:spTgt>
                                        </p:tgtEl>
                                        <p:attrNameLst>
                                          <p:attrName>style.visibility</p:attrName>
                                        </p:attrNameLst>
                                      </p:cBhvr>
                                      <p:to>
                                        <p:strVal val="hidden"/>
                                      </p:to>
                                    </p:set>
                                  </p:childTnLst>
                                </p:cTn>
                              </p:par>
                              <p:par>
                                <p:cTn id="83" presetID="2" presetClass="exit" presetSubtype="2" accel="100000" fill="hold" grpId="1" nodeType="withEffect">
                                  <p:stCondLst>
                                    <p:cond delay="0"/>
                                  </p:stCondLst>
                                  <p:childTnLst>
                                    <p:anim calcmode="lin" valueType="num">
                                      <p:cBhvr additive="base">
                                        <p:cTn id="84" dur="500"/>
                                        <p:tgtEl>
                                          <p:spTgt spid="3">
                                            <p:graphicEl>
                                              <a:dgm id="{EEC86184-CF3B-4FC8-84FB-9A093CD99B9F}"/>
                                            </p:graphicEl>
                                          </p:spTgt>
                                        </p:tgtEl>
                                        <p:attrNameLst>
                                          <p:attrName>ppt_x</p:attrName>
                                        </p:attrNameLst>
                                      </p:cBhvr>
                                      <p:tavLst>
                                        <p:tav tm="0">
                                          <p:val>
                                            <p:strVal val="ppt_x"/>
                                          </p:val>
                                        </p:tav>
                                        <p:tav tm="100000">
                                          <p:val>
                                            <p:strVal val="1+ppt_w/2"/>
                                          </p:val>
                                        </p:tav>
                                      </p:tavLst>
                                    </p:anim>
                                    <p:anim calcmode="lin" valueType="num">
                                      <p:cBhvr additive="base">
                                        <p:cTn id="85" dur="500"/>
                                        <p:tgtEl>
                                          <p:spTgt spid="3">
                                            <p:graphicEl>
                                              <a:dgm id="{EEC86184-CF3B-4FC8-84FB-9A093CD99B9F}"/>
                                            </p:graphicEl>
                                          </p:spTgt>
                                        </p:tgtEl>
                                        <p:attrNameLst>
                                          <p:attrName>ppt_y</p:attrName>
                                        </p:attrNameLst>
                                      </p:cBhvr>
                                      <p:tavLst>
                                        <p:tav tm="0">
                                          <p:val>
                                            <p:strVal val="ppt_y"/>
                                          </p:val>
                                        </p:tav>
                                        <p:tav tm="100000">
                                          <p:val>
                                            <p:strVal val="ppt_y"/>
                                          </p:val>
                                        </p:tav>
                                      </p:tavLst>
                                    </p:anim>
                                    <p:set>
                                      <p:cBhvr>
                                        <p:cTn id="86" dur="1" fill="hold">
                                          <p:stCondLst>
                                            <p:cond delay="499"/>
                                          </p:stCondLst>
                                        </p:cTn>
                                        <p:tgtEl>
                                          <p:spTgt spid="3">
                                            <p:graphicEl>
                                              <a:dgm id="{EEC86184-CF3B-4FC8-84FB-9A093CD99B9F}"/>
                                            </p:graphicEl>
                                          </p:spTgt>
                                        </p:tgtEl>
                                        <p:attrNameLst>
                                          <p:attrName>style.visibility</p:attrName>
                                        </p:attrNameLst>
                                      </p:cBhvr>
                                      <p:to>
                                        <p:strVal val="hidden"/>
                                      </p:to>
                                    </p:set>
                                  </p:childTnLst>
                                </p:cTn>
                              </p:par>
                              <p:par>
                                <p:cTn id="87" presetID="2" presetClass="exit" presetSubtype="2" accel="100000" fill="hold" grpId="1" nodeType="withEffect">
                                  <p:stCondLst>
                                    <p:cond delay="0"/>
                                  </p:stCondLst>
                                  <p:childTnLst>
                                    <p:anim calcmode="lin" valueType="num">
                                      <p:cBhvr additive="base">
                                        <p:cTn id="88" dur="500"/>
                                        <p:tgtEl>
                                          <p:spTgt spid="3">
                                            <p:graphicEl>
                                              <a:dgm id="{43D0885A-0766-47F0-A90C-51E8F0F38ABD}"/>
                                            </p:graphicEl>
                                          </p:spTgt>
                                        </p:tgtEl>
                                        <p:attrNameLst>
                                          <p:attrName>ppt_x</p:attrName>
                                        </p:attrNameLst>
                                      </p:cBhvr>
                                      <p:tavLst>
                                        <p:tav tm="0">
                                          <p:val>
                                            <p:strVal val="ppt_x"/>
                                          </p:val>
                                        </p:tav>
                                        <p:tav tm="100000">
                                          <p:val>
                                            <p:strVal val="1+ppt_w/2"/>
                                          </p:val>
                                        </p:tav>
                                      </p:tavLst>
                                    </p:anim>
                                    <p:anim calcmode="lin" valueType="num">
                                      <p:cBhvr additive="base">
                                        <p:cTn id="89" dur="500"/>
                                        <p:tgtEl>
                                          <p:spTgt spid="3">
                                            <p:graphicEl>
                                              <a:dgm id="{43D0885A-0766-47F0-A90C-51E8F0F38ABD}"/>
                                            </p:graphicEl>
                                          </p:spTgt>
                                        </p:tgtEl>
                                        <p:attrNameLst>
                                          <p:attrName>ppt_y</p:attrName>
                                        </p:attrNameLst>
                                      </p:cBhvr>
                                      <p:tavLst>
                                        <p:tav tm="0">
                                          <p:val>
                                            <p:strVal val="ppt_y"/>
                                          </p:val>
                                        </p:tav>
                                        <p:tav tm="100000">
                                          <p:val>
                                            <p:strVal val="ppt_y"/>
                                          </p:val>
                                        </p:tav>
                                      </p:tavLst>
                                    </p:anim>
                                    <p:set>
                                      <p:cBhvr>
                                        <p:cTn id="90" dur="1" fill="hold">
                                          <p:stCondLst>
                                            <p:cond delay="499"/>
                                          </p:stCondLst>
                                        </p:cTn>
                                        <p:tgtEl>
                                          <p:spTgt spid="3">
                                            <p:graphicEl>
                                              <a:dgm id="{43D0885A-0766-47F0-A90C-51E8F0F38ABD}"/>
                                            </p:graphicEl>
                                          </p:spTgt>
                                        </p:tgtEl>
                                        <p:attrNameLst>
                                          <p:attrName>style.visibility</p:attrName>
                                        </p:attrNameLst>
                                      </p:cBhvr>
                                      <p:to>
                                        <p:strVal val="hidden"/>
                                      </p:to>
                                    </p:set>
                                  </p:childTnLst>
                                </p:cTn>
                              </p:par>
                              <p:par>
                                <p:cTn id="91" presetID="2" presetClass="exit" presetSubtype="2" accel="100000" fill="hold" grpId="1" nodeType="withEffect">
                                  <p:stCondLst>
                                    <p:cond delay="0"/>
                                  </p:stCondLst>
                                  <p:childTnLst>
                                    <p:anim calcmode="lin" valueType="num">
                                      <p:cBhvr additive="base">
                                        <p:cTn id="92" dur="500"/>
                                        <p:tgtEl>
                                          <p:spTgt spid="3">
                                            <p:graphicEl>
                                              <a:dgm id="{9B348C3C-E277-47AC-BB48-215BE53BA81C}"/>
                                            </p:graphicEl>
                                          </p:spTgt>
                                        </p:tgtEl>
                                        <p:attrNameLst>
                                          <p:attrName>ppt_x</p:attrName>
                                        </p:attrNameLst>
                                      </p:cBhvr>
                                      <p:tavLst>
                                        <p:tav tm="0">
                                          <p:val>
                                            <p:strVal val="ppt_x"/>
                                          </p:val>
                                        </p:tav>
                                        <p:tav tm="100000">
                                          <p:val>
                                            <p:strVal val="1+ppt_w/2"/>
                                          </p:val>
                                        </p:tav>
                                      </p:tavLst>
                                    </p:anim>
                                    <p:anim calcmode="lin" valueType="num">
                                      <p:cBhvr additive="base">
                                        <p:cTn id="93" dur="500"/>
                                        <p:tgtEl>
                                          <p:spTgt spid="3">
                                            <p:graphicEl>
                                              <a:dgm id="{9B348C3C-E277-47AC-BB48-215BE53BA81C}"/>
                                            </p:graphicEl>
                                          </p:spTgt>
                                        </p:tgtEl>
                                        <p:attrNameLst>
                                          <p:attrName>ppt_y</p:attrName>
                                        </p:attrNameLst>
                                      </p:cBhvr>
                                      <p:tavLst>
                                        <p:tav tm="0">
                                          <p:val>
                                            <p:strVal val="ppt_y"/>
                                          </p:val>
                                        </p:tav>
                                        <p:tav tm="100000">
                                          <p:val>
                                            <p:strVal val="ppt_y"/>
                                          </p:val>
                                        </p:tav>
                                      </p:tavLst>
                                    </p:anim>
                                    <p:set>
                                      <p:cBhvr>
                                        <p:cTn id="94" dur="1" fill="hold">
                                          <p:stCondLst>
                                            <p:cond delay="499"/>
                                          </p:stCondLst>
                                        </p:cTn>
                                        <p:tgtEl>
                                          <p:spTgt spid="3">
                                            <p:graphicEl>
                                              <a:dgm id="{9B348C3C-E277-47AC-BB48-215BE53BA81C}"/>
                                            </p:graphicEl>
                                          </p:spTgt>
                                        </p:tgtEl>
                                        <p:attrNameLst>
                                          <p:attrName>style.visibility</p:attrName>
                                        </p:attrNameLst>
                                      </p:cBhvr>
                                      <p:to>
                                        <p:strVal val="hidden"/>
                                      </p:to>
                                    </p:set>
                                  </p:childTnLst>
                                </p:cTn>
                              </p:par>
                              <p:par>
                                <p:cTn id="95" presetID="2" presetClass="exit" presetSubtype="2" accel="100000" fill="hold" grpId="1" nodeType="withEffect">
                                  <p:stCondLst>
                                    <p:cond delay="0"/>
                                  </p:stCondLst>
                                  <p:childTnLst>
                                    <p:anim calcmode="lin" valueType="num">
                                      <p:cBhvr additive="base">
                                        <p:cTn id="96" dur="500"/>
                                        <p:tgtEl>
                                          <p:spTgt spid="3">
                                            <p:graphicEl>
                                              <a:dgm id="{11CA4E75-2A35-484D-B678-CD6B49DBE81C}"/>
                                            </p:graphicEl>
                                          </p:spTgt>
                                        </p:tgtEl>
                                        <p:attrNameLst>
                                          <p:attrName>ppt_x</p:attrName>
                                        </p:attrNameLst>
                                      </p:cBhvr>
                                      <p:tavLst>
                                        <p:tav tm="0">
                                          <p:val>
                                            <p:strVal val="ppt_x"/>
                                          </p:val>
                                        </p:tav>
                                        <p:tav tm="100000">
                                          <p:val>
                                            <p:strVal val="1+ppt_w/2"/>
                                          </p:val>
                                        </p:tav>
                                      </p:tavLst>
                                    </p:anim>
                                    <p:anim calcmode="lin" valueType="num">
                                      <p:cBhvr additive="base">
                                        <p:cTn id="97" dur="500"/>
                                        <p:tgtEl>
                                          <p:spTgt spid="3">
                                            <p:graphicEl>
                                              <a:dgm id="{11CA4E75-2A35-484D-B678-CD6B49DBE81C}"/>
                                            </p:graphicEl>
                                          </p:spTgt>
                                        </p:tgtEl>
                                        <p:attrNameLst>
                                          <p:attrName>ppt_y</p:attrName>
                                        </p:attrNameLst>
                                      </p:cBhvr>
                                      <p:tavLst>
                                        <p:tav tm="0">
                                          <p:val>
                                            <p:strVal val="ppt_y"/>
                                          </p:val>
                                        </p:tav>
                                        <p:tav tm="100000">
                                          <p:val>
                                            <p:strVal val="ppt_y"/>
                                          </p:val>
                                        </p:tav>
                                      </p:tavLst>
                                    </p:anim>
                                    <p:set>
                                      <p:cBhvr>
                                        <p:cTn id="98" dur="1" fill="hold">
                                          <p:stCondLst>
                                            <p:cond delay="499"/>
                                          </p:stCondLst>
                                        </p:cTn>
                                        <p:tgtEl>
                                          <p:spTgt spid="3">
                                            <p:graphicEl>
                                              <a:dgm id="{11CA4E75-2A35-484D-B678-CD6B49DBE81C}"/>
                                            </p:graphicEl>
                                          </p:spTgt>
                                        </p:tgtEl>
                                        <p:attrNameLst>
                                          <p:attrName>style.visibility</p:attrName>
                                        </p:attrNameLst>
                                      </p:cBhvr>
                                      <p:to>
                                        <p:strVal val="hidden"/>
                                      </p:to>
                                    </p:set>
                                  </p:childTnLst>
                                </p:cTn>
                              </p:par>
                              <p:par>
                                <p:cTn id="99" presetID="2" presetClass="exit" presetSubtype="2" accel="100000" fill="hold" grpId="1" nodeType="withEffect">
                                  <p:stCondLst>
                                    <p:cond delay="0"/>
                                  </p:stCondLst>
                                  <p:childTnLst>
                                    <p:anim calcmode="lin" valueType="num">
                                      <p:cBhvr additive="base">
                                        <p:cTn id="100" dur="500"/>
                                        <p:tgtEl>
                                          <p:spTgt spid="3">
                                            <p:graphicEl>
                                              <a:dgm id="{37C844E7-0897-48CD-9918-8E691DDAEB72}"/>
                                            </p:graphicEl>
                                          </p:spTgt>
                                        </p:tgtEl>
                                        <p:attrNameLst>
                                          <p:attrName>ppt_x</p:attrName>
                                        </p:attrNameLst>
                                      </p:cBhvr>
                                      <p:tavLst>
                                        <p:tav tm="0">
                                          <p:val>
                                            <p:strVal val="ppt_x"/>
                                          </p:val>
                                        </p:tav>
                                        <p:tav tm="100000">
                                          <p:val>
                                            <p:strVal val="1+ppt_w/2"/>
                                          </p:val>
                                        </p:tav>
                                      </p:tavLst>
                                    </p:anim>
                                    <p:anim calcmode="lin" valueType="num">
                                      <p:cBhvr additive="base">
                                        <p:cTn id="101" dur="500"/>
                                        <p:tgtEl>
                                          <p:spTgt spid="3">
                                            <p:graphicEl>
                                              <a:dgm id="{37C844E7-0897-48CD-9918-8E691DDAEB72}"/>
                                            </p:graphicEl>
                                          </p:spTgt>
                                        </p:tgtEl>
                                        <p:attrNameLst>
                                          <p:attrName>ppt_y</p:attrName>
                                        </p:attrNameLst>
                                      </p:cBhvr>
                                      <p:tavLst>
                                        <p:tav tm="0">
                                          <p:val>
                                            <p:strVal val="ppt_y"/>
                                          </p:val>
                                        </p:tav>
                                        <p:tav tm="100000">
                                          <p:val>
                                            <p:strVal val="ppt_y"/>
                                          </p:val>
                                        </p:tav>
                                      </p:tavLst>
                                    </p:anim>
                                    <p:set>
                                      <p:cBhvr>
                                        <p:cTn id="102" dur="1" fill="hold">
                                          <p:stCondLst>
                                            <p:cond delay="499"/>
                                          </p:stCondLst>
                                        </p:cTn>
                                        <p:tgtEl>
                                          <p:spTgt spid="3">
                                            <p:graphicEl>
                                              <a:dgm id="{37C844E7-0897-48CD-9918-8E691DDAEB72}"/>
                                            </p:graphicEl>
                                          </p:spTgt>
                                        </p:tgtEl>
                                        <p:attrNameLst>
                                          <p:attrName>style.visibility</p:attrName>
                                        </p:attrNameLst>
                                      </p:cBhvr>
                                      <p:to>
                                        <p:strVal val="hidden"/>
                                      </p:to>
                                    </p:set>
                                  </p:childTnLst>
                                </p:cTn>
                              </p:par>
                              <p:par>
                                <p:cTn id="103" presetID="2" presetClass="exit" presetSubtype="2" accel="100000" fill="hold" grpId="1" nodeType="withEffect">
                                  <p:stCondLst>
                                    <p:cond delay="0"/>
                                  </p:stCondLst>
                                  <p:childTnLst>
                                    <p:anim calcmode="lin" valueType="num">
                                      <p:cBhvr additive="base">
                                        <p:cTn id="104" dur="500"/>
                                        <p:tgtEl>
                                          <p:spTgt spid="3">
                                            <p:graphicEl>
                                              <a:dgm id="{45DAA274-458C-4F43-B5D7-3C9DE42E42B9}"/>
                                            </p:graphicEl>
                                          </p:spTgt>
                                        </p:tgtEl>
                                        <p:attrNameLst>
                                          <p:attrName>ppt_x</p:attrName>
                                        </p:attrNameLst>
                                      </p:cBhvr>
                                      <p:tavLst>
                                        <p:tav tm="0">
                                          <p:val>
                                            <p:strVal val="ppt_x"/>
                                          </p:val>
                                        </p:tav>
                                        <p:tav tm="100000">
                                          <p:val>
                                            <p:strVal val="1+ppt_w/2"/>
                                          </p:val>
                                        </p:tav>
                                      </p:tavLst>
                                    </p:anim>
                                    <p:anim calcmode="lin" valueType="num">
                                      <p:cBhvr additive="base">
                                        <p:cTn id="105" dur="500"/>
                                        <p:tgtEl>
                                          <p:spTgt spid="3">
                                            <p:graphicEl>
                                              <a:dgm id="{45DAA274-458C-4F43-B5D7-3C9DE42E42B9}"/>
                                            </p:graphicEl>
                                          </p:spTgt>
                                        </p:tgtEl>
                                        <p:attrNameLst>
                                          <p:attrName>ppt_y</p:attrName>
                                        </p:attrNameLst>
                                      </p:cBhvr>
                                      <p:tavLst>
                                        <p:tav tm="0">
                                          <p:val>
                                            <p:strVal val="ppt_y"/>
                                          </p:val>
                                        </p:tav>
                                        <p:tav tm="100000">
                                          <p:val>
                                            <p:strVal val="ppt_y"/>
                                          </p:val>
                                        </p:tav>
                                      </p:tavLst>
                                    </p:anim>
                                    <p:set>
                                      <p:cBhvr>
                                        <p:cTn id="106" dur="1" fill="hold">
                                          <p:stCondLst>
                                            <p:cond delay="499"/>
                                          </p:stCondLst>
                                        </p:cTn>
                                        <p:tgtEl>
                                          <p:spTgt spid="3">
                                            <p:graphicEl>
                                              <a:dgm id="{45DAA274-458C-4F43-B5D7-3C9DE42E42B9}"/>
                                            </p:graphicEl>
                                          </p:spTgt>
                                        </p:tgtEl>
                                        <p:attrNameLst>
                                          <p:attrName>style.visibility</p:attrName>
                                        </p:attrNameLst>
                                      </p:cBhvr>
                                      <p:to>
                                        <p:strVal val="hidden"/>
                                      </p:to>
                                    </p:set>
                                  </p:childTnLst>
                                </p:cTn>
                              </p:par>
                              <p:par>
                                <p:cTn id="107" presetID="2" presetClass="exit" presetSubtype="2" accel="100000" fill="hold" grpId="1" nodeType="withEffect">
                                  <p:stCondLst>
                                    <p:cond delay="0"/>
                                  </p:stCondLst>
                                  <p:childTnLst>
                                    <p:anim calcmode="lin" valueType="num">
                                      <p:cBhvr additive="base">
                                        <p:cTn id="108" dur="500"/>
                                        <p:tgtEl>
                                          <p:spTgt spid="3">
                                            <p:graphicEl>
                                              <a:dgm id="{C8D67110-B023-4681-A879-739239497179}"/>
                                            </p:graphicEl>
                                          </p:spTgt>
                                        </p:tgtEl>
                                        <p:attrNameLst>
                                          <p:attrName>ppt_x</p:attrName>
                                        </p:attrNameLst>
                                      </p:cBhvr>
                                      <p:tavLst>
                                        <p:tav tm="0">
                                          <p:val>
                                            <p:strVal val="ppt_x"/>
                                          </p:val>
                                        </p:tav>
                                        <p:tav tm="100000">
                                          <p:val>
                                            <p:strVal val="1+ppt_w/2"/>
                                          </p:val>
                                        </p:tav>
                                      </p:tavLst>
                                    </p:anim>
                                    <p:anim calcmode="lin" valueType="num">
                                      <p:cBhvr additive="base">
                                        <p:cTn id="109" dur="500"/>
                                        <p:tgtEl>
                                          <p:spTgt spid="3">
                                            <p:graphicEl>
                                              <a:dgm id="{C8D67110-B023-4681-A879-739239497179}"/>
                                            </p:graphicEl>
                                          </p:spTgt>
                                        </p:tgtEl>
                                        <p:attrNameLst>
                                          <p:attrName>ppt_y</p:attrName>
                                        </p:attrNameLst>
                                      </p:cBhvr>
                                      <p:tavLst>
                                        <p:tav tm="0">
                                          <p:val>
                                            <p:strVal val="ppt_y"/>
                                          </p:val>
                                        </p:tav>
                                        <p:tav tm="100000">
                                          <p:val>
                                            <p:strVal val="ppt_y"/>
                                          </p:val>
                                        </p:tav>
                                      </p:tavLst>
                                    </p:anim>
                                    <p:set>
                                      <p:cBhvr>
                                        <p:cTn id="110" dur="1" fill="hold">
                                          <p:stCondLst>
                                            <p:cond delay="499"/>
                                          </p:stCondLst>
                                        </p:cTn>
                                        <p:tgtEl>
                                          <p:spTgt spid="3">
                                            <p:graphicEl>
                                              <a:dgm id="{C8D67110-B023-4681-A879-739239497179}"/>
                                            </p:graphicEl>
                                          </p:spTgt>
                                        </p:tgtEl>
                                        <p:attrNameLst>
                                          <p:attrName>style.visibility</p:attrName>
                                        </p:attrNameLst>
                                      </p:cBhvr>
                                      <p:to>
                                        <p:strVal val="hidden"/>
                                      </p:to>
                                    </p:set>
                                  </p:childTnLst>
                                </p:cTn>
                              </p:par>
                              <p:par>
                                <p:cTn id="111" presetID="2" presetClass="exit" presetSubtype="2" accel="100000" fill="hold" grpId="1" nodeType="withEffect">
                                  <p:stCondLst>
                                    <p:cond delay="0"/>
                                  </p:stCondLst>
                                  <p:childTnLst>
                                    <p:anim calcmode="lin" valueType="num">
                                      <p:cBhvr additive="base">
                                        <p:cTn id="112" dur="500"/>
                                        <p:tgtEl>
                                          <p:spTgt spid="3">
                                            <p:graphicEl>
                                              <a:dgm id="{255E992E-794C-46FA-809A-77F5E0A752D4}"/>
                                            </p:graphicEl>
                                          </p:spTgt>
                                        </p:tgtEl>
                                        <p:attrNameLst>
                                          <p:attrName>ppt_x</p:attrName>
                                        </p:attrNameLst>
                                      </p:cBhvr>
                                      <p:tavLst>
                                        <p:tav tm="0">
                                          <p:val>
                                            <p:strVal val="ppt_x"/>
                                          </p:val>
                                        </p:tav>
                                        <p:tav tm="100000">
                                          <p:val>
                                            <p:strVal val="1+ppt_w/2"/>
                                          </p:val>
                                        </p:tav>
                                      </p:tavLst>
                                    </p:anim>
                                    <p:anim calcmode="lin" valueType="num">
                                      <p:cBhvr additive="base">
                                        <p:cTn id="113" dur="500"/>
                                        <p:tgtEl>
                                          <p:spTgt spid="3">
                                            <p:graphicEl>
                                              <a:dgm id="{255E992E-794C-46FA-809A-77F5E0A752D4}"/>
                                            </p:graphicEl>
                                          </p:spTgt>
                                        </p:tgtEl>
                                        <p:attrNameLst>
                                          <p:attrName>ppt_y</p:attrName>
                                        </p:attrNameLst>
                                      </p:cBhvr>
                                      <p:tavLst>
                                        <p:tav tm="0">
                                          <p:val>
                                            <p:strVal val="ppt_y"/>
                                          </p:val>
                                        </p:tav>
                                        <p:tav tm="100000">
                                          <p:val>
                                            <p:strVal val="ppt_y"/>
                                          </p:val>
                                        </p:tav>
                                      </p:tavLst>
                                    </p:anim>
                                    <p:set>
                                      <p:cBhvr>
                                        <p:cTn id="114" dur="1" fill="hold">
                                          <p:stCondLst>
                                            <p:cond delay="499"/>
                                          </p:stCondLst>
                                        </p:cTn>
                                        <p:tgtEl>
                                          <p:spTgt spid="3">
                                            <p:graphicEl>
                                              <a:dgm id="{255E992E-794C-46FA-809A-77F5E0A752D4}"/>
                                            </p:graphicEl>
                                          </p:spTgt>
                                        </p:tgtEl>
                                        <p:attrNameLst>
                                          <p:attrName>style.visibility</p:attrName>
                                        </p:attrNameLst>
                                      </p:cBhvr>
                                      <p:to>
                                        <p:strVal val="hidden"/>
                                      </p:to>
                                    </p:set>
                                  </p:childTnLst>
                                </p:cTn>
                              </p:par>
                              <p:par>
                                <p:cTn id="115" presetID="10" presetClass="entr" presetSubtype="0" fill="hold" grpId="0" nodeType="withEffect">
                                  <p:stCondLst>
                                    <p:cond delay="0"/>
                                  </p:stCondLst>
                                  <p:childTnLst>
                                    <p:set>
                                      <p:cBhvr>
                                        <p:cTn id="116" dur="1" fill="hold">
                                          <p:stCondLst>
                                            <p:cond delay="0"/>
                                          </p:stCondLst>
                                        </p:cTn>
                                        <p:tgtEl>
                                          <p:spTgt spid="5">
                                            <p:graphicEl>
                                              <a:dgm id="{C0BCF561-6211-443A-8FBE-AB0D9B21E77C}"/>
                                            </p:graphicEl>
                                          </p:spTgt>
                                        </p:tgtEl>
                                        <p:attrNameLst>
                                          <p:attrName>style.visibility</p:attrName>
                                        </p:attrNameLst>
                                      </p:cBhvr>
                                      <p:to>
                                        <p:strVal val="visible"/>
                                      </p:to>
                                    </p:set>
                                    <p:animEffect transition="in" filter="fade">
                                      <p:cBhvr>
                                        <p:cTn id="117" dur="500"/>
                                        <p:tgtEl>
                                          <p:spTgt spid="5">
                                            <p:graphicEl>
                                              <a:dgm id="{C0BCF561-6211-443A-8FBE-AB0D9B21E77C}"/>
                                            </p:graphicEl>
                                          </p:spTgt>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5">
                                            <p:graphicEl>
                                              <a:dgm id="{3AE90889-C66C-411F-BAE9-CB07EBBA8665}"/>
                                            </p:graphicEl>
                                          </p:spTgt>
                                        </p:tgtEl>
                                        <p:attrNameLst>
                                          <p:attrName>style.visibility</p:attrName>
                                        </p:attrNameLst>
                                      </p:cBhvr>
                                      <p:to>
                                        <p:strVal val="visible"/>
                                      </p:to>
                                    </p:set>
                                    <p:animEffect transition="in" filter="fade">
                                      <p:cBhvr>
                                        <p:cTn id="121" dur="500"/>
                                        <p:tgtEl>
                                          <p:spTgt spid="5">
                                            <p:graphicEl>
                                              <a:dgm id="{3AE90889-C66C-411F-BAE9-CB07EBBA8665}"/>
                                            </p:graphic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
                                            <p:graphicEl>
                                              <a:dgm id="{22532432-DFEB-4F14-A87C-C5F39F870150}"/>
                                            </p:graphicEl>
                                          </p:spTgt>
                                        </p:tgtEl>
                                        <p:attrNameLst>
                                          <p:attrName>style.visibility</p:attrName>
                                        </p:attrNameLst>
                                      </p:cBhvr>
                                      <p:to>
                                        <p:strVal val="visible"/>
                                      </p:to>
                                    </p:set>
                                    <p:animEffect transition="in" filter="fade">
                                      <p:cBhvr>
                                        <p:cTn id="124" dur="500"/>
                                        <p:tgtEl>
                                          <p:spTgt spid="5">
                                            <p:graphicEl>
                                              <a:dgm id="{22532432-DFEB-4F14-A87C-C5F39F870150}"/>
                                            </p:graphicEl>
                                          </p:spTgt>
                                        </p:tgtEl>
                                      </p:cBhvr>
                                    </p:animEffect>
                                  </p:childTnLst>
                                </p:cTn>
                              </p:par>
                            </p:childTnLst>
                          </p:cTn>
                        </p:par>
                        <p:par>
                          <p:cTn id="125" fill="hold">
                            <p:stCondLst>
                              <p:cond delay="1000"/>
                            </p:stCondLst>
                            <p:childTnLst>
                              <p:par>
                                <p:cTn id="126" presetID="10" presetClass="entr" presetSubtype="0" fill="hold" grpId="0" nodeType="afterEffect">
                                  <p:stCondLst>
                                    <p:cond delay="0"/>
                                  </p:stCondLst>
                                  <p:childTnLst>
                                    <p:set>
                                      <p:cBhvr>
                                        <p:cTn id="127" dur="1" fill="hold">
                                          <p:stCondLst>
                                            <p:cond delay="0"/>
                                          </p:stCondLst>
                                        </p:cTn>
                                        <p:tgtEl>
                                          <p:spTgt spid="5">
                                            <p:graphicEl>
                                              <a:dgm id="{EC99FCE6-9CE9-4408-9343-C60A48976E26}"/>
                                            </p:graphicEl>
                                          </p:spTgt>
                                        </p:tgtEl>
                                        <p:attrNameLst>
                                          <p:attrName>style.visibility</p:attrName>
                                        </p:attrNameLst>
                                      </p:cBhvr>
                                      <p:to>
                                        <p:strVal val="visible"/>
                                      </p:to>
                                    </p:set>
                                    <p:animEffect transition="in" filter="fade">
                                      <p:cBhvr>
                                        <p:cTn id="128" dur="500"/>
                                        <p:tgtEl>
                                          <p:spTgt spid="5">
                                            <p:graphicEl>
                                              <a:dgm id="{EC99FCE6-9CE9-4408-9343-C60A48976E26}"/>
                                            </p:graphic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5">
                                            <p:graphicEl>
                                              <a:dgm id="{F5666203-296B-4218-8119-52A37BF45514}"/>
                                            </p:graphicEl>
                                          </p:spTgt>
                                        </p:tgtEl>
                                        <p:attrNameLst>
                                          <p:attrName>style.visibility</p:attrName>
                                        </p:attrNameLst>
                                      </p:cBhvr>
                                      <p:to>
                                        <p:strVal val="visible"/>
                                      </p:to>
                                    </p:set>
                                    <p:animEffect transition="in" filter="fade">
                                      <p:cBhvr>
                                        <p:cTn id="131" dur="500"/>
                                        <p:tgtEl>
                                          <p:spTgt spid="5">
                                            <p:graphicEl>
                                              <a:dgm id="{F5666203-296B-4218-8119-52A37BF45514}"/>
                                            </p:graphicEl>
                                          </p:spTgt>
                                        </p:tgtEl>
                                      </p:cBhvr>
                                    </p:animEffect>
                                  </p:childTnLst>
                                </p:cTn>
                              </p:par>
                            </p:childTnLst>
                          </p:cTn>
                        </p:par>
                        <p:par>
                          <p:cTn id="132" fill="hold">
                            <p:stCondLst>
                              <p:cond delay="1500"/>
                            </p:stCondLst>
                            <p:childTnLst>
                              <p:par>
                                <p:cTn id="133" presetID="10" presetClass="entr" presetSubtype="0" fill="hold" grpId="0" nodeType="afterEffect">
                                  <p:stCondLst>
                                    <p:cond delay="0"/>
                                  </p:stCondLst>
                                  <p:childTnLst>
                                    <p:set>
                                      <p:cBhvr>
                                        <p:cTn id="134" dur="1" fill="hold">
                                          <p:stCondLst>
                                            <p:cond delay="0"/>
                                          </p:stCondLst>
                                        </p:cTn>
                                        <p:tgtEl>
                                          <p:spTgt spid="5">
                                            <p:graphicEl>
                                              <a:dgm id="{B5F77ADD-6FB9-490B-9DBD-787AAC9FB26C}"/>
                                            </p:graphicEl>
                                          </p:spTgt>
                                        </p:tgtEl>
                                        <p:attrNameLst>
                                          <p:attrName>style.visibility</p:attrName>
                                        </p:attrNameLst>
                                      </p:cBhvr>
                                      <p:to>
                                        <p:strVal val="visible"/>
                                      </p:to>
                                    </p:set>
                                    <p:animEffect transition="in" filter="fade">
                                      <p:cBhvr>
                                        <p:cTn id="135" dur="500"/>
                                        <p:tgtEl>
                                          <p:spTgt spid="5">
                                            <p:graphicEl>
                                              <a:dgm id="{B5F77ADD-6FB9-490B-9DBD-787AAC9FB26C}"/>
                                            </p:graphic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
                                            <p:graphicEl>
                                              <a:dgm id="{F5C133A8-FF83-49F9-98BC-7EFD415F45A1}"/>
                                            </p:graphicEl>
                                          </p:spTgt>
                                        </p:tgtEl>
                                        <p:attrNameLst>
                                          <p:attrName>style.visibility</p:attrName>
                                        </p:attrNameLst>
                                      </p:cBhvr>
                                      <p:to>
                                        <p:strVal val="visible"/>
                                      </p:to>
                                    </p:set>
                                    <p:animEffect transition="in" filter="fade">
                                      <p:cBhvr>
                                        <p:cTn id="138" dur="500"/>
                                        <p:tgtEl>
                                          <p:spTgt spid="5">
                                            <p:graphicEl>
                                              <a:dgm id="{F5C133A8-FF83-49F9-98BC-7EFD415F45A1}"/>
                                            </p:graphicEl>
                                          </p:spTgt>
                                        </p:tgtEl>
                                      </p:cBhvr>
                                    </p:animEffect>
                                  </p:childTnLst>
                                </p:cTn>
                              </p:par>
                            </p:childTnLst>
                          </p:cTn>
                        </p:par>
                        <p:par>
                          <p:cTn id="139" fill="hold">
                            <p:stCondLst>
                              <p:cond delay="2000"/>
                            </p:stCondLst>
                            <p:childTnLst>
                              <p:par>
                                <p:cTn id="140" presetID="10" presetClass="entr" presetSubtype="0" fill="hold" grpId="0" nodeType="afterEffect">
                                  <p:stCondLst>
                                    <p:cond delay="0"/>
                                  </p:stCondLst>
                                  <p:childTnLst>
                                    <p:set>
                                      <p:cBhvr>
                                        <p:cTn id="141" dur="1" fill="hold">
                                          <p:stCondLst>
                                            <p:cond delay="0"/>
                                          </p:stCondLst>
                                        </p:cTn>
                                        <p:tgtEl>
                                          <p:spTgt spid="5">
                                            <p:graphicEl>
                                              <a:dgm id="{F5B9A9E1-3FC6-4FB7-9FCC-4EB0E6F0B3AF}"/>
                                            </p:graphicEl>
                                          </p:spTgt>
                                        </p:tgtEl>
                                        <p:attrNameLst>
                                          <p:attrName>style.visibility</p:attrName>
                                        </p:attrNameLst>
                                      </p:cBhvr>
                                      <p:to>
                                        <p:strVal val="visible"/>
                                      </p:to>
                                    </p:set>
                                    <p:animEffect transition="in" filter="fade">
                                      <p:cBhvr>
                                        <p:cTn id="142" dur="500"/>
                                        <p:tgtEl>
                                          <p:spTgt spid="5">
                                            <p:graphicEl>
                                              <a:dgm id="{F5B9A9E1-3FC6-4FB7-9FCC-4EB0E6F0B3AF}"/>
                                            </p:graphic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5">
                                            <p:graphicEl>
                                              <a:dgm id="{227AE370-93F8-4E5D-A8FA-BBB75D577EB3}"/>
                                            </p:graphicEl>
                                          </p:spTgt>
                                        </p:tgtEl>
                                        <p:attrNameLst>
                                          <p:attrName>style.visibility</p:attrName>
                                        </p:attrNameLst>
                                      </p:cBhvr>
                                      <p:to>
                                        <p:strVal val="visible"/>
                                      </p:to>
                                    </p:set>
                                    <p:animEffect transition="in" filter="fade">
                                      <p:cBhvr>
                                        <p:cTn id="145" dur="500"/>
                                        <p:tgtEl>
                                          <p:spTgt spid="5">
                                            <p:graphicEl>
                                              <a:dgm id="{227AE370-93F8-4E5D-A8FA-BBB75D577EB3}"/>
                                            </p:graphicEl>
                                          </p:spTgt>
                                        </p:tgtEl>
                                      </p:cBhvr>
                                    </p:animEffect>
                                  </p:childTnLst>
                                </p:cTn>
                              </p:par>
                            </p:childTnLst>
                          </p:cTn>
                        </p:par>
                        <p:par>
                          <p:cTn id="146" fill="hold">
                            <p:stCondLst>
                              <p:cond delay="2500"/>
                            </p:stCondLst>
                            <p:childTnLst>
                              <p:par>
                                <p:cTn id="147" presetID="10" presetClass="entr" presetSubtype="0" fill="hold" grpId="0" nodeType="afterEffect">
                                  <p:stCondLst>
                                    <p:cond delay="0"/>
                                  </p:stCondLst>
                                  <p:childTnLst>
                                    <p:set>
                                      <p:cBhvr>
                                        <p:cTn id="148" dur="1" fill="hold">
                                          <p:stCondLst>
                                            <p:cond delay="0"/>
                                          </p:stCondLst>
                                        </p:cTn>
                                        <p:tgtEl>
                                          <p:spTgt spid="5">
                                            <p:graphicEl>
                                              <a:dgm id="{BA314A30-B3E8-42EC-B54D-301E09144901}"/>
                                            </p:graphicEl>
                                          </p:spTgt>
                                        </p:tgtEl>
                                        <p:attrNameLst>
                                          <p:attrName>style.visibility</p:attrName>
                                        </p:attrNameLst>
                                      </p:cBhvr>
                                      <p:to>
                                        <p:strVal val="visible"/>
                                      </p:to>
                                    </p:set>
                                    <p:animEffect transition="in" filter="fade">
                                      <p:cBhvr>
                                        <p:cTn id="149" dur="500"/>
                                        <p:tgtEl>
                                          <p:spTgt spid="5">
                                            <p:graphicEl>
                                              <a:dgm id="{BA314A30-B3E8-42EC-B54D-301E09144901}"/>
                                            </p:graphicEl>
                                          </p:spTgt>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
                                            <p:graphicEl>
                                              <a:dgm id="{81689F84-A6F7-4FEE-8AD2-B985D22DD840}"/>
                                            </p:graphicEl>
                                          </p:spTgt>
                                        </p:tgtEl>
                                        <p:attrNameLst>
                                          <p:attrName>style.visibility</p:attrName>
                                        </p:attrNameLst>
                                      </p:cBhvr>
                                      <p:to>
                                        <p:strVal val="visible"/>
                                      </p:to>
                                    </p:set>
                                    <p:animEffect transition="in" filter="fade">
                                      <p:cBhvr>
                                        <p:cTn id="152" dur="500"/>
                                        <p:tgtEl>
                                          <p:spTgt spid="5">
                                            <p:graphicEl>
                                              <a:dgm id="{81689F84-A6F7-4FEE-8AD2-B985D22DD840}"/>
                                            </p:graphicEl>
                                          </p:spTgt>
                                        </p:tgtEl>
                                      </p:cBhvr>
                                    </p:animEffect>
                                  </p:childTnLst>
                                </p:cTn>
                              </p:par>
                            </p:childTnLst>
                          </p:cTn>
                        </p:par>
                        <p:par>
                          <p:cTn id="153" fill="hold">
                            <p:stCondLst>
                              <p:cond delay="3000"/>
                            </p:stCondLst>
                            <p:childTnLst>
                              <p:par>
                                <p:cTn id="154" presetID="10" presetClass="entr" presetSubtype="0" fill="hold" grpId="0"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fade">
                                      <p:cBhvr>
                                        <p:cTn id="156" dur="500"/>
                                        <p:tgtEl>
                                          <p:spTgt spid="8"/>
                                        </p:tgtEl>
                                      </p:cBhvr>
                                    </p:animEffect>
                                  </p:childTnLst>
                                </p:cTn>
                              </p:par>
                            </p:childTnLst>
                          </p:cTn>
                        </p:par>
                      </p:childTnLst>
                    </p:cTn>
                  </p:par>
                  <p:par>
                    <p:cTn id="157" fill="hold">
                      <p:stCondLst>
                        <p:cond delay="indefinite"/>
                      </p:stCondLst>
                      <p:childTnLst>
                        <p:par>
                          <p:cTn id="158" fill="hold">
                            <p:stCondLst>
                              <p:cond delay="0"/>
                            </p:stCondLst>
                            <p:childTnLst>
                              <p:par>
                                <p:cTn id="159" presetID="2" presetClass="exit" presetSubtype="8" accel="100000" fill="hold" nodeType="clickEffect">
                                  <p:stCondLst>
                                    <p:cond delay="0"/>
                                  </p:stCondLst>
                                  <p:childTnLst>
                                    <p:anim calcmode="lin" valueType="num">
                                      <p:cBhvr additive="base">
                                        <p:cTn id="160" dur="500"/>
                                        <p:tgtEl>
                                          <p:spTgt spid="2"/>
                                        </p:tgtEl>
                                        <p:attrNameLst>
                                          <p:attrName>ppt_x</p:attrName>
                                        </p:attrNameLst>
                                      </p:cBhvr>
                                      <p:tavLst>
                                        <p:tav tm="0">
                                          <p:val>
                                            <p:strVal val="ppt_x"/>
                                          </p:val>
                                        </p:tav>
                                        <p:tav tm="100000">
                                          <p:val>
                                            <p:strVal val="0-ppt_w/2"/>
                                          </p:val>
                                        </p:tav>
                                      </p:tavLst>
                                    </p:anim>
                                    <p:anim calcmode="lin" valueType="num">
                                      <p:cBhvr additive="base">
                                        <p:cTn id="161" dur="500"/>
                                        <p:tgtEl>
                                          <p:spTgt spid="2"/>
                                        </p:tgtEl>
                                        <p:attrNameLst>
                                          <p:attrName>ppt_y</p:attrName>
                                        </p:attrNameLst>
                                      </p:cBhvr>
                                      <p:tavLst>
                                        <p:tav tm="0">
                                          <p:val>
                                            <p:strVal val="ppt_y"/>
                                          </p:val>
                                        </p:tav>
                                        <p:tav tm="100000">
                                          <p:val>
                                            <p:strVal val="ppt_y"/>
                                          </p:val>
                                        </p:tav>
                                      </p:tavLst>
                                    </p:anim>
                                    <p:set>
                                      <p:cBhvr>
                                        <p:cTn id="162" dur="1" fill="hold">
                                          <p:stCondLst>
                                            <p:cond delay="499"/>
                                          </p:stCondLst>
                                        </p:cTn>
                                        <p:tgtEl>
                                          <p:spTgt spid="2"/>
                                        </p:tgtEl>
                                        <p:attrNameLst>
                                          <p:attrName>style.visibility</p:attrName>
                                        </p:attrNameLst>
                                      </p:cBhvr>
                                      <p:to>
                                        <p:strVal val="hidden"/>
                                      </p:to>
                                    </p:set>
                                  </p:childTnLst>
                                </p:cTn>
                              </p:par>
                              <p:par>
                                <p:cTn id="163" presetID="2" presetClass="exit" presetSubtype="2" accel="100000" fill="hold" grpId="1" nodeType="withEffect">
                                  <p:stCondLst>
                                    <p:cond delay="0"/>
                                  </p:stCondLst>
                                  <p:childTnLst>
                                    <p:anim calcmode="lin" valueType="num">
                                      <p:cBhvr additive="base">
                                        <p:cTn id="164" dur="500"/>
                                        <p:tgtEl>
                                          <p:spTgt spid="5">
                                            <p:graphicEl>
                                              <a:dgm id="{C0BCF561-6211-443A-8FBE-AB0D9B21E77C}"/>
                                            </p:graphicEl>
                                          </p:spTgt>
                                        </p:tgtEl>
                                        <p:attrNameLst>
                                          <p:attrName>ppt_x</p:attrName>
                                        </p:attrNameLst>
                                      </p:cBhvr>
                                      <p:tavLst>
                                        <p:tav tm="0">
                                          <p:val>
                                            <p:strVal val="ppt_x"/>
                                          </p:val>
                                        </p:tav>
                                        <p:tav tm="100000">
                                          <p:val>
                                            <p:strVal val="1+ppt_w/2"/>
                                          </p:val>
                                        </p:tav>
                                      </p:tavLst>
                                    </p:anim>
                                    <p:anim calcmode="lin" valueType="num">
                                      <p:cBhvr additive="base">
                                        <p:cTn id="165" dur="500"/>
                                        <p:tgtEl>
                                          <p:spTgt spid="5">
                                            <p:graphicEl>
                                              <a:dgm id="{C0BCF561-6211-443A-8FBE-AB0D9B21E77C}"/>
                                            </p:graphicEl>
                                          </p:spTgt>
                                        </p:tgtEl>
                                        <p:attrNameLst>
                                          <p:attrName>ppt_y</p:attrName>
                                        </p:attrNameLst>
                                      </p:cBhvr>
                                      <p:tavLst>
                                        <p:tav tm="0">
                                          <p:val>
                                            <p:strVal val="ppt_y"/>
                                          </p:val>
                                        </p:tav>
                                        <p:tav tm="100000">
                                          <p:val>
                                            <p:strVal val="ppt_y"/>
                                          </p:val>
                                        </p:tav>
                                      </p:tavLst>
                                    </p:anim>
                                    <p:set>
                                      <p:cBhvr>
                                        <p:cTn id="166" dur="1" fill="hold">
                                          <p:stCondLst>
                                            <p:cond delay="499"/>
                                          </p:stCondLst>
                                        </p:cTn>
                                        <p:tgtEl>
                                          <p:spTgt spid="5">
                                            <p:graphicEl>
                                              <a:dgm id="{C0BCF561-6211-443A-8FBE-AB0D9B21E77C}"/>
                                            </p:graphicEl>
                                          </p:spTgt>
                                        </p:tgtEl>
                                        <p:attrNameLst>
                                          <p:attrName>style.visibility</p:attrName>
                                        </p:attrNameLst>
                                      </p:cBhvr>
                                      <p:to>
                                        <p:strVal val="hidden"/>
                                      </p:to>
                                    </p:set>
                                  </p:childTnLst>
                                </p:cTn>
                              </p:par>
                              <p:par>
                                <p:cTn id="167" presetID="2" presetClass="exit" presetSubtype="2" accel="100000" fill="hold" grpId="1" nodeType="withEffect">
                                  <p:stCondLst>
                                    <p:cond delay="0"/>
                                  </p:stCondLst>
                                  <p:childTnLst>
                                    <p:anim calcmode="lin" valueType="num">
                                      <p:cBhvr additive="base">
                                        <p:cTn id="168" dur="500"/>
                                        <p:tgtEl>
                                          <p:spTgt spid="5">
                                            <p:graphicEl>
                                              <a:dgm id="{3AE90889-C66C-411F-BAE9-CB07EBBA8665}"/>
                                            </p:graphicEl>
                                          </p:spTgt>
                                        </p:tgtEl>
                                        <p:attrNameLst>
                                          <p:attrName>ppt_x</p:attrName>
                                        </p:attrNameLst>
                                      </p:cBhvr>
                                      <p:tavLst>
                                        <p:tav tm="0">
                                          <p:val>
                                            <p:strVal val="ppt_x"/>
                                          </p:val>
                                        </p:tav>
                                        <p:tav tm="100000">
                                          <p:val>
                                            <p:strVal val="1+ppt_w/2"/>
                                          </p:val>
                                        </p:tav>
                                      </p:tavLst>
                                    </p:anim>
                                    <p:anim calcmode="lin" valueType="num">
                                      <p:cBhvr additive="base">
                                        <p:cTn id="169" dur="500"/>
                                        <p:tgtEl>
                                          <p:spTgt spid="5">
                                            <p:graphicEl>
                                              <a:dgm id="{3AE90889-C66C-411F-BAE9-CB07EBBA8665}"/>
                                            </p:graphicEl>
                                          </p:spTgt>
                                        </p:tgtEl>
                                        <p:attrNameLst>
                                          <p:attrName>ppt_y</p:attrName>
                                        </p:attrNameLst>
                                      </p:cBhvr>
                                      <p:tavLst>
                                        <p:tav tm="0">
                                          <p:val>
                                            <p:strVal val="ppt_y"/>
                                          </p:val>
                                        </p:tav>
                                        <p:tav tm="100000">
                                          <p:val>
                                            <p:strVal val="ppt_y"/>
                                          </p:val>
                                        </p:tav>
                                      </p:tavLst>
                                    </p:anim>
                                    <p:set>
                                      <p:cBhvr>
                                        <p:cTn id="170" dur="1" fill="hold">
                                          <p:stCondLst>
                                            <p:cond delay="499"/>
                                          </p:stCondLst>
                                        </p:cTn>
                                        <p:tgtEl>
                                          <p:spTgt spid="5">
                                            <p:graphicEl>
                                              <a:dgm id="{3AE90889-C66C-411F-BAE9-CB07EBBA8665}"/>
                                            </p:graphicEl>
                                          </p:spTgt>
                                        </p:tgtEl>
                                        <p:attrNameLst>
                                          <p:attrName>style.visibility</p:attrName>
                                        </p:attrNameLst>
                                      </p:cBhvr>
                                      <p:to>
                                        <p:strVal val="hidden"/>
                                      </p:to>
                                    </p:set>
                                  </p:childTnLst>
                                </p:cTn>
                              </p:par>
                              <p:par>
                                <p:cTn id="171" presetID="2" presetClass="exit" presetSubtype="2" accel="100000" fill="hold" grpId="1" nodeType="withEffect">
                                  <p:stCondLst>
                                    <p:cond delay="0"/>
                                  </p:stCondLst>
                                  <p:childTnLst>
                                    <p:anim calcmode="lin" valueType="num">
                                      <p:cBhvr additive="base">
                                        <p:cTn id="172" dur="500"/>
                                        <p:tgtEl>
                                          <p:spTgt spid="5">
                                            <p:graphicEl>
                                              <a:dgm id="{22532432-DFEB-4F14-A87C-C5F39F870150}"/>
                                            </p:graphicEl>
                                          </p:spTgt>
                                        </p:tgtEl>
                                        <p:attrNameLst>
                                          <p:attrName>ppt_x</p:attrName>
                                        </p:attrNameLst>
                                      </p:cBhvr>
                                      <p:tavLst>
                                        <p:tav tm="0">
                                          <p:val>
                                            <p:strVal val="ppt_x"/>
                                          </p:val>
                                        </p:tav>
                                        <p:tav tm="100000">
                                          <p:val>
                                            <p:strVal val="1+ppt_w/2"/>
                                          </p:val>
                                        </p:tav>
                                      </p:tavLst>
                                    </p:anim>
                                    <p:anim calcmode="lin" valueType="num">
                                      <p:cBhvr additive="base">
                                        <p:cTn id="173" dur="500"/>
                                        <p:tgtEl>
                                          <p:spTgt spid="5">
                                            <p:graphicEl>
                                              <a:dgm id="{22532432-DFEB-4F14-A87C-C5F39F870150}"/>
                                            </p:graphicEl>
                                          </p:spTgt>
                                        </p:tgtEl>
                                        <p:attrNameLst>
                                          <p:attrName>ppt_y</p:attrName>
                                        </p:attrNameLst>
                                      </p:cBhvr>
                                      <p:tavLst>
                                        <p:tav tm="0">
                                          <p:val>
                                            <p:strVal val="ppt_y"/>
                                          </p:val>
                                        </p:tav>
                                        <p:tav tm="100000">
                                          <p:val>
                                            <p:strVal val="ppt_y"/>
                                          </p:val>
                                        </p:tav>
                                      </p:tavLst>
                                    </p:anim>
                                    <p:set>
                                      <p:cBhvr>
                                        <p:cTn id="174" dur="1" fill="hold">
                                          <p:stCondLst>
                                            <p:cond delay="499"/>
                                          </p:stCondLst>
                                        </p:cTn>
                                        <p:tgtEl>
                                          <p:spTgt spid="5">
                                            <p:graphicEl>
                                              <a:dgm id="{22532432-DFEB-4F14-A87C-C5F39F870150}"/>
                                            </p:graphicEl>
                                          </p:spTgt>
                                        </p:tgtEl>
                                        <p:attrNameLst>
                                          <p:attrName>style.visibility</p:attrName>
                                        </p:attrNameLst>
                                      </p:cBhvr>
                                      <p:to>
                                        <p:strVal val="hidden"/>
                                      </p:to>
                                    </p:set>
                                  </p:childTnLst>
                                </p:cTn>
                              </p:par>
                              <p:par>
                                <p:cTn id="175" presetID="2" presetClass="exit" presetSubtype="2" accel="100000" fill="hold" grpId="1" nodeType="withEffect">
                                  <p:stCondLst>
                                    <p:cond delay="0"/>
                                  </p:stCondLst>
                                  <p:childTnLst>
                                    <p:anim calcmode="lin" valueType="num">
                                      <p:cBhvr additive="base">
                                        <p:cTn id="176" dur="500"/>
                                        <p:tgtEl>
                                          <p:spTgt spid="5">
                                            <p:graphicEl>
                                              <a:dgm id="{EC99FCE6-9CE9-4408-9343-C60A48976E26}"/>
                                            </p:graphicEl>
                                          </p:spTgt>
                                        </p:tgtEl>
                                        <p:attrNameLst>
                                          <p:attrName>ppt_x</p:attrName>
                                        </p:attrNameLst>
                                      </p:cBhvr>
                                      <p:tavLst>
                                        <p:tav tm="0">
                                          <p:val>
                                            <p:strVal val="ppt_x"/>
                                          </p:val>
                                        </p:tav>
                                        <p:tav tm="100000">
                                          <p:val>
                                            <p:strVal val="1+ppt_w/2"/>
                                          </p:val>
                                        </p:tav>
                                      </p:tavLst>
                                    </p:anim>
                                    <p:anim calcmode="lin" valueType="num">
                                      <p:cBhvr additive="base">
                                        <p:cTn id="177" dur="500"/>
                                        <p:tgtEl>
                                          <p:spTgt spid="5">
                                            <p:graphicEl>
                                              <a:dgm id="{EC99FCE6-9CE9-4408-9343-C60A48976E26}"/>
                                            </p:graphicEl>
                                          </p:spTgt>
                                        </p:tgtEl>
                                        <p:attrNameLst>
                                          <p:attrName>ppt_y</p:attrName>
                                        </p:attrNameLst>
                                      </p:cBhvr>
                                      <p:tavLst>
                                        <p:tav tm="0">
                                          <p:val>
                                            <p:strVal val="ppt_y"/>
                                          </p:val>
                                        </p:tav>
                                        <p:tav tm="100000">
                                          <p:val>
                                            <p:strVal val="ppt_y"/>
                                          </p:val>
                                        </p:tav>
                                      </p:tavLst>
                                    </p:anim>
                                    <p:set>
                                      <p:cBhvr>
                                        <p:cTn id="178" dur="1" fill="hold">
                                          <p:stCondLst>
                                            <p:cond delay="499"/>
                                          </p:stCondLst>
                                        </p:cTn>
                                        <p:tgtEl>
                                          <p:spTgt spid="5">
                                            <p:graphicEl>
                                              <a:dgm id="{EC99FCE6-9CE9-4408-9343-C60A48976E26}"/>
                                            </p:graphicEl>
                                          </p:spTgt>
                                        </p:tgtEl>
                                        <p:attrNameLst>
                                          <p:attrName>style.visibility</p:attrName>
                                        </p:attrNameLst>
                                      </p:cBhvr>
                                      <p:to>
                                        <p:strVal val="hidden"/>
                                      </p:to>
                                    </p:set>
                                  </p:childTnLst>
                                </p:cTn>
                              </p:par>
                              <p:par>
                                <p:cTn id="179" presetID="2" presetClass="exit" presetSubtype="2" accel="100000" fill="hold" grpId="1" nodeType="withEffect">
                                  <p:stCondLst>
                                    <p:cond delay="0"/>
                                  </p:stCondLst>
                                  <p:childTnLst>
                                    <p:anim calcmode="lin" valueType="num">
                                      <p:cBhvr additive="base">
                                        <p:cTn id="180" dur="500"/>
                                        <p:tgtEl>
                                          <p:spTgt spid="5">
                                            <p:graphicEl>
                                              <a:dgm id="{F5666203-296B-4218-8119-52A37BF45514}"/>
                                            </p:graphicEl>
                                          </p:spTgt>
                                        </p:tgtEl>
                                        <p:attrNameLst>
                                          <p:attrName>ppt_x</p:attrName>
                                        </p:attrNameLst>
                                      </p:cBhvr>
                                      <p:tavLst>
                                        <p:tav tm="0">
                                          <p:val>
                                            <p:strVal val="ppt_x"/>
                                          </p:val>
                                        </p:tav>
                                        <p:tav tm="100000">
                                          <p:val>
                                            <p:strVal val="1+ppt_w/2"/>
                                          </p:val>
                                        </p:tav>
                                      </p:tavLst>
                                    </p:anim>
                                    <p:anim calcmode="lin" valueType="num">
                                      <p:cBhvr additive="base">
                                        <p:cTn id="181" dur="500"/>
                                        <p:tgtEl>
                                          <p:spTgt spid="5">
                                            <p:graphicEl>
                                              <a:dgm id="{F5666203-296B-4218-8119-52A37BF45514}"/>
                                            </p:graphicEl>
                                          </p:spTgt>
                                        </p:tgtEl>
                                        <p:attrNameLst>
                                          <p:attrName>ppt_y</p:attrName>
                                        </p:attrNameLst>
                                      </p:cBhvr>
                                      <p:tavLst>
                                        <p:tav tm="0">
                                          <p:val>
                                            <p:strVal val="ppt_y"/>
                                          </p:val>
                                        </p:tav>
                                        <p:tav tm="100000">
                                          <p:val>
                                            <p:strVal val="ppt_y"/>
                                          </p:val>
                                        </p:tav>
                                      </p:tavLst>
                                    </p:anim>
                                    <p:set>
                                      <p:cBhvr>
                                        <p:cTn id="182" dur="1" fill="hold">
                                          <p:stCondLst>
                                            <p:cond delay="499"/>
                                          </p:stCondLst>
                                        </p:cTn>
                                        <p:tgtEl>
                                          <p:spTgt spid="5">
                                            <p:graphicEl>
                                              <a:dgm id="{F5666203-296B-4218-8119-52A37BF45514}"/>
                                            </p:graphicEl>
                                          </p:spTgt>
                                        </p:tgtEl>
                                        <p:attrNameLst>
                                          <p:attrName>style.visibility</p:attrName>
                                        </p:attrNameLst>
                                      </p:cBhvr>
                                      <p:to>
                                        <p:strVal val="hidden"/>
                                      </p:to>
                                    </p:set>
                                  </p:childTnLst>
                                </p:cTn>
                              </p:par>
                              <p:par>
                                <p:cTn id="183" presetID="2" presetClass="exit" presetSubtype="2" accel="100000" fill="hold" grpId="1" nodeType="withEffect">
                                  <p:stCondLst>
                                    <p:cond delay="0"/>
                                  </p:stCondLst>
                                  <p:childTnLst>
                                    <p:anim calcmode="lin" valueType="num">
                                      <p:cBhvr additive="base">
                                        <p:cTn id="184" dur="500"/>
                                        <p:tgtEl>
                                          <p:spTgt spid="5">
                                            <p:graphicEl>
                                              <a:dgm id="{B5F77ADD-6FB9-490B-9DBD-787AAC9FB26C}"/>
                                            </p:graphicEl>
                                          </p:spTgt>
                                        </p:tgtEl>
                                        <p:attrNameLst>
                                          <p:attrName>ppt_x</p:attrName>
                                        </p:attrNameLst>
                                      </p:cBhvr>
                                      <p:tavLst>
                                        <p:tav tm="0">
                                          <p:val>
                                            <p:strVal val="ppt_x"/>
                                          </p:val>
                                        </p:tav>
                                        <p:tav tm="100000">
                                          <p:val>
                                            <p:strVal val="1+ppt_w/2"/>
                                          </p:val>
                                        </p:tav>
                                      </p:tavLst>
                                    </p:anim>
                                    <p:anim calcmode="lin" valueType="num">
                                      <p:cBhvr additive="base">
                                        <p:cTn id="185" dur="500"/>
                                        <p:tgtEl>
                                          <p:spTgt spid="5">
                                            <p:graphicEl>
                                              <a:dgm id="{B5F77ADD-6FB9-490B-9DBD-787AAC9FB26C}"/>
                                            </p:graphicEl>
                                          </p:spTgt>
                                        </p:tgtEl>
                                        <p:attrNameLst>
                                          <p:attrName>ppt_y</p:attrName>
                                        </p:attrNameLst>
                                      </p:cBhvr>
                                      <p:tavLst>
                                        <p:tav tm="0">
                                          <p:val>
                                            <p:strVal val="ppt_y"/>
                                          </p:val>
                                        </p:tav>
                                        <p:tav tm="100000">
                                          <p:val>
                                            <p:strVal val="ppt_y"/>
                                          </p:val>
                                        </p:tav>
                                      </p:tavLst>
                                    </p:anim>
                                    <p:set>
                                      <p:cBhvr>
                                        <p:cTn id="186" dur="1" fill="hold">
                                          <p:stCondLst>
                                            <p:cond delay="499"/>
                                          </p:stCondLst>
                                        </p:cTn>
                                        <p:tgtEl>
                                          <p:spTgt spid="5">
                                            <p:graphicEl>
                                              <a:dgm id="{B5F77ADD-6FB9-490B-9DBD-787AAC9FB26C}"/>
                                            </p:graphicEl>
                                          </p:spTgt>
                                        </p:tgtEl>
                                        <p:attrNameLst>
                                          <p:attrName>style.visibility</p:attrName>
                                        </p:attrNameLst>
                                      </p:cBhvr>
                                      <p:to>
                                        <p:strVal val="hidden"/>
                                      </p:to>
                                    </p:set>
                                  </p:childTnLst>
                                </p:cTn>
                              </p:par>
                              <p:par>
                                <p:cTn id="187" presetID="2" presetClass="exit" presetSubtype="2" accel="100000" fill="hold" grpId="1" nodeType="withEffect">
                                  <p:stCondLst>
                                    <p:cond delay="0"/>
                                  </p:stCondLst>
                                  <p:childTnLst>
                                    <p:anim calcmode="lin" valueType="num">
                                      <p:cBhvr additive="base">
                                        <p:cTn id="188" dur="500"/>
                                        <p:tgtEl>
                                          <p:spTgt spid="5">
                                            <p:graphicEl>
                                              <a:dgm id="{F5C133A8-FF83-49F9-98BC-7EFD415F45A1}"/>
                                            </p:graphicEl>
                                          </p:spTgt>
                                        </p:tgtEl>
                                        <p:attrNameLst>
                                          <p:attrName>ppt_x</p:attrName>
                                        </p:attrNameLst>
                                      </p:cBhvr>
                                      <p:tavLst>
                                        <p:tav tm="0">
                                          <p:val>
                                            <p:strVal val="ppt_x"/>
                                          </p:val>
                                        </p:tav>
                                        <p:tav tm="100000">
                                          <p:val>
                                            <p:strVal val="1+ppt_w/2"/>
                                          </p:val>
                                        </p:tav>
                                      </p:tavLst>
                                    </p:anim>
                                    <p:anim calcmode="lin" valueType="num">
                                      <p:cBhvr additive="base">
                                        <p:cTn id="189" dur="500"/>
                                        <p:tgtEl>
                                          <p:spTgt spid="5">
                                            <p:graphicEl>
                                              <a:dgm id="{F5C133A8-FF83-49F9-98BC-7EFD415F45A1}"/>
                                            </p:graphicEl>
                                          </p:spTgt>
                                        </p:tgtEl>
                                        <p:attrNameLst>
                                          <p:attrName>ppt_y</p:attrName>
                                        </p:attrNameLst>
                                      </p:cBhvr>
                                      <p:tavLst>
                                        <p:tav tm="0">
                                          <p:val>
                                            <p:strVal val="ppt_y"/>
                                          </p:val>
                                        </p:tav>
                                        <p:tav tm="100000">
                                          <p:val>
                                            <p:strVal val="ppt_y"/>
                                          </p:val>
                                        </p:tav>
                                      </p:tavLst>
                                    </p:anim>
                                    <p:set>
                                      <p:cBhvr>
                                        <p:cTn id="190" dur="1" fill="hold">
                                          <p:stCondLst>
                                            <p:cond delay="499"/>
                                          </p:stCondLst>
                                        </p:cTn>
                                        <p:tgtEl>
                                          <p:spTgt spid="5">
                                            <p:graphicEl>
                                              <a:dgm id="{F5C133A8-FF83-49F9-98BC-7EFD415F45A1}"/>
                                            </p:graphicEl>
                                          </p:spTgt>
                                        </p:tgtEl>
                                        <p:attrNameLst>
                                          <p:attrName>style.visibility</p:attrName>
                                        </p:attrNameLst>
                                      </p:cBhvr>
                                      <p:to>
                                        <p:strVal val="hidden"/>
                                      </p:to>
                                    </p:set>
                                  </p:childTnLst>
                                </p:cTn>
                              </p:par>
                              <p:par>
                                <p:cTn id="191" presetID="2" presetClass="exit" presetSubtype="2" accel="100000" fill="hold" grpId="1" nodeType="withEffect">
                                  <p:stCondLst>
                                    <p:cond delay="0"/>
                                  </p:stCondLst>
                                  <p:childTnLst>
                                    <p:anim calcmode="lin" valueType="num">
                                      <p:cBhvr additive="base">
                                        <p:cTn id="192" dur="500"/>
                                        <p:tgtEl>
                                          <p:spTgt spid="5">
                                            <p:graphicEl>
                                              <a:dgm id="{F5B9A9E1-3FC6-4FB7-9FCC-4EB0E6F0B3AF}"/>
                                            </p:graphicEl>
                                          </p:spTgt>
                                        </p:tgtEl>
                                        <p:attrNameLst>
                                          <p:attrName>ppt_x</p:attrName>
                                        </p:attrNameLst>
                                      </p:cBhvr>
                                      <p:tavLst>
                                        <p:tav tm="0">
                                          <p:val>
                                            <p:strVal val="ppt_x"/>
                                          </p:val>
                                        </p:tav>
                                        <p:tav tm="100000">
                                          <p:val>
                                            <p:strVal val="1+ppt_w/2"/>
                                          </p:val>
                                        </p:tav>
                                      </p:tavLst>
                                    </p:anim>
                                    <p:anim calcmode="lin" valueType="num">
                                      <p:cBhvr additive="base">
                                        <p:cTn id="193" dur="500"/>
                                        <p:tgtEl>
                                          <p:spTgt spid="5">
                                            <p:graphicEl>
                                              <a:dgm id="{F5B9A9E1-3FC6-4FB7-9FCC-4EB0E6F0B3AF}"/>
                                            </p:graphicEl>
                                          </p:spTgt>
                                        </p:tgtEl>
                                        <p:attrNameLst>
                                          <p:attrName>ppt_y</p:attrName>
                                        </p:attrNameLst>
                                      </p:cBhvr>
                                      <p:tavLst>
                                        <p:tav tm="0">
                                          <p:val>
                                            <p:strVal val="ppt_y"/>
                                          </p:val>
                                        </p:tav>
                                        <p:tav tm="100000">
                                          <p:val>
                                            <p:strVal val="ppt_y"/>
                                          </p:val>
                                        </p:tav>
                                      </p:tavLst>
                                    </p:anim>
                                    <p:set>
                                      <p:cBhvr>
                                        <p:cTn id="194" dur="1" fill="hold">
                                          <p:stCondLst>
                                            <p:cond delay="499"/>
                                          </p:stCondLst>
                                        </p:cTn>
                                        <p:tgtEl>
                                          <p:spTgt spid="5">
                                            <p:graphicEl>
                                              <a:dgm id="{F5B9A9E1-3FC6-4FB7-9FCC-4EB0E6F0B3AF}"/>
                                            </p:graphicEl>
                                          </p:spTgt>
                                        </p:tgtEl>
                                        <p:attrNameLst>
                                          <p:attrName>style.visibility</p:attrName>
                                        </p:attrNameLst>
                                      </p:cBhvr>
                                      <p:to>
                                        <p:strVal val="hidden"/>
                                      </p:to>
                                    </p:set>
                                  </p:childTnLst>
                                </p:cTn>
                              </p:par>
                              <p:par>
                                <p:cTn id="195" presetID="2" presetClass="exit" presetSubtype="2" accel="100000" fill="hold" grpId="1" nodeType="withEffect">
                                  <p:stCondLst>
                                    <p:cond delay="0"/>
                                  </p:stCondLst>
                                  <p:childTnLst>
                                    <p:anim calcmode="lin" valueType="num">
                                      <p:cBhvr additive="base">
                                        <p:cTn id="196" dur="500"/>
                                        <p:tgtEl>
                                          <p:spTgt spid="5">
                                            <p:graphicEl>
                                              <a:dgm id="{227AE370-93F8-4E5D-A8FA-BBB75D577EB3}"/>
                                            </p:graphicEl>
                                          </p:spTgt>
                                        </p:tgtEl>
                                        <p:attrNameLst>
                                          <p:attrName>ppt_x</p:attrName>
                                        </p:attrNameLst>
                                      </p:cBhvr>
                                      <p:tavLst>
                                        <p:tav tm="0">
                                          <p:val>
                                            <p:strVal val="ppt_x"/>
                                          </p:val>
                                        </p:tav>
                                        <p:tav tm="100000">
                                          <p:val>
                                            <p:strVal val="1+ppt_w/2"/>
                                          </p:val>
                                        </p:tav>
                                      </p:tavLst>
                                    </p:anim>
                                    <p:anim calcmode="lin" valueType="num">
                                      <p:cBhvr additive="base">
                                        <p:cTn id="197" dur="500"/>
                                        <p:tgtEl>
                                          <p:spTgt spid="5">
                                            <p:graphicEl>
                                              <a:dgm id="{227AE370-93F8-4E5D-A8FA-BBB75D577EB3}"/>
                                            </p:graphicEl>
                                          </p:spTgt>
                                        </p:tgtEl>
                                        <p:attrNameLst>
                                          <p:attrName>ppt_y</p:attrName>
                                        </p:attrNameLst>
                                      </p:cBhvr>
                                      <p:tavLst>
                                        <p:tav tm="0">
                                          <p:val>
                                            <p:strVal val="ppt_y"/>
                                          </p:val>
                                        </p:tav>
                                        <p:tav tm="100000">
                                          <p:val>
                                            <p:strVal val="ppt_y"/>
                                          </p:val>
                                        </p:tav>
                                      </p:tavLst>
                                    </p:anim>
                                    <p:set>
                                      <p:cBhvr>
                                        <p:cTn id="198" dur="1" fill="hold">
                                          <p:stCondLst>
                                            <p:cond delay="499"/>
                                          </p:stCondLst>
                                        </p:cTn>
                                        <p:tgtEl>
                                          <p:spTgt spid="5">
                                            <p:graphicEl>
                                              <a:dgm id="{227AE370-93F8-4E5D-A8FA-BBB75D577EB3}"/>
                                            </p:graphicEl>
                                          </p:spTgt>
                                        </p:tgtEl>
                                        <p:attrNameLst>
                                          <p:attrName>style.visibility</p:attrName>
                                        </p:attrNameLst>
                                      </p:cBhvr>
                                      <p:to>
                                        <p:strVal val="hidden"/>
                                      </p:to>
                                    </p:set>
                                  </p:childTnLst>
                                </p:cTn>
                              </p:par>
                              <p:par>
                                <p:cTn id="199" presetID="2" presetClass="exit" presetSubtype="2" accel="100000" fill="hold" grpId="1" nodeType="withEffect">
                                  <p:stCondLst>
                                    <p:cond delay="0"/>
                                  </p:stCondLst>
                                  <p:childTnLst>
                                    <p:anim calcmode="lin" valueType="num">
                                      <p:cBhvr additive="base">
                                        <p:cTn id="200" dur="500"/>
                                        <p:tgtEl>
                                          <p:spTgt spid="5">
                                            <p:graphicEl>
                                              <a:dgm id="{BA314A30-B3E8-42EC-B54D-301E09144901}"/>
                                            </p:graphicEl>
                                          </p:spTgt>
                                        </p:tgtEl>
                                        <p:attrNameLst>
                                          <p:attrName>ppt_x</p:attrName>
                                        </p:attrNameLst>
                                      </p:cBhvr>
                                      <p:tavLst>
                                        <p:tav tm="0">
                                          <p:val>
                                            <p:strVal val="ppt_x"/>
                                          </p:val>
                                        </p:tav>
                                        <p:tav tm="100000">
                                          <p:val>
                                            <p:strVal val="1+ppt_w/2"/>
                                          </p:val>
                                        </p:tav>
                                      </p:tavLst>
                                    </p:anim>
                                    <p:anim calcmode="lin" valueType="num">
                                      <p:cBhvr additive="base">
                                        <p:cTn id="201" dur="500"/>
                                        <p:tgtEl>
                                          <p:spTgt spid="5">
                                            <p:graphicEl>
                                              <a:dgm id="{BA314A30-B3E8-42EC-B54D-301E09144901}"/>
                                            </p:graphicEl>
                                          </p:spTgt>
                                        </p:tgtEl>
                                        <p:attrNameLst>
                                          <p:attrName>ppt_y</p:attrName>
                                        </p:attrNameLst>
                                      </p:cBhvr>
                                      <p:tavLst>
                                        <p:tav tm="0">
                                          <p:val>
                                            <p:strVal val="ppt_y"/>
                                          </p:val>
                                        </p:tav>
                                        <p:tav tm="100000">
                                          <p:val>
                                            <p:strVal val="ppt_y"/>
                                          </p:val>
                                        </p:tav>
                                      </p:tavLst>
                                    </p:anim>
                                    <p:set>
                                      <p:cBhvr>
                                        <p:cTn id="202" dur="1" fill="hold">
                                          <p:stCondLst>
                                            <p:cond delay="499"/>
                                          </p:stCondLst>
                                        </p:cTn>
                                        <p:tgtEl>
                                          <p:spTgt spid="5">
                                            <p:graphicEl>
                                              <a:dgm id="{BA314A30-B3E8-42EC-B54D-301E09144901}"/>
                                            </p:graphicEl>
                                          </p:spTgt>
                                        </p:tgtEl>
                                        <p:attrNameLst>
                                          <p:attrName>style.visibility</p:attrName>
                                        </p:attrNameLst>
                                      </p:cBhvr>
                                      <p:to>
                                        <p:strVal val="hidden"/>
                                      </p:to>
                                    </p:set>
                                  </p:childTnLst>
                                </p:cTn>
                              </p:par>
                              <p:par>
                                <p:cTn id="203" presetID="2" presetClass="exit" presetSubtype="2" accel="100000" fill="hold" grpId="1" nodeType="withEffect">
                                  <p:stCondLst>
                                    <p:cond delay="0"/>
                                  </p:stCondLst>
                                  <p:childTnLst>
                                    <p:anim calcmode="lin" valueType="num">
                                      <p:cBhvr additive="base">
                                        <p:cTn id="204" dur="500"/>
                                        <p:tgtEl>
                                          <p:spTgt spid="5">
                                            <p:graphicEl>
                                              <a:dgm id="{81689F84-A6F7-4FEE-8AD2-B985D22DD840}"/>
                                            </p:graphicEl>
                                          </p:spTgt>
                                        </p:tgtEl>
                                        <p:attrNameLst>
                                          <p:attrName>ppt_x</p:attrName>
                                        </p:attrNameLst>
                                      </p:cBhvr>
                                      <p:tavLst>
                                        <p:tav tm="0">
                                          <p:val>
                                            <p:strVal val="ppt_x"/>
                                          </p:val>
                                        </p:tav>
                                        <p:tav tm="100000">
                                          <p:val>
                                            <p:strVal val="1+ppt_w/2"/>
                                          </p:val>
                                        </p:tav>
                                      </p:tavLst>
                                    </p:anim>
                                    <p:anim calcmode="lin" valueType="num">
                                      <p:cBhvr additive="base">
                                        <p:cTn id="205" dur="500"/>
                                        <p:tgtEl>
                                          <p:spTgt spid="5">
                                            <p:graphicEl>
                                              <a:dgm id="{81689F84-A6F7-4FEE-8AD2-B985D22DD840}"/>
                                            </p:graphicEl>
                                          </p:spTgt>
                                        </p:tgtEl>
                                        <p:attrNameLst>
                                          <p:attrName>ppt_y</p:attrName>
                                        </p:attrNameLst>
                                      </p:cBhvr>
                                      <p:tavLst>
                                        <p:tav tm="0">
                                          <p:val>
                                            <p:strVal val="ppt_y"/>
                                          </p:val>
                                        </p:tav>
                                        <p:tav tm="100000">
                                          <p:val>
                                            <p:strVal val="ppt_y"/>
                                          </p:val>
                                        </p:tav>
                                      </p:tavLst>
                                    </p:anim>
                                    <p:set>
                                      <p:cBhvr>
                                        <p:cTn id="206" dur="1" fill="hold">
                                          <p:stCondLst>
                                            <p:cond delay="499"/>
                                          </p:stCondLst>
                                        </p:cTn>
                                        <p:tgtEl>
                                          <p:spTgt spid="5">
                                            <p:graphicEl>
                                              <a:dgm id="{81689F84-A6F7-4FEE-8AD2-B985D22DD840}"/>
                                            </p:graphicEl>
                                          </p:spTgt>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500"/>
                                        <p:tgtEl>
                                          <p:spTgt spid="8"/>
                                        </p:tgtEl>
                                      </p:cBhvr>
                                    </p:animEffect>
                                    <p:set>
                                      <p:cBhvr>
                                        <p:cTn id="20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3" grpId="1" uiExpand="1">
        <p:bldSub>
          <a:bldDgm/>
        </p:bldSub>
      </p:bldGraphic>
      <p:bldGraphic spid="5" grpId="0" uiExpand="1">
        <p:bldSub>
          <a:bldDgm bld="one"/>
        </p:bldSub>
      </p:bldGraphic>
      <p:bldGraphic spid="5" grpId="1">
        <p:bldSub>
          <a:bldDgm/>
        </p:bldSub>
      </p:bldGraphic>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artisticBlur radius="5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p:nvSpPr>
        <p:spPr>
          <a:xfrm>
            <a:off x="0" y="833134"/>
            <a:ext cx="12192000" cy="5425998"/>
          </a:xfrm>
          <a:prstGeom prst="rect">
            <a:avLst/>
          </a:prstGeom>
          <a:solidFill>
            <a:schemeClr val="bg1">
              <a:alpha val="2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4800" dirty="0" smtClean="0">
                <a:latin typeface="华文细黑" panose="02010600040101010101" pitchFamily="2" charset="-122"/>
                <a:ea typeface="华文细黑" panose="02010600040101010101" pitchFamily="2" charset="-122"/>
              </a:rPr>
              <a:t>                                  </a:t>
            </a:r>
            <a:endParaRPr lang="zh-CN" altLang="en-US" sz="3600" dirty="0">
              <a:latin typeface="华文细黑" panose="02010600040101010101" pitchFamily="2" charset="-122"/>
              <a:ea typeface="华文细黑" panose="02010600040101010101" pitchFamily="2" charset="-122"/>
            </a:endParaRPr>
          </a:p>
        </p:txBody>
      </p:sp>
      <p:grpSp>
        <p:nvGrpSpPr>
          <p:cNvPr id="5" name="组合 4"/>
          <p:cNvGrpSpPr/>
          <p:nvPr/>
        </p:nvGrpSpPr>
        <p:grpSpPr>
          <a:xfrm>
            <a:off x="1114434" y="892689"/>
            <a:ext cx="1207621" cy="4793927"/>
            <a:chOff x="9248731" y="1263258"/>
            <a:chExt cx="1207621" cy="4793927"/>
          </a:xfrm>
        </p:grpSpPr>
        <p:sp>
          <p:nvSpPr>
            <p:cNvPr id="14" name="文本框 13"/>
            <p:cNvSpPr txBox="1"/>
            <p:nvPr/>
          </p:nvSpPr>
          <p:spPr>
            <a:xfrm>
              <a:off x="9452431" y="2887086"/>
              <a:ext cx="800219" cy="3170099"/>
            </a:xfrm>
            <a:prstGeom prst="rect">
              <a:avLst/>
            </a:prstGeom>
            <a:noFill/>
          </p:spPr>
          <p:txBody>
            <a:bodyPr vert="eaVert" wrap="none" rtlCol="0">
              <a:spAutoFit/>
            </a:bodyPr>
            <a:lstStyle/>
            <a:p>
              <a:r>
                <a:rPr lang="zh-CN" altLang="en-US" sz="4000" dirty="0" smtClean="0">
                  <a:solidFill>
                    <a:schemeClr val="bg1"/>
                  </a:solidFill>
                  <a:latin typeface="黑体" panose="02010609060101010101" pitchFamily="49" charset="-122"/>
                  <a:ea typeface="黑体" panose="02010609060101010101" pitchFamily="49" charset="-122"/>
                </a:rPr>
                <a:t>实验结果比较</a:t>
              </a:r>
              <a:endParaRPr lang="zh-CN" altLang="en-US" sz="4000" dirty="0">
                <a:solidFill>
                  <a:schemeClr val="bg1"/>
                </a:solidFill>
                <a:latin typeface="黑体" panose="02010609060101010101" pitchFamily="49" charset="-122"/>
                <a:ea typeface="黑体" panose="02010609060101010101" pitchFamily="49" charset="-122"/>
              </a:endParaRPr>
            </a:p>
          </p:txBody>
        </p:sp>
        <p:grpSp>
          <p:nvGrpSpPr>
            <p:cNvPr id="15" name="组合 14"/>
            <p:cNvGrpSpPr/>
            <p:nvPr/>
          </p:nvGrpSpPr>
          <p:grpSpPr>
            <a:xfrm>
              <a:off x="9248731" y="1263258"/>
              <a:ext cx="1207621" cy="1323439"/>
              <a:chOff x="9248731" y="1263258"/>
              <a:chExt cx="1207621" cy="1323439"/>
            </a:xfrm>
          </p:grpSpPr>
          <p:sp>
            <p:nvSpPr>
              <p:cNvPr id="16" name="椭圆 15"/>
              <p:cNvSpPr/>
              <p:nvPr/>
            </p:nvSpPr>
            <p:spPr>
              <a:xfrm>
                <a:off x="9248731" y="1296296"/>
                <a:ext cx="1207621" cy="1062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491994" y="1263258"/>
                <a:ext cx="721092" cy="1323439"/>
              </a:xfrm>
              <a:prstGeom prst="rect">
                <a:avLst/>
              </a:prstGeom>
            </p:spPr>
            <p:txBody>
              <a:bodyPr wrap="square">
                <a:spAutoFit/>
              </a:bodyPr>
              <a:lstStyle/>
              <a:p>
                <a:pPr algn="ctr"/>
                <a:r>
                  <a:rPr lang="en-US" altLang="zh-CN" sz="8000" dirty="0" smtClean="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rPr>
                  <a:t>5</a:t>
                </a:r>
                <a:endParaRPr lang="zh-CN" altLang="en-US" sz="8000" dirty="0">
                  <a:gradFill>
                    <a:gsLst>
                      <a:gs pos="21500">
                        <a:srgbClr val="249CDB"/>
                      </a:gs>
                      <a:gs pos="0">
                        <a:srgbClr val="8FE2FF"/>
                      </a:gs>
                      <a:gs pos="43000">
                        <a:schemeClr val="accent1">
                          <a:lumMod val="75000"/>
                        </a:schemeClr>
                      </a:gs>
                      <a:gs pos="57000">
                        <a:srgbClr val="00B0F0"/>
                      </a:gs>
                      <a:gs pos="74000">
                        <a:srgbClr val="7030A0"/>
                      </a:gs>
                      <a:gs pos="100000">
                        <a:srgbClr val="FF0000"/>
                      </a:gs>
                    </a:gsLst>
                    <a:lin ang="5400000" scaled="1"/>
                  </a:gradFill>
                  <a:latin typeface=".PhonepadTwo" pitchFamily="2" charset="0"/>
                </a:endParaRPr>
              </a:p>
            </p:txBody>
          </p:sp>
        </p:grpSp>
      </p:grpSp>
      <p:sp>
        <p:nvSpPr>
          <p:cNvPr id="19" name="矩形 18"/>
          <p:cNvSpPr/>
          <p:nvPr/>
        </p:nvSpPr>
        <p:spPr>
          <a:xfrm>
            <a:off x="3243532" y="0"/>
            <a:ext cx="8948468"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图示 19"/>
          <p:cNvGraphicFramePr/>
          <p:nvPr>
            <p:extLst>
              <p:ext uri="{D42A27DB-BD31-4B8C-83A1-F6EECF244321}">
                <p14:modId xmlns:p14="http://schemas.microsoft.com/office/powerpoint/2010/main" val="1022345800"/>
              </p:ext>
            </p:extLst>
          </p:nvPr>
        </p:nvGraphicFramePr>
        <p:xfrm>
          <a:off x="3615015" y="339635"/>
          <a:ext cx="8128000" cy="61917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 name="图示 1"/>
          <p:cNvGraphicFramePr/>
          <p:nvPr>
            <p:extLst>
              <p:ext uri="{D42A27DB-BD31-4B8C-83A1-F6EECF244321}">
                <p14:modId xmlns:p14="http://schemas.microsoft.com/office/powerpoint/2010/main" val="120924406"/>
              </p:ext>
            </p:extLst>
          </p:nvPr>
        </p:nvGraphicFramePr>
        <p:xfrm>
          <a:off x="2994212" y="322729"/>
          <a:ext cx="9197788" cy="616771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 name="文本框 2"/>
          <p:cNvSpPr txBox="1"/>
          <p:nvPr/>
        </p:nvSpPr>
        <p:spPr>
          <a:xfrm>
            <a:off x="4509195" y="246358"/>
            <a:ext cx="6417141" cy="646331"/>
          </a:xfrm>
          <a:prstGeom prst="rect">
            <a:avLst/>
          </a:prstGeom>
          <a:noFill/>
        </p:spPr>
        <p:txBody>
          <a:bodyPr wrap="non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实验一   纹理量化参数测试组</a:t>
            </a:r>
            <a:endParaRPr lang="zh-CN" altLang="en-US" sz="3600" dirty="0">
              <a:solidFill>
                <a:schemeClr val="bg1"/>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374020" y="1139047"/>
            <a:ext cx="7210556" cy="4207150"/>
          </a:xfrm>
          <a:prstGeom prst="rect">
            <a:avLst/>
          </a:prstGeom>
          <a:effectLst>
            <a:softEdge rad="127000"/>
          </a:effectLst>
        </p:spPr>
      </p:pic>
      <p:sp>
        <p:nvSpPr>
          <p:cNvPr id="18" name="文本框 17"/>
          <p:cNvSpPr txBox="1"/>
          <p:nvPr/>
        </p:nvSpPr>
        <p:spPr>
          <a:xfrm>
            <a:off x="5668294" y="5346198"/>
            <a:ext cx="5205271" cy="1384995"/>
          </a:xfrm>
          <a:prstGeom prst="rect">
            <a:avLst/>
          </a:prstGeom>
          <a:noFill/>
        </p:spPr>
        <p:txBody>
          <a:bodyPr wrap="none" rtlCol="0">
            <a:spAutoFit/>
          </a:bodyPr>
          <a:lstStyle/>
          <a:p>
            <a:pPr marL="571500" indent="-571500">
              <a:buFont typeface="Arial" panose="020B0604020202020204" pitchFamily="34" charset="0"/>
              <a:buChar char="•"/>
            </a:pPr>
            <a:r>
              <a:rPr lang="zh-CN" altLang="en-US" sz="2800" dirty="0" smtClean="0">
                <a:solidFill>
                  <a:schemeClr val="bg1"/>
                </a:solidFill>
                <a:latin typeface="黑体" panose="02010609060101010101" pitchFamily="49" charset="-122"/>
                <a:ea typeface="黑体" panose="02010609060101010101" pitchFamily="49" charset="-122"/>
              </a:rPr>
              <a:t>量化参数递增</a:t>
            </a: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2</a:t>
            </a:r>
          </a:p>
          <a:p>
            <a:pPr marL="571500" indent="-571500">
              <a:buFont typeface="Arial" panose="020B0604020202020204" pitchFamily="34" charset="0"/>
              <a:buChar char="•"/>
            </a:pPr>
            <a:r>
              <a:rPr lang="zh-CN" altLang="en-US" sz="2800" dirty="0" smtClean="0">
                <a:solidFill>
                  <a:schemeClr val="bg1"/>
                </a:solidFill>
                <a:latin typeface="黑体" panose="02010609060101010101" pitchFamily="49" charset="-122"/>
                <a:ea typeface="黑体" panose="02010609060101010101" pitchFamily="49" charset="-122"/>
              </a:rPr>
              <a:t>比特率平均减少</a:t>
            </a: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15.9%</a:t>
            </a:r>
          </a:p>
          <a:p>
            <a:pPr marL="571500" indent="-571500">
              <a:buFont typeface="Arial" panose="020B0604020202020204" pitchFamily="34" charset="0"/>
              <a:buChar char="•"/>
            </a:pP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PSNR</a:t>
            </a:r>
            <a:r>
              <a:rPr lang="zh-CN" altLang="en-US"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值</a:t>
            </a:r>
            <a:r>
              <a:rPr lang="zh-CN" altLang="en-US" sz="2800" dirty="0" smtClean="0">
                <a:solidFill>
                  <a:schemeClr val="bg1"/>
                </a:solidFill>
                <a:latin typeface="黑体" panose="02010609060101010101" pitchFamily="49" charset="-122"/>
                <a:ea typeface="黑体" panose="02010609060101010101" pitchFamily="49" charset="-122"/>
              </a:rPr>
              <a:t>平均减少</a:t>
            </a: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1.134dB</a:t>
            </a:r>
            <a:endParaRPr lang="zh-CN" altLang="en-US" sz="2800" dirty="0">
              <a:solidFill>
                <a:schemeClr val="bg1"/>
              </a:solidFill>
              <a:latin typeface="Verdana" panose="020B0604030504040204" pitchFamily="34" charset="0"/>
              <a:ea typeface="黑体" panose="02010609060101010101" pitchFamily="49" charset="-122"/>
              <a:cs typeface="Verdana" panose="020B0604030504040204" pitchFamily="34" charset="0"/>
            </a:endParaRPr>
          </a:p>
        </p:txBody>
      </p:sp>
      <p:sp>
        <p:nvSpPr>
          <p:cNvPr id="21" name="文本框 20"/>
          <p:cNvSpPr txBox="1"/>
          <p:nvPr/>
        </p:nvSpPr>
        <p:spPr>
          <a:xfrm>
            <a:off x="4078230" y="250667"/>
            <a:ext cx="7802136" cy="646331"/>
          </a:xfrm>
          <a:prstGeom prst="rect">
            <a:avLst/>
          </a:prstGeom>
          <a:noFill/>
        </p:spPr>
        <p:txBody>
          <a:bodyPr wrap="non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实验二   基于深度的运动估计测试组</a:t>
            </a:r>
            <a:endParaRPr lang="zh-CN" altLang="en-US" sz="3600" dirty="0">
              <a:solidFill>
                <a:schemeClr val="bg1"/>
              </a:solidFill>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74021" y="1202451"/>
            <a:ext cx="7210554" cy="4207150"/>
          </a:xfrm>
          <a:prstGeom prst="rect">
            <a:avLst/>
          </a:prstGeom>
          <a:effectLst>
            <a:softEdge rad="127000"/>
          </a:effectLst>
        </p:spPr>
      </p:pic>
      <p:sp>
        <p:nvSpPr>
          <p:cNvPr id="23" name="文本框 22"/>
          <p:cNvSpPr txBox="1"/>
          <p:nvPr/>
        </p:nvSpPr>
        <p:spPr>
          <a:xfrm>
            <a:off x="5406317" y="5579566"/>
            <a:ext cx="5145961" cy="954107"/>
          </a:xfrm>
          <a:prstGeom prst="rect">
            <a:avLst/>
          </a:prstGeom>
          <a:noFill/>
        </p:spPr>
        <p:txBody>
          <a:bodyPr wrap="none" rtlCol="0">
            <a:spAutoFit/>
          </a:bodyPr>
          <a:lstStyle/>
          <a:p>
            <a:pPr marL="571500" indent="-571500">
              <a:buFont typeface="Arial" panose="020B0604020202020204" pitchFamily="34" charset="0"/>
              <a:buChar char="•"/>
            </a:pPr>
            <a:r>
              <a:rPr lang="zh-CN" altLang="en-US" sz="2800" dirty="0" smtClean="0">
                <a:solidFill>
                  <a:schemeClr val="bg1"/>
                </a:solidFill>
                <a:latin typeface="黑体" panose="02010609060101010101" pitchFamily="49" charset="-122"/>
                <a:ea typeface="黑体" panose="02010609060101010101" pitchFamily="49" charset="-122"/>
              </a:rPr>
              <a:t>比特率平均减少</a:t>
            </a: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27.9%</a:t>
            </a:r>
          </a:p>
          <a:p>
            <a:pPr marL="571500" indent="-571500">
              <a:buFont typeface="Arial" panose="020B0604020202020204" pitchFamily="34" charset="0"/>
              <a:buChar char="•"/>
            </a:pP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PSNR</a:t>
            </a:r>
            <a:r>
              <a:rPr lang="zh-CN" altLang="en-US" sz="2800" dirty="0" smtClean="0">
                <a:solidFill>
                  <a:schemeClr val="bg1"/>
                </a:solidFill>
                <a:latin typeface="黑体" panose="02010609060101010101" pitchFamily="49" charset="-122"/>
                <a:ea typeface="黑体" panose="02010609060101010101" pitchFamily="49" charset="-122"/>
                <a:cs typeface="Verdana" panose="020B0604030504040204" pitchFamily="34" charset="0"/>
              </a:rPr>
              <a:t>值平均增加</a:t>
            </a: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0.278dB</a:t>
            </a:r>
            <a:endParaRPr lang="zh-CN" altLang="en-US" sz="2800" dirty="0">
              <a:solidFill>
                <a:schemeClr val="bg1"/>
              </a:solidFill>
              <a:latin typeface="Verdana" panose="020B0604030504040204" pitchFamily="34" charset="0"/>
              <a:ea typeface="黑体" panose="02010609060101010101" pitchFamily="49" charset="-122"/>
              <a:cs typeface="Verdana" panose="020B0604030504040204" pitchFamily="34" charset="0"/>
            </a:endParaRPr>
          </a:p>
        </p:txBody>
      </p:sp>
      <p:sp>
        <p:nvSpPr>
          <p:cNvPr id="24" name="文本框 23"/>
          <p:cNvSpPr txBox="1"/>
          <p:nvPr/>
        </p:nvSpPr>
        <p:spPr>
          <a:xfrm>
            <a:off x="4424478" y="274793"/>
            <a:ext cx="7109639" cy="646331"/>
          </a:xfrm>
          <a:prstGeom prst="rect">
            <a:avLst/>
          </a:prstGeom>
          <a:noFill/>
        </p:spPr>
        <p:txBody>
          <a:bodyPr wrap="non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实验三   自适应亮度补偿测试组</a:t>
            </a:r>
            <a:endParaRPr lang="zh-CN" altLang="en-US" sz="3600" dirty="0">
              <a:solidFill>
                <a:schemeClr val="bg1"/>
              </a:solidFill>
              <a:latin typeface="黑体" panose="02010609060101010101" pitchFamily="49" charset="-122"/>
              <a:ea typeface="黑体" panose="02010609060101010101" pitchFamily="49" charset="-122"/>
            </a:endParaRPr>
          </a:p>
        </p:txBody>
      </p:sp>
      <p:pic>
        <p:nvPicPr>
          <p:cNvPr id="25" name="图片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74021" y="1231180"/>
            <a:ext cx="7210554" cy="4207149"/>
          </a:xfrm>
          <a:prstGeom prst="rect">
            <a:avLst/>
          </a:prstGeom>
          <a:effectLst>
            <a:softEdge rad="127000"/>
          </a:effectLst>
        </p:spPr>
      </p:pic>
      <p:sp>
        <p:nvSpPr>
          <p:cNvPr id="26" name="文本框 25"/>
          <p:cNvSpPr txBox="1"/>
          <p:nvPr/>
        </p:nvSpPr>
        <p:spPr>
          <a:xfrm>
            <a:off x="5454408" y="5642773"/>
            <a:ext cx="5049780" cy="954107"/>
          </a:xfrm>
          <a:prstGeom prst="rect">
            <a:avLst/>
          </a:prstGeom>
          <a:noFill/>
        </p:spPr>
        <p:txBody>
          <a:bodyPr wrap="none" rtlCol="0">
            <a:spAutoFit/>
          </a:bodyPr>
          <a:lstStyle/>
          <a:p>
            <a:pPr marL="571500" indent="-571500">
              <a:buFont typeface="Arial" panose="020B0604020202020204" pitchFamily="34" charset="0"/>
              <a:buChar char="•"/>
            </a:pPr>
            <a:r>
              <a:rPr lang="zh-CN" altLang="en-US" sz="2800" dirty="0" smtClean="0">
                <a:solidFill>
                  <a:schemeClr val="bg1"/>
                </a:solidFill>
                <a:latin typeface="黑体" panose="02010609060101010101" pitchFamily="49" charset="-122"/>
                <a:ea typeface="黑体" panose="02010609060101010101" pitchFamily="49" charset="-122"/>
              </a:rPr>
              <a:t>比特率平均减少</a:t>
            </a: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6.1%</a:t>
            </a:r>
          </a:p>
          <a:p>
            <a:pPr marL="571500" indent="-571500">
              <a:buFont typeface="Arial" panose="020B0604020202020204" pitchFamily="34" charset="0"/>
              <a:buChar char="•"/>
            </a:pP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PSNR</a:t>
            </a:r>
            <a:r>
              <a:rPr lang="zh-CN" altLang="en-US" sz="2800" dirty="0" smtClean="0">
                <a:solidFill>
                  <a:schemeClr val="bg1"/>
                </a:solidFill>
                <a:latin typeface="黑体" panose="02010609060101010101" pitchFamily="49" charset="-122"/>
                <a:ea typeface="黑体" panose="02010609060101010101" pitchFamily="49" charset="-122"/>
                <a:cs typeface="Verdana" panose="020B0604030504040204" pitchFamily="34" charset="0"/>
              </a:rPr>
              <a:t>值平均增加</a:t>
            </a: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0.307dB</a:t>
            </a:r>
            <a:endParaRPr lang="zh-CN" altLang="en-US" sz="2800" dirty="0">
              <a:solidFill>
                <a:schemeClr val="bg1"/>
              </a:solidFill>
              <a:latin typeface="Verdana" panose="020B0604030504040204" pitchFamily="34" charset="0"/>
              <a:ea typeface="黑体" panose="02010609060101010101" pitchFamily="49" charset="-122"/>
              <a:cs typeface="Verdana" panose="020B0604030504040204" pitchFamily="34" charset="0"/>
            </a:endParaRPr>
          </a:p>
        </p:txBody>
      </p:sp>
      <p:sp>
        <p:nvSpPr>
          <p:cNvPr id="27" name="文本框 26"/>
          <p:cNvSpPr txBox="1"/>
          <p:nvPr/>
        </p:nvSpPr>
        <p:spPr>
          <a:xfrm>
            <a:off x="4393778" y="278203"/>
            <a:ext cx="6647974" cy="646331"/>
          </a:xfrm>
          <a:prstGeom prst="rect">
            <a:avLst/>
          </a:prstGeom>
          <a:noFill/>
        </p:spPr>
        <p:txBody>
          <a:bodyPr wrap="none" rtlCol="0">
            <a:spAutoFit/>
          </a:bodyPr>
          <a:lstStyle/>
          <a:p>
            <a:r>
              <a:rPr lang="zh-CN" altLang="en-US" sz="3600" dirty="0" smtClean="0">
                <a:solidFill>
                  <a:schemeClr val="bg1"/>
                </a:solidFill>
                <a:latin typeface="黑体" panose="02010609060101010101" pitchFamily="49" charset="-122"/>
                <a:ea typeface="黑体" panose="02010609060101010101" pitchFamily="49" charset="-122"/>
              </a:rPr>
              <a:t>实验四   视点合成预测测试组</a:t>
            </a:r>
            <a:endParaRPr lang="zh-CN" altLang="en-US" sz="3600" dirty="0">
              <a:solidFill>
                <a:schemeClr val="bg1"/>
              </a:solidFill>
              <a:latin typeface="黑体" panose="02010609060101010101" pitchFamily="49" charset="-122"/>
              <a:ea typeface="黑体" panose="02010609060101010101" pitchFamily="49" charset="-122"/>
            </a:endParaRPr>
          </a:p>
        </p:txBody>
      </p:sp>
      <p:pic>
        <p:nvPicPr>
          <p:cNvPr id="28" name="图片 2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74022" y="1264218"/>
            <a:ext cx="7210552" cy="4207149"/>
          </a:xfrm>
          <a:prstGeom prst="rect">
            <a:avLst/>
          </a:prstGeom>
          <a:effectLst>
            <a:softEdge rad="127000"/>
          </a:effectLst>
        </p:spPr>
      </p:pic>
      <p:sp>
        <p:nvSpPr>
          <p:cNvPr id="29" name="文本框 28"/>
          <p:cNvSpPr txBox="1"/>
          <p:nvPr/>
        </p:nvSpPr>
        <p:spPr>
          <a:xfrm>
            <a:off x="5454408" y="5675811"/>
            <a:ext cx="5049780" cy="954107"/>
          </a:xfrm>
          <a:prstGeom prst="rect">
            <a:avLst/>
          </a:prstGeom>
          <a:noFill/>
        </p:spPr>
        <p:txBody>
          <a:bodyPr wrap="none" rtlCol="0">
            <a:spAutoFit/>
          </a:bodyPr>
          <a:lstStyle/>
          <a:p>
            <a:pPr marL="571500" indent="-571500">
              <a:buFont typeface="Arial" panose="020B0604020202020204" pitchFamily="34" charset="0"/>
              <a:buChar char="•"/>
            </a:pPr>
            <a:r>
              <a:rPr lang="zh-CN" altLang="en-US" sz="2800" dirty="0" smtClean="0">
                <a:solidFill>
                  <a:schemeClr val="bg1"/>
                </a:solidFill>
                <a:latin typeface="黑体" panose="02010609060101010101" pitchFamily="49" charset="-122"/>
                <a:ea typeface="黑体" panose="02010609060101010101" pitchFamily="49" charset="-122"/>
              </a:rPr>
              <a:t>比特率平均减少</a:t>
            </a: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0.9%</a:t>
            </a:r>
          </a:p>
          <a:p>
            <a:pPr marL="571500" indent="-571500">
              <a:buFont typeface="Arial" panose="020B0604020202020204" pitchFamily="34" charset="0"/>
              <a:buChar char="•"/>
            </a:pP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PSNR</a:t>
            </a:r>
            <a:r>
              <a:rPr lang="zh-CN" altLang="en-US" sz="2800" dirty="0" smtClean="0">
                <a:solidFill>
                  <a:schemeClr val="bg1"/>
                </a:solidFill>
                <a:latin typeface="黑体" panose="02010609060101010101" pitchFamily="49" charset="-122"/>
                <a:ea typeface="黑体" panose="02010609060101010101" pitchFamily="49" charset="-122"/>
                <a:cs typeface="Verdana" panose="020B0604030504040204" pitchFamily="34" charset="0"/>
              </a:rPr>
              <a:t>值平均增加</a:t>
            </a:r>
            <a:r>
              <a:rPr lang="en-US" altLang="zh-CN" sz="2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0.003dB</a:t>
            </a:r>
            <a:endParaRPr lang="zh-CN" altLang="en-US" sz="2800" dirty="0">
              <a:solidFill>
                <a:schemeClr val="bg1"/>
              </a:solidFill>
              <a:latin typeface="Verdana" panose="020B0604030504040204" pitchFamily="34" charset="0"/>
              <a:ea typeface="黑体" panose="02010609060101010101" pitchFamily="49" charset="-122"/>
              <a:cs typeface="Verdana" panose="020B0604030504040204" pitchFamily="34" charset="0"/>
            </a:endParaRPr>
          </a:p>
        </p:txBody>
      </p:sp>
      <p:graphicFrame>
        <p:nvGraphicFramePr>
          <p:cNvPr id="51" name="图表 50"/>
          <p:cNvGraphicFramePr/>
          <p:nvPr>
            <p:extLst>
              <p:ext uri="{D42A27DB-BD31-4B8C-83A1-F6EECF244321}">
                <p14:modId xmlns:p14="http://schemas.microsoft.com/office/powerpoint/2010/main" val="3205921054"/>
              </p:ext>
            </p:extLst>
          </p:nvPr>
        </p:nvGraphicFramePr>
        <p:xfrm>
          <a:off x="3679752" y="279396"/>
          <a:ext cx="8128000" cy="5972405"/>
        </p:xfrm>
        <a:graphic>
          <a:graphicData uri="http://schemas.openxmlformats.org/drawingml/2006/chart">
            <c:chart xmlns:c="http://schemas.openxmlformats.org/drawingml/2006/chart" xmlns:r="http://schemas.openxmlformats.org/officeDocument/2006/relationships" r:id="rId19"/>
          </a:graphicData>
        </a:graphic>
      </p:graphicFrame>
    </p:spTree>
    <p:extLst>
      <p:ext uri="{BB962C8B-B14F-4D97-AF65-F5344CB8AC3E}">
        <p14:creationId xmlns:p14="http://schemas.microsoft.com/office/powerpoint/2010/main" val="1194874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decel="100000" fill="hold" grpId="0"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0-ppt_w/2"/>
                                          </p:val>
                                        </p:tav>
                                      </p:tavLst>
                                    </p:anim>
                                    <p:anim calcmode="lin" valueType="num">
                                      <p:cBhvr additive="base">
                                        <p:cTn id="13" dur="500"/>
                                        <p:tgtEl>
                                          <p:spTgt spid="13"/>
                                        </p:tgtEl>
                                        <p:attrNameLst>
                                          <p:attrName>ppt_y</p:attrName>
                                        </p:attrNameLst>
                                      </p:cBhvr>
                                      <p:tavLst>
                                        <p:tav tm="0">
                                          <p:val>
                                            <p:strVal val="ppt_y"/>
                                          </p:val>
                                        </p:tav>
                                        <p:tav tm="100000">
                                          <p:val>
                                            <p:strVal val="ppt_y"/>
                                          </p:val>
                                        </p:tav>
                                      </p:tavLst>
                                    </p:anim>
                                    <p:set>
                                      <p:cBhvr>
                                        <p:cTn id="14" dur="1" fill="hold">
                                          <p:stCondLst>
                                            <p:cond delay="499"/>
                                          </p:stCondLst>
                                        </p:cTn>
                                        <p:tgtEl>
                                          <p:spTgt spid="13"/>
                                        </p:tgtEl>
                                        <p:attrNameLst>
                                          <p:attrName>style.visibility</p:attrName>
                                        </p:attrNameLst>
                                      </p:cBhvr>
                                      <p:to>
                                        <p:strVal val="hidden"/>
                                      </p:to>
                                    </p:set>
                                  </p:childTnLst>
                                </p:cTn>
                              </p:par>
                              <p:par>
                                <p:cTn id="15" presetID="2" presetClass="entr" presetSubtype="2" decel="100000" fill="hold" grpId="0" nodeType="withEffect">
                                  <p:stCondLst>
                                    <p:cond delay="40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1+#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par>
                          <p:cTn id="19" fill="hold">
                            <p:stCondLst>
                              <p:cond delay="900"/>
                            </p:stCondLst>
                            <p:childTnLst>
                              <p:par>
                                <p:cTn id="20" presetID="2" presetClass="entr" presetSubtype="2" decel="100000" fill="hold" grpId="0" nodeType="afterEffect">
                                  <p:stCondLst>
                                    <p:cond delay="0"/>
                                  </p:stCondLst>
                                  <p:childTnLst>
                                    <p:set>
                                      <p:cBhvr>
                                        <p:cTn id="21" dur="1" fill="hold">
                                          <p:stCondLst>
                                            <p:cond delay="0"/>
                                          </p:stCondLst>
                                        </p:cTn>
                                        <p:tgtEl>
                                          <p:spTgt spid="20">
                                            <p:graphicEl>
                                              <a:dgm id="{C5D49E66-EFD9-4572-BDCF-35EF06192094}"/>
                                            </p:graphicEl>
                                          </p:spTgt>
                                        </p:tgtEl>
                                        <p:attrNameLst>
                                          <p:attrName>style.visibility</p:attrName>
                                        </p:attrNameLst>
                                      </p:cBhvr>
                                      <p:to>
                                        <p:strVal val="visible"/>
                                      </p:to>
                                    </p:set>
                                    <p:anim calcmode="lin" valueType="num">
                                      <p:cBhvr additive="base">
                                        <p:cTn id="22" dur="500" fill="hold"/>
                                        <p:tgtEl>
                                          <p:spTgt spid="20">
                                            <p:graphicEl>
                                              <a:dgm id="{C5D49E66-EFD9-4572-BDCF-35EF06192094}"/>
                                            </p:graphic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graphicEl>
                                              <a:dgm id="{C5D49E66-EFD9-4572-BDCF-35EF06192094}"/>
                                            </p:graphic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decel="100000" fill="hold" grpId="0" nodeType="clickEffect">
                                  <p:stCondLst>
                                    <p:cond delay="0"/>
                                  </p:stCondLst>
                                  <p:childTnLst>
                                    <p:set>
                                      <p:cBhvr>
                                        <p:cTn id="27" dur="1" fill="hold">
                                          <p:stCondLst>
                                            <p:cond delay="0"/>
                                          </p:stCondLst>
                                        </p:cTn>
                                        <p:tgtEl>
                                          <p:spTgt spid="20">
                                            <p:graphicEl>
                                              <a:dgm id="{CD8ABADC-9DA6-4021-B5BA-1FD3CB107DEF}"/>
                                            </p:graphicEl>
                                          </p:spTgt>
                                        </p:tgtEl>
                                        <p:attrNameLst>
                                          <p:attrName>style.visibility</p:attrName>
                                        </p:attrNameLst>
                                      </p:cBhvr>
                                      <p:to>
                                        <p:strVal val="visible"/>
                                      </p:to>
                                    </p:set>
                                    <p:anim calcmode="lin" valueType="num">
                                      <p:cBhvr additive="base">
                                        <p:cTn id="28" dur="500" fill="hold"/>
                                        <p:tgtEl>
                                          <p:spTgt spid="20">
                                            <p:graphicEl>
                                              <a:dgm id="{CD8ABADC-9DA6-4021-B5BA-1FD3CB107DEF}"/>
                                            </p:graphic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graphicEl>
                                              <a:dgm id="{CD8ABADC-9DA6-4021-B5BA-1FD3CB107DEF}"/>
                                            </p:graphic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decel="100000" fill="hold" grpId="0" nodeType="clickEffect">
                                  <p:stCondLst>
                                    <p:cond delay="0"/>
                                  </p:stCondLst>
                                  <p:childTnLst>
                                    <p:set>
                                      <p:cBhvr>
                                        <p:cTn id="33" dur="1" fill="hold">
                                          <p:stCondLst>
                                            <p:cond delay="0"/>
                                          </p:stCondLst>
                                        </p:cTn>
                                        <p:tgtEl>
                                          <p:spTgt spid="20">
                                            <p:graphicEl>
                                              <a:dgm id="{11AEA708-34A1-4B2F-9533-8B154F993843}"/>
                                            </p:graphicEl>
                                          </p:spTgt>
                                        </p:tgtEl>
                                        <p:attrNameLst>
                                          <p:attrName>style.visibility</p:attrName>
                                        </p:attrNameLst>
                                      </p:cBhvr>
                                      <p:to>
                                        <p:strVal val="visible"/>
                                      </p:to>
                                    </p:set>
                                    <p:anim calcmode="lin" valueType="num">
                                      <p:cBhvr additive="base">
                                        <p:cTn id="34" dur="500" fill="hold"/>
                                        <p:tgtEl>
                                          <p:spTgt spid="20">
                                            <p:graphicEl>
                                              <a:dgm id="{11AEA708-34A1-4B2F-9533-8B154F993843}"/>
                                            </p:graphic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0">
                                            <p:graphicEl>
                                              <a:dgm id="{11AEA708-34A1-4B2F-9533-8B154F993843}"/>
                                            </p:graphic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decel="100000" fill="hold" grpId="0" nodeType="clickEffect">
                                  <p:stCondLst>
                                    <p:cond delay="0"/>
                                  </p:stCondLst>
                                  <p:childTnLst>
                                    <p:set>
                                      <p:cBhvr>
                                        <p:cTn id="39" dur="1" fill="hold">
                                          <p:stCondLst>
                                            <p:cond delay="0"/>
                                          </p:stCondLst>
                                        </p:cTn>
                                        <p:tgtEl>
                                          <p:spTgt spid="20">
                                            <p:graphicEl>
                                              <a:dgm id="{AAA0C6B3-67C0-428D-9877-6AAC13DE27A6}"/>
                                            </p:graphicEl>
                                          </p:spTgt>
                                        </p:tgtEl>
                                        <p:attrNameLst>
                                          <p:attrName>style.visibility</p:attrName>
                                        </p:attrNameLst>
                                      </p:cBhvr>
                                      <p:to>
                                        <p:strVal val="visible"/>
                                      </p:to>
                                    </p:set>
                                    <p:anim calcmode="lin" valueType="num">
                                      <p:cBhvr additive="base">
                                        <p:cTn id="40" dur="500" fill="hold"/>
                                        <p:tgtEl>
                                          <p:spTgt spid="20">
                                            <p:graphicEl>
                                              <a:dgm id="{AAA0C6B3-67C0-428D-9877-6AAC13DE27A6}"/>
                                            </p:graphic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0">
                                            <p:graphicEl>
                                              <a:dgm id="{AAA0C6B3-67C0-428D-9877-6AAC13DE27A6}"/>
                                            </p:graphicEl>
                                          </p:spTgt>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2" decel="100000" fill="hold" grpId="0" nodeType="afterEffect">
                                  <p:stCondLst>
                                    <p:cond delay="0"/>
                                  </p:stCondLst>
                                  <p:childTnLst>
                                    <p:set>
                                      <p:cBhvr>
                                        <p:cTn id="44" dur="1" fill="hold">
                                          <p:stCondLst>
                                            <p:cond delay="0"/>
                                          </p:stCondLst>
                                        </p:cTn>
                                        <p:tgtEl>
                                          <p:spTgt spid="20">
                                            <p:graphicEl>
                                              <a:dgm id="{6F400672-931B-4FE4-B23B-2836622FD35F}"/>
                                            </p:graphicEl>
                                          </p:spTgt>
                                        </p:tgtEl>
                                        <p:attrNameLst>
                                          <p:attrName>style.visibility</p:attrName>
                                        </p:attrNameLst>
                                      </p:cBhvr>
                                      <p:to>
                                        <p:strVal val="visible"/>
                                      </p:to>
                                    </p:set>
                                    <p:anim calcmode="lin" valueType="num">
                                      <p:cBhvr additive="base">
                                        <p:cTn id="45" dur="500" fill="hold"/>
                                        <p:tgtEl>
                                          <p:spTgt spid="20">
                                            <p:graphicEl>
                                              <a:dgm id="{6F400672-931B-4FE4-B23B-2836622FD35F}"/>
                                            </p:graphic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0">
                                            <p:graphicEl>
                                              <a:dgm id="{6F400672-931B-4FE4-B23B-2836622FD35F}"/>
                                            </p:graphicEl>
                                          </p:spTgt>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 presetClass="entr" presetSubtype="2" decel="100000" fill="hold" grpId="0" nodeType="afterEffect">
                                  <p:stCondLst>
                                    <p:cond delay="0"/>
                                  </p:stCondLst>
                                  <p:childTnLst>
                                    <p:set>
                                      <p:cBhvr>
                                        <p:cTn id="49" dur="1" fill="hold">
                                          <p:stCondLst>
                                            <p:cond delay="0"/>
                                          </p:stCondLst>
                                        </p:cTn>
                                        <p:tgtEl>
                                          <p:spTgt spid="20">
                                            <p:graphicEl>
                                              <a:dgm id="{43FEC99E-BDE0-4E57-94DA-748BBA237634}"/>
                                            </p:graphicEl>
                                          </p:spTgt>
                                        </p:tgtEl>
                                        <p:attrNameLst>
                                          <p:attrName>style.visibility</p:attrName>
                                        </p:attrNameLst>
                                      </p:cBhvr>
                                      <p:to>
                                        <p:strVal val="visible"/>
                                      </p:to>
                                    </p:set>
                                    <p:anim calcmode="lin" valueType="num">
                                      <p:cBhvr additive="base">
                                        <p:cTn id="50" dur="500" fill="hold"/>
                                        <p:tgtEl>
                                          <p:spTgt spid="20">
                                            <p:graphicEl>
                                              <a:dgm id="{43FEC99E-BDE0-4E57-94DA-748BBA237634}"/>
                                            </p:graphic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graphicEl>
                                              <a:dgm id="{43FEC99E-BDE0-4E57-94DA-748BBA237634}"/>
                                            </p:graphic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2" accel="100000" fill="hold" grpId="1" nodeType="clickEffect">
                                  <p:stCondLst>
                                    <p:cond delay="0"/>
                                  </p:stCondLst>
                                  <p:childTnLst>
                                    <p:anim calcmode="lin" valueType="num">
                                      <p:cBhvr additive="base">
                                        <p:cTn id="55" dur="500"/>
                                        <p:tgtEl>
                                          <p:spTgt spid="20">
                                            <p:graphicEl>
                                              <a:dgm id="{C5D49E66-EFD9-4572-BDCF-35EF06192094}"/>
                                            </p:graphicEl>
                                          </p:spTgt>
                                        </p:tgtEl>
                                        <p:attrNameLst>
                                          <p:attrName>ppt_x</p:attrName>
                                        </p:attrNameLst>
                                      </p:cBhvr>
                                      <p:tavLst>
                                        <p:tav tm="0">
                                          <p:val>
                                            <p:strVal val="ppt_x"/>
                                          </p:val>
                                        </p:tav>
                                        <p:tav tm="100000">
                                          <p:val>
                                            <p:strVal val="1+ppt_w/2"/>
                                          </p:val>
                                        </p:tav>
                                      </p:tavLst>
                                    </p:anim>
                                    <p:anim calcmode="lin" valueType="num">
                                      <p:cBhvr additive="base">
                                        <p:cTn id="56" dur="500"/>
                                        <p:tgtEl>
                                          <p:spTgt spid="20">
                                            <p:graphicEl>
                                              <a:dgm id="{C5D49E66-EFD9-4572-BDCF-35EF06192094}"/>
                                            </p:graphicEl>
                                          </p:spTgt>
                                        </p:tgtEl>
                                        <p:attrNameLst>
                                          <p:attrName>ppt_y</p:attrName>
                                        </p:attrNameLst>
                                      </p:cBhvr>
                                      <p:tavLst>
                                        <p:tav tm="0">
                                          <p:val>
                                            <p:strVal val="ppt_y"/>
                                          </p:val>
                                        </p:tav>
                                        <p:tav tm="100000">
                                          <p:val>
                                            <p:strVal val="ppt_y"/>
                                          </p:val>
                                        </p:tav>
                                      </p:tavLst>
                                    </p:anim>
                                    <p:set>
                                      <p:cBhvr>
                                        <p:cTn id="57" dur="1" fill="hold">
                                          <p:stCondLst>
                                            <p:cond delay="499"/>
                                          </p:stCondLst>
                                        </p:cTn>
                                        <p:tgtEl>
                                          <p:spTgt spid="20">
                                            <p:graphicEl>
                                              <a:dgm id="{C5D49E66-EFD9-4572-BDCF-35EF06192094}"/>
                                            </p:graphicEl>
                                          </p:spTgt>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20">
                                            <p:graphicEl>
                                              <a:dgm id="{CD8ABADC-9DA6-4021-B5BA-1FD3CB107DEF}"/>
                                            </p:graphicEl>
                                          </p:spTgt>
                                        </p:tgtEl>
                                        <p:attrNameLst>
                                          <p:attrName>ppt_x</p:attrName>
                                        </p:attrNameLst>
                                      </p:cBhvr>
                                      <p:tavLst>
                                        <p:tav tm="0">
                                          <p:val>
                                            <p:strVal val="ppt_x"/>
                                          </p:val>
                                        </p:tav>
                                        <p:tav tm="100000">
                                          <p:val>
                                            <p:strVal val="1+ppt_w/2"/>
                                          </p:val>
                                        </p:tav>
                                      </p:tavLst>
                                    </p:anim>
                                    <p:anim calcmode="lin" valueType="num">
                                      <p:cBhvr additive="base">
                                        <p:cTn id="60" dur="500"/>
                                        <p:tgtEl>
                                          <p:spTgt spid="20">
                                            <p:graphicEl>
                                              <a:dgm id="{CD8ABADC-9DA6-4021-B5BA-1FD3CB107DEF}"/>
                                            </p:graphicEl>
                                          </p:spTgt>
                                        </p:tgtEl>
                                        <p:attrNameLst>
                                          <p:attrName>ppt_y</p:attrName>
                                        </p:attrNameLst>
                                      </p:cBhvr>
                                      <p:tavLst>
                                        <p:tav tm="0">
                                          <p:val>
                                            <p:strVal val="ppt_y"/>
                                          </p:val>
                                        </p:tav>
                                        <p:tav tm="100000">
                                          <p:val>
                                            <p:strVal val="ppt_y"/>
                                          </p:val>
                                        </p:tav>
                                      </p:tavLst>
                                    </p:anim>
                                    <p:set>
                                      <p:cBhvr>
                                        <p:cTn id="61" dur="1" fill="hold">
                                          <p:stCondLst>
                                            <p:cond delay="499"/>
                                          </p:stCondLst>
                                        </p:cTn>
                                        <p:tgtEl>
                                          <p:spTgt spid="20">
                                            <p:graphicEl>
                                              <a:dgm id="{CD8ABADC-9DA6-4021-B5BA-1FD3CB107DEF}"/>
                                            </p:graphicEl>
                                          </p:spTgt>
                                        </p:tgtEl>
                                        <p:attrNameLst>
                                          <p:attrName>style.visibility</p:attrName>
                                        </p:attrNameLst>
                                      </p:cBhvr>
                                      <p:to>
                                        <p:strVal val="hidden"/>
                                      </p:to>
                                    </p:set>
                                  </p:childTnLst>
                                </p:cTn>
                              </p:par>
                              <p:par>
                                <p:cTn id="62" presetID="2" presetClass="exit" presetSubtype="2" accel="100000" fill="hold" grpId="1" nodeType="withEffect">
                                  <p:stCondLst>
                                    <p:cond delay="0"/>
                                  </p:stCondLst>
                                  <p:childTnLst>
                                    <p:anim calcmode="lin" valueType="num">
                                      <p:cBhvr additive="base">
                                        <p:cTn id="63" dur="500"/>
                                        <p:tgtEl>
                                          <p:spTgt spid="20">
                                            <p:graphicEl>
                                              <a:dgm id="{11AEA708-34A1-4B2F-9533-8B154F993843}"/>
                                            </p:graphicEl>
                                          </p:spTgt>
                                        </p:tgtEl>
                                        <p:attrNameLst>
                                          <p:attrName>ppt_x</p:attrName>
                                        </p:attrNameLst>
                                      </p:cBhvr>
                                      <p:tavLst>
                                        <p:tav tm="0">
                                          <p:val>
                                            <p:strVal val="ppt_x"/>
                                          </p:val>
                                        </p:tav>
                                        <p:tav tm="100000">
                                          <p:val>
                                            <p:strVal val="1+ppt_w/2"/>
                                          </p:val>
                                        </p:tav>
                                      </p:tavLst>
                                    </p:anim>
                                    <p:anim calcmode="lin" valueType="num">
                                      <p:cBhvr additive="base">
                                        <p:cTn id="64" dur="500"/>
                                        <p:tgtEl>
                                          <p:spTgt spid="20">
                                            <p:graphicEl>
                                              <a:dgm id="{11AEA708-34A1-4B2F-9533-8B154F993843}"/>
                                            </p:graphicEl>
                                          </p:spTgt>
                                        </p:tgtEl>
                                        <p:attrNameLst>
                                          <p:attrName>ppt_y</p:attrName>
                                        </p:attrNameLst>
                                      </p:cBhvr>
                                      <p:tavLst>
                                        <p:tav tm="0">
                                          <p:val>
                                            <p:strVal val="ppt_y"/>
                                          </p:val>
                                        </p:tav>
                                        <p:tav tm="100000">
                                          <p:val>
                                            <p:strVal val="ppt_y"/>
                                          </p:val>
                                        </p:tav>
                                      </p:tavLst>
                                    </p:anim>
                                    <p:set>
                                      <p:cBhvr>
                                        <p:cTn id="65" dur="1" fill="hold">
                                          <p:stCondLst>
                                            <p:cond delay="499"/>
                                          </p:stCondLst>
                                        </p:cTn>
                                        <p:tgtEl>
                                          <p:spTgt spid="20">
                                            <p:graphicEl>
                                              <a:dgm id="{11AEA708-34A1-4B2F-9533-8B154F993843}"/>
                                            </p:graphicEl>
                                          </p:spTgt>
                                        </p:tgtEl>
                                        <p:attrNameLst>
                                          <p:attrName>style.visibility</p:attrName>
                                        </p:attrNameLst>
                                      </p:cBhvr>
                                      <p:to>
                                        <p:strVal val="hidden"/>
                                      </p:to>
                                    </p:set>
                                  </p:childTnLst>
                                </p:cTn>
                              </p:par>
                              <p:par>
                                <p:cTn id="66" presetID="2" presetClass="exit" presetSubtype="2" accel="100000" fill="hold" grpId="1" nodeType="withEffect">
                                  <p:stCondLst>
                                    <p:cond delay="0"/>
                                  </p:stCondLst>
                                  <p:childTnLst>
                                    <p:anim calcmode="lin" valueType="num">
                                      <p:cBhvr additive="base">
                                        <p:cTn id="67" dur="500"/>
                                        <p:tgtEl>
                                          <p:spTgt spid="20">
                                            <p:graphicEl>
                                              <a:dgm id="{AAA0C6B3-67C0-428D-9877-6AAC13DE27A6}"/>
                                            </p:graphicEl>
                                          </p:spTgt>
                                        </p:tgtEl>
                                        <p:attrNameLst>
                                          <p:attrName>ppt_x</p:attrName>
                                        </p:attrNameLst>
                                      </p:cBhvr>
                                      <p:tavLst>
                                        <p:tav tm="0">
                                          <p:val>
                                            <p:strVal val="ppt_x"/>
                                          </p:val>
                                        </p:tav>
                                        <p:tav tm="100000">
                                          <p:val>
                                            <p:strVal val="1+ppt_w/2"/>
                                          </p:val>
                                        </p:tav>
                                      </p:tavLst>
                                    </p:anim>
                                    <p:anim calcmode="lin" valueType="num">
                                      <p:cBhvr additive="base">
                                        <p:cTn id="68" dur="500"/>
                                        <p:tgtEl>
                                          <p:spTgt spid="20">
                                            <p:graphicEl>
                                              <a:dgm id="{AAA0C6B3-67C0-428D-9877-6AAC13DE27A6}"/>
                                            </p:graphicEl>
                                          </p:spTgt>
                                        </p:tgtEl>
                                        <p:attrNameLst>
                                          <p:attrName>ppt_y</p:attrName>
                                        </p:attrNameLst>
                                      </p:cBhvr>
                                      <p:tavLst>
                                        <p:tav tm="0">
                                          <p:val>
                                            <p:strVal val="ppt_y"/>
                                          </p:val>
                                        </p:tav>
                                        <p:tav tm="100000">
                                          <p:val>
                                            <p:strVal val="ppt_y"/>
                                          </p:val>
                                        </p:tav>
                                      </p:tavLst>
                                    </p:anim>
                                    <p:set>
                                      <p:cBhvr>
                                        <p:cTn id="69" dur="1" fill="hold">
                                          <p:stCondLst>
                                            <p:cond delay="499"/>
                                          </p:stCondLst>
                                        </p:cTn>
                                        <p:tgtEl>
                                          <p:spTgt spid="20">
                                            <p:graphicEl>
                                              <a:dgm id="{AAA0C6B3-67C0-428D-9877-6AAC13DE27A6}"/>
                                            </p:graphicEl>
                                          </p:spTgt>
                                        </p:tgtEl>
                                        <p:attrNameLst>
                                          <p:attrName>style.visibility</p:attrName>
                                        </p:attrNameLst>
                                      </p:cBhvr>
                                      <p:to>
                                        <p:strVal val="hidden"/>
                                      </p:to>
                                    </p:set>
                                  </p:childTnLst>
                                </p:cTn>
                              </p:par>
                              <p:par>
                                <p:cTn id="70" presetID="2" presetClass="exit" presetSubtype="2" accel="100000" fill="hold" grpId="1" nodeType="withEffect">
                                  <p:stCondLst>
                                    <p:cond delay="0"/>
                                  </p:stCondLst>
                                  <p:childTnLst>
                                    <p:anim calcmode="lin" valueType="num">
                                      <p:cBhvr additive="base">
                                        <p:cTn id="71" dur="500"/>
                                        <p:tgtEl>
                                          <p:spTgt spid="20">
                                            <p:graphicEl>
                                              <a:dgm id="{6F400672-931B-4FE4-B23B-2836622FD35F}"/>
                                            </p:graphicEl>
                                          </p:spTgt>
                                        </p:tgtEl>
                                        <p:attrNameLst>
                                          <p:attrName>ppt_x</p:attrName>
                                        </p:attrNameLst>
                                      </p:cBhvr>
                                      <p:tavLst>
                                        <p:tav tm="0">
                                          <p:val>
                                            <p:strVal val="ppt_x"/>
                                          </p:val>
                                        </p:tav>
                                        <p:tav tm="100000">
                                          <p:val>
                                            <p:strVal val="1+ppt_w/2"/>
                                          </p:val>
                                        </p:tav>
                                      </p:tavLst>
                                    </p:anim>
                                    <p:anim calcmode="lin" valueType="num">
                                      <p:cBhvr additive="base">
                                        <p:cTn id="72" dur="500"/>
                                        <p:tgtEl>
                                          <p:spTgt spid="20">
                                            <p:graphicEl>
                                              <a:dgm id="{6F400672-931B-4FE4-B23B-2836622FD35F}"/>
                                            </p:graphicEl>
                                          </p:spTgt>
                                        </p:tgtEl>
                                        <p:attrNameLst>
                                          <p:attrName>ppt_y</p:attrName>
                                        </p:attrNameLst>
                                      </p:cBhvr>
                                      <p:tavLst>
                                        <p:tav tm="0">
                                          <p:val>
                                            <p:strVal val="ppt_y"/>
                                          </p:val>
                                        </p:tav>
                                        <p:tav tm="100000">
                                          <p:val>
                                            <p:strVal val="ppt_y"/>
                                          </p:val>
                                        </p:tav>
                                      </p:tavLst>
                                    </p:anim>
                                    <p:set>
                                      <p:cBhvr>
                                        <p:cTn id="73" dur="1" fill="hold">
                                          <p:stCondLst>
                                            <p:cond delay="499"/>
                                          </p:stCondLst>
                                        </p:cTn>
                                        <p:tgtEl>
                                          <p:spTgt spid="20">
                                            <p:graphicEl>
                                              <a:dgm id="{6F400672-931B-4FE4-B23B-2836622FD35F}"/>
                                            </p:graphicEl>
                                          </p:spTgt>
                                        </p:tgtEl>
                                        <p:attrNameLst>
                                          <p:attrName>style.visibility</p:attrName>
                                        </p:attrNameLst>
                                      </p:cBhvr>
                                      <p:to>
                                        <p:strVal val="hidden"/>
                                      </p:to>
                                    </p:set>
                                  </p:childTnLst>
                                </p:cTn>
                              </p:par>
                              <p:par>
                                <p:cTn id="74" presetID="2" presetClass="exit" presetSubtype="2" accel="100000" fill="hold" grpId="1" nodeType="withEffect">
                                  <p:stCondLst>
                                    <p:cond delay="0"/>
                                  </p:stCondLst>
                                  <p:childTnLst>
                                    <p:anim calcmode="lin" valueType="num">
                                      <p:cBhvr additive="base">
                                        <p:cTn id="75" dur="500"/>
                                        <p:tgtEl>
                                          <p:spTgt spid="20">
                                            <p:graphicEl>
                                              <a:dgm id="{43FEC99E-BDE0-4E57-94DA-748BBA237634}"/>
                                            </p:graphicEl>
                                          </p:spTgt>
                                        </p:tgtEl>
                                        <p:attrNameLst>
                                          <p:attrName>ppt_x</p:attrName>
                                        </p:attrNameLst>
                                      </p:cBhvr>
                                      <p:tavLst>
                                        <p:tav tm="0">
                                          <p:val>
                                            <p:strVal val="ppt_x"/>
                                          </p:val>
                                        </p:tav>
                                        <p:tav tm="100000">
                                          <p:val>
                                            <p:strVal val="1+ppt_w/2"/>
                                          </p:val>
                                        </p:tav>
                                      </p:tavLst>
                                    </p:anim>
                                    <p:anim calcmode="lin" valueType="num">
                                      <p:cBhvr additive="base">
                                        <p:cTn id="76" dur="500"/>
                                        <p:tgtEl>
                                          <p:spTgt spid="20">
                                            <p:graphicEl>
                                              <a:dgm id="{43FEC99E-BDE0-4E57-94DA-748BBA237634}"/>
                                            </p:graphicEl>
                                          </p:spTgt>
                                        </p:tgtEl>
                                        <p:attrNameLst>
                                          <p:attrName>ppt_y</p:attrName>
                                        </p:attrNameLst>
                                      </p:cBhvr>
                                      <p:tavLst>
                                        <p:tav tm="0">
                                          <p:val>
                                            <p:strVal val="ppt_y"/>
                                          </p:val>
                                        </p:tav>
                                        <p:tav tm="100000">
                                          <p:val>
                                            <p:strVal val="ppt_y"/>
                                          </p:val>
                                        </p:tav>
                                      </p:tavLst>
                                    </p:anim>
                                    <p:set>
                                      <p:cBhvr>
                                        <p:cTn id="77" dur="1" fill="hold">
                                          <p:stCondLst>
                                            <p:cond delay="499"/>
                                          </p:stCondLst>
                                        </p:cTn>
                                        <p:tgtEl>
                                          <p:spTgt spid="20">
                                            <p:graphicEl>
                                              <a:dgm id="{43FEC99E-BDE0-4E57-94DA-748BBA237634}"/>
                                            </p:graphicEl>
                                          </p:spTgt>
                                        </p:tgtEl>
                                        <p:attrNameLst>
                                          <p:attrName>style.visibility</p:attrName>
                                        </p:attrNameLst>
                                      </p:cBhvr>
                                      <p:to>
                                        <p:strVal val="hidden"/>
                                      </p:to>
                                    </p:se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2">
                                            <p:graphicEl>
                                              <a:dgm id="{A91AC555-11A6-4F2A-A012-4579B175AF42}"/>
                                            </p:graphicEl>
                                          </p:spTgt>
                                        </p:tgtEl>
                                        <p:attrNameLst>
                                          <p:attrName>style.visibility</p:attrName>
                                        </p:attrNameLst>
                                      </p:cBhvr>
                                      <p:to>
                                        <p:strVal val="visible"/>
                                      </p:to>
                                    </p:set>
                                    <p:animEffect transition="in" filter="fade">
                                      <p:cBhvr>
                                        <p:cTn id="81" dur="500"/>
                                        <p:tgtEl>
                                          <p:spTgt spid="2">
                                            <p:graphicEl>
                                              <a:dgm id="{A91AC555-11A6-4F2A-A012-4579B175AF42}"/>
                                            </p:graphic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
                                            <p:graphicEl>
                                              <a:dgm id="{40ACC382-E151-4A2E-9161-6E9BF5B31A66}"/>
                                            </p:graphicEl>
                                          </p:spTgt>
                                        </p:tgtEl>
                                        <p:attrNameLst>
                                          <p:attrName>style.visibility</p:attrName>
                                        </p:attrNameLst>
                                      </p:cBhvr>
                                      <p:to>
                                        <p:strVal val="visible"/>
                                      </p:to>
                                    </p:set>
                                    <p:animEffect transition="in" filter="fade">
                                      <p:cBhvr>
                                        <p:cTn id="86" dur="500"/>
                                        <p:tgtEl>
                                          <p:spTgt spid="2">
                                            <p:graphicEl>
                                              <a:dgm id="{40ACC382-E151-4A2E-9161-6E9BF5B31A66}"/>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
                                            <p:graphicEl>
                                              <a:dgm id="{285A1E84-8EAA-4E6E-8265-DCD9E6887C9D}"/>
                                            </p:graphicEl>
                                          </p:spTgt>
                                        </p:tgtEl>
                                        <p:attrNameLst>
                                          <p:attrName>style.visibility</p:attrName>
                                        </p:attrNameLst>
                                      </p:cBhvr>
                                      <p:to>
                                        <p:strVal val="visible"/>
                                      </p:to>
                                    </p:set>
                                    <p:animEffect transition="in" filter="fade">
                                      <p:cBhvr>
                                        <p:cTn id="91" dur="500"/>
                                        <p:tgtEl>
                                          <p:spTgt spid="2">
                                            <p:graphicEl>
                                              <a:dgm id="{285A1E84-8EAA-4E6E-8265-DCD9E6887C9D}"/>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2">
                                            <p:graphicEl>
                                              <a:dgm id="{A91AC555-11A6-4F2A-A012-4579B175AF42}"/>
                                            </p:graphicEl>
                                          </p:spTgt>
                                        </p:tgtEl>
                                      </p:cBhvr>
                                    </p:animEffect>
                                    <p:set>
                                      <p:cBhvr>
                                        <p:cTn id="96" dur="1" fill="hold">
                                          <p:stCondLst>
                                            <p:cond delay="499"/>
                                          </p:stCondLst>
                                        </p:cTn>
                                        <p:tgtEl>
                                          <p:spTgt spid="2">
                                            <p:graphicEl>
                                              <a:dgm id="{A91AC555-11A6-4F2A-A012-4579B175AF42}"/>
                                            </p:graphicEl>
                                          </p:spTgt>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2">
                                            <p:graphicEl>
                                              <a:dgm id="{40ACC382-E151-4A2E-9161-6E9BF5B31A66}"/>
                                            </p:graphicEl>
                                          </p:spTgt>
                                        </p:tgtEl>
                                      </p:cBhvr>
                                    </p:animEffect>
                                    <p:set>
                                      <p:cBhvr>
                                        <p:cTn id="99" dur="1" fill="hold">
                                          <p:stCondLst>
                                            <p:cond delay="499"/>
                                          </p:stCondLst>
                                        </p:cTn>
                                        <p:tgtEl>
                                          <p:spTgt spid="2">
                                            <p:graphicEl>
                                              <a:dgm id="{40ACC382-E151-4A2E-9161-6E9BF5B31A66}"/>
                                            </p:graphicEl>
                                          </p:spTgt>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2">
                                            <p:graphicEl>
                                              <a:dgm id="{285A1E84-8EAA-4E6E-8265-DCD9E6887C9D}"/>
                                            </p:graphicEl>
                                          </p:spTgt>
                                        </p:tgtEl>
                                      </p:cBhvr>
                                    </p:animEffect>
                                    <p:set>
                                      <p:cBhvr>
                                        <p:cTn id="102" dur="1" fill="hold">
                                          <p:stCondLst>
                                            <p:cond delay="499"/>
                                          </p:stCondLst>
                                        </p:cTn>
                                        <p:tgtEl>
                                          <p:spTgt spid="2">
                                            <p:graphicEl>
                                              <a:dgm id="{285A1E84-8EAA-4E6E-8265-DCD9E6887C9D}"/>
                                            </p:graphicEl>
                                          </p:spTgt>
                                        </p:tgtEl>
                                        <p:attrNameLst>
                                          <p:attrName>style.visibility</p:attrName>
                                        </p:attrNameLst>
                                      </p:cBhvr>
                                      <p:to>
                                        <p:strVal val="hidden"/>
                                      </p:to>
                                    </p:set>
                                  </p:childTnLst>
                                </p:cTn>
                              </p:par>
                            </p:childTnLst>
                          </p:cTn>
                        </p:par>
                        <p:par>
                          <p:cTn id="103" fill="hold">
                            <p:stCondLst>
                              <p:cond delay="500"/>
                            </p:stCondLst>
                            <p:childTnLst>
                              <p:par>
                                <p:cTn id="104" presetID="2" presetClass="entr" presetSubtype="1" decel="100000" fill="hold" grpId="0" nodeType="afterEffect">
                                  <p:stCondLst>
                                    <p:cond delay="0"/>
                                  </p:stCondLst>
                                  <p:childTnLst>
                                    <p:set>
                                      <p:cBhvr>
                                        <p:cTn id="105" dur="1" fill="hold">
                                          <p:stCondLst>
                                            <p:cond delay="0"/>
                                          </p:stCondLst>
                                        </p:cTn>
                                        <p:tgtEl>
                                          <p:spTgt spid="3"/>
                                        </p:tgtEl>
                                        <p:attrNameLst>
                                          <p:attrName>style.visibility</p:attrName>
                                        </p:attrNameLst>
                                      </p:cBhvr>
                                      <p:to>
                                        <p:strVal val="visible"/>
                                      </p:to>
                                    </p:set>
                                    <p:anim calcmode="lin" valueType="num">
                                      <p:cBhvr additive="base">
                                        <p:cTn id="106" dur="500" fill="hold"/>
                                        <p:tgtEl>
                                          <p:spTgt spid="3"/>
                                        </p:tgtEl>
                                        <p:attrNameLst>
                                          <p:attrName>ppt_x</p:attrName>
                                        </p:attrNameLst>
                                      </p:cBhvr>
                                      <p:tavLst>
                                        <p:tav tm="0">
                                          <p:val>
                                            <p:strVal val="#ppt_x"/>
                                          </p:val>
                                        </p:tav>
                                        <p:tav tm="100000">
                                          <p:val>
                                            <p:strVal val="#ppt_x"/>
                                          </p:val>
                                        </p:tav>
                                      </p:tavLst>
                                    </p:anim>
                                    <p:anim calcmode="lin" valueType="num">
                                      <p:cBhvr additive="base">
                                        <p:cTn id="107" dur="500" fill="hold"/>
                                        <p:tgtEl>
                                          <p:spTgt spid="3"/>
                                        </p:tgtEl>
                                        <p:attrNameLst>
                                          <p:attrName>ppt_y</p:attrName>
                                        </p:attrNameLst>
                                      </p:cBhvr>
                                      <p:tavLst>
                                        <p:tav tm="0">
                                          <p:val>
                                            <p:strVal val="0-#ppt_h/2"/>
                                          </p:val>
                                        </p:tav>
                                        <p:tav tm="100000">
                                          <p:val>
                                            <p:strVal val="#ppt_y"/>
                                          </p:val>
                                        </p:tav>
                                      </p:tavLst>
                                    </p:anim>
                                  </p:childTnLst>
                                </p:cTn>
                              </p:par>
                              <p:par>
                                <p:cTn id="108" presetID="2" presetClass="entr" presetSubtype="2" decel="100000" fill="hold" nodeType="withEffect">
                                  <p:stCondLst>
                                    <p:cond delay="0"/>
                                  </p:stCondLst>
                                  <p:childTnLst>
                                    <p:set>
                                      <p:cBhvr>
                                        <p:cTn id="109" dur="1" fill="hold">
                                          <p:stCondLst>
                                            <p:cond delay="0"/>
                                          </p:stCondLst>
                                        </p:cTn>
                                        <p:tgtEl>
                                          <p:spTgt spid="6"/>
                                        </p:tgtEl>
                                        <p:attrNameLst>
                                          <p:attrName>style.visibility</p:attrName>
                                        </p:attrNameLst>
                                      </p:cBhvr>
                                      <p:to>
                                        <p:strVal val="visible"/>
                                      </p:to>
                                    </p:set>
                                    <p:anim calcmode="lin" valueType="num">
                                      <p:cBhvr additive="base">
                                        <p:cTn id="110" dur="500" fill="hold"/>
                                        <p:tgtEl>
                                          <p:spTgt spid="6"/>
                                        </p:tgtEl>
                                        <p:attrNameLst>
                                          <p:attrName>ppt_x</p:attrName>
                                        </p:attrNameLst>
                                      </p:cBhvr>
                                      <p:tavLst>
                                        <p:tav tm="0">
                                          <p:val>
                                            <p:strVal val="1+#ppt_w/2"/>
                                          </p:val>
                                        </p:tav>
                                        <p:tav tm="100000">
                                          <p:val>
                                            <p:strVal val="#ppt_x"/>
                                          </p:val>
                                        </p:tav>
                                      </p:tavLst>
                                    </p:anim>
                                    <p:anim calcmode="lin" valueType="num">
                                      <p:cBhvr additive="base">
                                        <p:cTn id="11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fade">
                                      <p:cBhvr>
                                        <p:cTn id="116" dur="500"/>
                                        <p:tgtEl>
                                          <p:spTgt spid="18"/>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xit" presetSubtype="2" accel="100000" fill="hold" grpId="1" nodeType="clickEffect">
                                  <p:stCondLst>
                                    <p:cond delay="0"/>
                                  </p:stCondLst>
                                  <p:childTnLst>
                                    <p:anim calcmode="lin" valueType="num">
                                      <p:cBhvr additive="base">
                                        <p:cTn id="120" dur="500"/>
                                        <p:tgtEl>
                                          <p:spTgt spid="3"/>
                                        </p:tgtEl>
                                        <p:attrNameLst>
                                          <p:attrName>ppt_x</p:attrName>
                                        </p:attrNameLst>
                                      </p:cBhvr>
                                      <p:tavLst>
                                        <p:tav tm="0">
                                          <p:val>
                                            <p:strVal val="ppt_x"/>
                                          </p:val>
                                        </p:tav>
                                        <p:tav tm="100000">
                                          <p:val>
                                            <p:strVal val="1+ppt_w/2"/>
                                          </p:val>
                                        </p:tav>
                                      </p:tavLst>
                                    </p:anim>
                                    <p:anim calcmode="lin" valueType="num">
                                      <p:cBhvr additive="base">
                                        <p:cTn id="121" dur="500"/>
                                        <p:tgtEl>
                                          <p:spTgt spid="3"/>
                                        </p:tgtEl>
                                        <p:attrNameLst>
                                          <p:attrName>ppt_y</p:attrName>
                                        </p:attrNameLst>
                                      </p:cBhvr>
                                      <p:tavLst>
                                        <p:tav tm="0">
                                          <p:val>
                                            <p:strVal val="ppt_y"/>
                                          </p:val>
                                        </p:tav>
                                        <p:tav tm="100000">
                                          <p:val>
                                            <p:strVal val="ppt_y"/>
                                          </p:val>
                                        </p:tav>
                                      </p:tavLst>
                                    </p:anim>
                                    <p:set>
                                      <p:cBhvr>
                                        <p:cTn id="122" dur="1" fill="hold">
                                          <p:stCondLst>
                                            <p:cond delay="499"/>
                                          </p:stCondLst>
                                        </p:cTn>
                                        <p:tgtEl>
                                          <p:spTgt spid="3"/>
                                        </p:tgtEl>
                                        <p:attrNameLst>
                                          <p:attrName>style.visibility</p:attrName>
                                        </p:attrNameLst>
                                      </p:cBhvr>
                                      <p:to>
                                        <p:strVal val="hidden"/>
                                      </p:to>
                                    </p:set>
                                  </p:childTnLst>
                                </p:cTn>
                              </p:par>
                              <p:par>
                                <p:cTn id="123" presetID="2" presetClass="exit" presetSubtype="2" accel="100000" fill="hold" nodeType="withEffect">
                                  <p:stCondLst>
                                    <p:cond delay="0"/>
                                  </p:stCondLst>
                                  <p:childTnLst>
                                    <p:anim calcmode="lin" valueType="num">
                                      <p:cBhvr additive="base">
                                        <p:cTn id="124" dur="500"/>
                                        <p:tgtEl>
                                          <p:spTgt spid="6"/>
                                        </p:tgtEl>
                                        <p:attrNameLst>
                                          <p:attrName>ppt_x</p:attrName>
                                        </p:attrNameLst>
                                      </p:cBhvr>
                                      <p:tavLst>
                                        <p:tav tm="0">
                                          <p:val>
                                            <p:strVal val="ppt_x"/>
                                          </p:val>
                                        </p:tav>
                                        <p:tav tm="100000">
                                          <p:val>
                                            <p:strVal val="1+ppt_w/2"/>
                                          </p:val>
                                        </p:tav>
                                      </p:tavLst>
                                    </p:anim>
                                    <p:anim calcmode="lin" valueType="num">
                                      <p:cBhvr additive="base">
                                        <p:cTn id="125" dur="500"/>
                                        <p:tgtEl>
                                          <p:spTgt spid="6"/>
                                        </p:tgtEl>
                                        <p:attrNameLst>
                                          <p:attrName>ppt_y</p:attrName>
                                        </p:attrNameLst>
                                      </p:cBhvr>
                                      <p:tavLst>
                                        <p:tav tm="0">
                                          <p:val>
                                            <p:strVal val="ppt_y"/>
                                          </p:val>
                                        </p:tav>
                                        <p:tav tm="100000">
                                          <p:val>
                                            <p:strVal val="ppt_y"/>
                                          </p:val>
                                        </p:tav>
                                      </p:tavLst>
                                    </p:anim>
                                    <p:set>
                                      <p:cBhvr>
                                        <p:cTn id="126" dur="1" fill="hold">
                                          <p:stCondLst>
                                            <p:cond delay="499"/>
                                          </p:stCondLst>
                                        </p:cTn>
                                        <p:tgtEl>
                                          <p:spTgt spid="6"/>
                                        </p:tgtEl>
                                        <p:attrNameLst>
                                          <p:attrName>style.visibility</p:attrName>
                                        </p:attrNameLst>
                                      </p:cBhvr>
                                      <p:to>
                                        <p:strVal val="hidden"/>
                                      </p:to>
                                    </p:set>
                                  </p:childTnLst>
                                </p:cTn>
                              </p:par>
                              <p:par>
                                <p:cTn id="127" presetID="2" presetClass="exit" presetSubtype="2" accel="100000" fill="hold" grpId="1" nodeType="withEffect">
                                  <p:stCondLst>
                                    <p:cond delay="0"/>
                                  </p:stCondLst>
                                  <p:childTnLst>
                                    <p:anim calcmode="lin" valueType="num">
                                      <p:cBhvr additive="base">
                                        <p:cTn id="128" dur="500"/>
                                        <p:tgtEl>
                                          <p:spTgt spid="18"/>
                                        </p:tgtEl>
                                        <p:attrNameLst>
                                          <p:attrName>ppt_x</p:attrName>
                                        </p:attrNameLst>
                                      </p:cBhvr>
                                      <p:tavLst>
                                        <p:tav tm="0">
                                          <p:val>
                                            <p:strVal val="ppt_x"/>
                                          </p:val>
                                        </p:tav>
                                        <p:tav tm="100000">
                                          <p:val>
                                            <p:strVal val="1+ppt_w/2"/>
                                          </p:val>
                                        </p:tav>
                                      </p:tavLst>
                                    </p:anim>
                                    <p:anim calcmode="lin" valueType="num">
                                      <p:cBhvr additive="base">
                                        <p:cTn id="129" dur="500"/>
                                        <p:tgtEl>
                                          <p:spTgt spid="18"/>
                                        </p:tgtEl>
                                        <p:attrNameLst>
                                          <p:attrName>ppt_y</p:attrName>
                                        </p:attrNameLst>
                                      </p:cBhvr>
                                      <p:tavLst>
                                        <p:tav tm="0">
                                          <p:val>
                                            <p:strVal val="ppt_y"/>
                                          </p:val>
                                        </p:tav>
                                        <p:tav tm="100000">
                                          <p:val>
                                            <p:strVal val="ppt_y"/>
                                          </p:val>
                                        </p:tav>
                                      </p:tavLst>
                                    </p:anim>
                                    <p:set>
                                      <p:cBhvr>
                                        <p:cTn id="130" dur="1" fill="hold">
                                          <p:stCondLst>
                                            <p:cond delay="499"/>
                                          </p:stCondLst>
                                        </p:cTn>
                                        <p:tgtEl>
                                          <p:spTgt spid="18"/>
                                        </p:tgtEl>
                                        <p:attrNameLst>
                                          <p:attrName>style.visibility</p:attrName>
                                        </p:attrNameLst>
                                      </p:cBhvr>
                                      <p:to>
                                        <p:strVal val="hidden"/>
                                      </p:to>
                                    </p:set>
                                  </p:childTnLst>
                                </p:cTn>
                              </p:par>
                            </p:childTnLst>
                          </p:cTn>
                        </p:par>
                        <p:par>
                          <p:cTn id="131" fill="hold">
                            <p:stCondLst>
                              <p:cond delay="500"/>
                            </p:stCondLst>
                            <p:childTnLst>
                              <p:par>
                                <p:cTn id="132" presetID="2" presetClass="entr" presetSubtype="1" decel="100000" fill="hold" grpId="0" nodeType="afterEffect">
                                  <p:stCondLst>
                                    <p:cond delay="0"/>
                                  </p:stCondLst>
                                  <p:childTnLst>
                                    <p:set>
                                      <p:cBhvr>
                                        <p:cTn id="133" dur="1" fill="hold">
                                          <p:stCondLst>
                                            <p:cond delay="0"/>
                                          </p:stCondLst>
                                        </p:cTn>
                                        <p:tgtEl>
                                          <p:spTgt spid="21"/>
                                        </p:tgtEl>
                                        <p:attrNameLst>
                                          <p:attrName>style.visibility</p:attrName>
                                        </p:attrNameLst>
                                      </p:cBhvr>
                                      <p:to>
                                        <p:strVal val="visible"/>
                                      </p:to>
                                    </p:set>
                                    <p:anim calcmode="lin" valueType="num">
                                      <p:cBhvr additive="base">
                                        <p:cTn id="134" dur="500" fill="hold"/>
                                        <p:tgtEl>
                                          <p:spTgt spid="21"/>
                                        </p:tgtEl>
                                        <p:attrNameLst>
                                          <p:attrName>ppt_x</p:attrName>
                                        </p:attrNameLst>
                                      </p:cBhvr>
                                      <p:tavLst>
                                        <p:tav tm="0">
                                          <p:val>
                                            <p:strVal val="#ppt_x"/>
                                          </p:val>
                                        </p:tav>
                                        <p:tav tm="100000">
                                          <p:val>
                                            <p:strVal val="#ppt_x"/>
                                          </p:val>
                                        </p:tav>
                                      </p:tavLst>
                                    </p:anim>
                                    <p:anim calcmode="lin" valueType="num">
                                      <p:cBhvr additive="base">
                                        <p:cTn id="135" dur="500" fill="hold"/>
                                        <p:tgtEl>
                                          <p:spTgt spid="21"/>
                                        </p:tgtEl>
                                        <p:attrNameLst>
                                          <p:attrName>ppt_y</p:attrName>
                                        </p:attrNameLst>
                                      </p:cBhvr>
                                      <p:tavLst>
                                        <p:tav tm="0">
                                          <p:val>
                                            <p:strVal val="0-#ppt_h/2"/>
                                          </p:val>
                                        </p:tav>
                                        <p:tav tm="100000">
                                          <p:val>
                                            <p:strVal val="#ppt_y"/>
                                          </p:val>
                                        </p:tav>
                                      </p:tavLst>
                                    </p:anim>
                                  </p:childTnLst>
                                </p:cTn>
                              </p:par>
                              <p:par>
                                <p:cTn id="136" presetID="2" presetClass="entr" presetSubtype="2" decel="100000" fill="hold" nodeType="withEffect">
                                  <p:stCondLst>
                                    <p:cond delay="0"/>
                                  </p:stCondLst>
                                  <p:childTnLst>
                                    <p:set>
                                      <p:cBhvr>
                                        <p:cTn id="137" dur="1" fill="hold">
                                          <p:stCondLst>
                                            <p:cond delay="0"/>
                                          </p:stCondLst>
                                        </p:cTn>
                                        <p:tgtEl>
                                          <p:spTgt spid="22"/>
                                        </p:tgtEl>
                                        <p:attrNameLst>
                                          <p:attrName>style.visibility</p:attrName>
                                        </p:attrNameLst>
                                      </p:cBhvr>
                                      <p:to>
                                        <p:strVal val="visible"/>
                                      </p:to>
                                    </p:set>
                                    <p:anim calcmode="lin" valueType="num">
                                      <p:cBhvr additive="base">
                                        <p:cTn id="138" dur="500" fill="hold"/>
                                        <p:tgtEl>
                                          <p:spTgt spid="22"/>
                                        </p:tgtEl>
                                        <p:attrNameLst>
                                          <p:attrName>ppt_x</p:attrName>
                                        </p:attrNameLst>
                                      </p:cBhvr>
                                      <p:tavLst>
                                        <p:tav tm="0">
                                          <p:val>
                                            <p:strVal val="1+#ppt_w/2"/>
                                          </p:val>
                                        </p:tav>
                                        <p:tav tm="100000">
                                          <p:val>
                                            <p:strVal val="#ppt_x"/>
                                          </p:val>
                                        </p:tav>
                                      </p:tavLst>
                                    </p:anim>
                                    <p:anim calcmode="lin" valueType="num">
                                      <p:cBhvr additive="base">
                                        <p:cTn id="139" dur="500" fill="hold"/>
                                        <p:tgtEl>
                                          <p:spTgt spid="22"/>
                                        </p:tgtEl>
                                        <p:attrNameLst>
                                          <p:attrName>ppt_y</p:attrName>
                                        </p:attrNameLst>
                                      </p:cBhvr>
                                      <p:tavLst>
                                        <p:tav tm="0">
                                          <p:val>
                                            <p:strVal val="#ppt_y"/>
                                          </p:val>
                                        </p:tav>
                                        <p:tav tm="100000">
                                          <p:val>
                                            <p:strVal val="#ppt_y"/>
                                          </p:val>
                                        </p:tav>
                                      </p:tavLst>
                                    </p:anim>
                                  </p:childTnLst>
                                </p:cTn>
                              </p:par>
                            </p:childTnLst>
                          </p:cTn>
                        </p:par>
                        <p:par>
                          <p:cTn id="140" fill="hold">
                            <p:stCondLst>
                              <p:cond delay="1000"/>
                            </p:stCondLst>
                            <p:childTnLst>
                              <p:par>
                                <p:cTn id="141" presetID="10" presetClass="entr" presetSubtype="0" fill="hold" grpId="0" nodeType="afterEffect">
                                  <p:stCondLst>
                                    <p:cond delay="0"/>
                                  </p:stCondLst>
                                  <p:childTnLst>
                                    <p:set>
                                      <p:cBhvr>
                                        <p:cTn id="142" dur="1" fill="hold">
                                          <p:stCondLst>
                                            <p:cond delay="0"/>
                                          </p:stCondLst>
                                        </p:cTn>
                                        <p:tgtEl>
                                          <p:spTgt spid="23"/>
                                        </p:tgtEl>
                                        <p:attrNameLst>
                                          <p:attrName>style.visibility</p:attrName>
                                        </p:attrNameLst>
                                      </p:cBhvr>
                                      <p:to>
                                        <p:strVal val="visible"/>
                                      </p:to>
                                    </p:set>
                                    <p:animEffect transition="in" filter="fade">
                                      <p:cBhvr>
                                        <p:cTn id="143" dur="500"/>
                                        <p:tgtEl>
                                          <p:spTgt spid="23"/>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xit" presetSubtype="0" fill="hold" grpId="1" nodeType="clickEffect">
                                  <p:stCondLst>
                                    <p:cond delay="0"/>
                                  </p:stCondLst>
                                  <p:childTnLst>
                                    <p:animEffect transition="out" filter="fade">
                                      <p:cBhvr>
                                        <p:cTn id="147" dur="500"/>
                                        <p:tgtEl>
                                          <p:spTgt spid="21"/>
                                        </p:tgtEl>
                                      </p:cBhvr>
                                    </p:animEffect>
                                    <p:set>
                                      <p:cBhvr>
                                        <p:cTn id="148" dur="1" fill="hold">
                                          <p:stCondLst>
                                            <p:cond delay="499"/>
                                          </p:stCondLst>
                                        </p:cTn>
                                        <p:tgtEl>
                                          <p:spTgt spid="21"/>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22"/>
                                        </p:tgtEl>
                                      </p:cBhvr>
                                    </p:animEffect>
                                    <p:set>
                                      <p:cBhvr>
                                        <p:cTn id="151" dur="1" fill="hold">
                                          <p:stCondLst>
                                            <p:cond delay="499"/>
                                          </p:stCondLst>
                                        </p:cTn>
                                        <p:tgtEl>
                                          <p:spTgt spid="22"/>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23"/>
                                        </p:tgtEl>
                                      </p:cBhvr>
                                    </p:animEffect>
                                    <p:set>
                                      <p:cBhvr>
                                        <p:cTn id="154" dur="1" fill="hold">
                                          <p:stCondLst>
                                            <p:cond delay="499"/>
                                          </p:stCondLst>
                                        </p:cTn>
                                        <p:tgtEl>
                                          <p:spTgt spid="23"/>
                                        </p:tgtEl>
                                        <p:attrNameLst>
                                          <p:attrName>style.visibility</p:attrName>
                                        </p:attrNameLst>
                                      </p:cBhvr>
                                      <p:to>
                                        <p:strVal val="hidden"/>
                                      </p:to>
                                    </p:set>
                                  </p:childTnLst>
                                </p:cTn>
                              </p:par>
                            </p:childTnLst>
                          </p:cTn>
                        </p:par>
                        <p:par>
                          <p:cTn id="155" fill="hold">
                            <p:stCondLst>
                              <p:cond delay="500"/>
                            </p:stCondLst>
                            <p:childTnLst>
                              <p:par>
                                <p:cTn id="156" presetID="2" presetClass="entr" presetSubtype="1" decel="100000" fill="hold" grpId="0" nodeType="afterEffect">
                                  <p:stCondLst>
                                    <p:cond delay="0"/>
                                  </p:stCondLst>
                                  <p:childTnLst>
                                    <p:set>
                                      <p:cBhvr>
                                        <p:cTn id="157" dur="1" fill="hold">
                                          <p:stCondLst>
                                            <p:cond delay="0"/>
                                          </p:stCondLst>
                                        </p:cTn>
                                        <p:tgtEl>
                                          <p:spTgt spid="24"/>
                                        </p:tgtEl>
                                        <p:attrNameLst>
                                          <p:attrName>style.visibility</p:attrName>
                                        </p:attrNameLst>
                                      </p:cBhvr>
                                      <p:to>
                                        <p:strVal val="visible"/>
                                      </p:to>
                                    </p:set>
                                    <p:anim calcmode="lin" valueType="num">
                                      <p:cBhvr additive="base">
                                        <p:cTn id="158" dur="500" fill="hold"/>
                                        <p:tgtEl>
                                          <p:spTgt spid="24"/>
                                        </p:tgtEl>
                                        <p:attrNameLst>
                                          <p:attrName>ppt_x</p:attrName>
                                        </p:attrNameLst>
                                      </p:cBhvr>
                                      <p:tavLst>
                                        <p:tav tm="0">
                                          <p:val>
                                            <p:strVal val="#ppt_x"/>
                                          </p:val>
                                        </p:tav>
                                        <p:tav tm="100000">
                                          <p:val>
                                            <p:strVal val="#ppt_x"/>
                                          </p:val>
                                        </p:tav>
                                      </p:tavLst>
                                    </p:anim>
                                    <p:anim calcmode="lin" valueType="num">
                                      <p:cBhvr additive="base">
                                        <p:cTn id="159" dur="500" fill="hold"/>
                                        <p:tgtEl>
                                          <p:spTgt spid="24"/>
                                        </p:tgtEl>
                                        <p:attrNameLst>
                                          <p:attrName>ppt_y</p:attrName>
                                        </p:attrNameLst>
                                      </p:cBhvr>
                                      <p:tavLst>
                                        <p:tav tm="0">
                                          <p:val>
                                            <p:strVal val="0-#ppt_h/2"/>
                                          </p:val>
                                        </p:tav>
                                        <p:tav tm="100000">
                                          <p:val>
                                            <p:strVal val="#ppt_y"/>
                                          </p:val>
                                        </p:tav>
                                      </p:tavLst>
                                    </p:anim>
                                  </p:childTnLst>
                                </p:cTn>
                              </p:par>
                              <p:par>
                                <p:cTn id="160" presetID="2" presetClass="entr" presetSubtype="2" decel="100000" fill="hold" nodeType="withEffect">
                                  <p:stCondLst>
                                    <p:cond delay="0"/>
                                  </p:stCondLst>
                                  <p:childTnLst>
                                    <p:set>
                                      <p:cBhvr>
                                        <p:cTn id="161" dur="1" fill="hold">
                                          <p:stCondLst>
                                            <p:cond delay="0"/>
                                          </p:stCondLst>
                                        </p:cTn>
                                        <p:tgtEl>
                                          <p:spTgt spid="25"/>
                                        </p:tgtEl>
                                        <p:attrNameLst>
                                          <p:attrName>style.visibility</p:attrName>
                                        </p:attrNameLst>
                                      </p:cBhvr>
                                      <p:to>
                                        <p:strVal val="visible"/>
                                      </p:to>
                                    </p:set>
                                    <p:anim calcmode="lin" valueType="num">
                                      <p:cBhvr additive="base">
                                        <p:cTn id="162" dur="500" fill="hold"/>
                                        <p:tgtEl>
                                          <p:spTgt spid="25"/>
                                        </p:tgtEl>
                                        <p:attrNameLst>
                                          <p:attrName>ppt_x</p:attrName>
                                        </p:attrNameLst>
                                      </p:cBhvr>
                                      <p:tavLst>
                                        <p:tav tm="0">
                                          <p:val>
                                            <p:strVal val="1+#ppt_w/2"/>
                                          </p:val>
                                        </p:tav>
                                        <p:tav tm="100000">
                                          <p:val>
                                            <p:strVal val="#ppt_x"/>
                                          </p:val>
                                        </p:tav>
                                      </p:tavLst>
                                    </p:anim>
                                    <p:anim calcmode="lin" valueType="num">
                                      <p:cBhvr additive="base">
                                        <p:cTn id="163" dur="500" fill="hold"/>
                                        <p:tgtEl>
                                          <p:spTgt spid="25"/>
                                        </p:tgtEl>
                                        <p:attrNameLst>
                                          <p:attrName>ppt_y</p:attrName>
                                        </p:attrNameLst>
                                      </p:cBhvr>
                                      <p:tavLst>
                                        <p:tav tm="0">
                                          <p:val>
                                            <p:strVal val="#ppt_y"/>
                                          </p:val>
                                        </p:tav>
                                        <p:tav tm="100000">
                                          <p:val>
                                            <p:strVal val="#ppt_y"/>
                                          </p:val>
                                        </p:tav>
                                      </p:tavLst>
                                    </p:anim>
                                  </p:childTnLst>
                                </p:cTn>
                              </p:par>
                            </p:childTnLst>
                          </p:cTn>
                        </p:par>
                        <p:par>
                          <p:cTn id="164" fill="hold">
                            <p:stCondLst>
                              <p:cond delay="1000"/>
                            </p:stCondLst>
                            <p:childTnLst>
                              <p:par>
                                <p:cTn id="165" presetID="10" presetClass="entr" presetSubtype="0" fill="hold" grpId="0" nodeType="afterEffect">
                                  <p:stCondLst>
                                    <p:cond delay="0"/>
                                  </p:stCondLst>
                                  <p:childTnLst>
                                    <p:set>
                                      <p:cBhvr>
                                        <p:cTn id="166" dur="1" fill="hold">
                                          <p:stCondLst>
                                            <p:cond delay="0"/>
                                          </p:stCondLst>
                                        </p:cTn>
                                        <p:tgtEl>
                                          <p:spTgt spid="26"/>
                                        </p:tgtEl>
                                        <p:attrNameLst>
                                          <p:attrName>style.visibility</p:attrName>
                                        </p:attrNameLst>
                                      </p:cBhvr>
                                      <p:to>
                                        <p:strVal val="visible"/>
                                      </p:to>
                                    </p:set>
                                    <p:animEffect transition="in" filter="fade">
                                      <p:cBhvr>
                                        <p:cTn id="167" dur="500"/>
                                        <p:tgtEl>
                                          <p:spTgt spid="26"/>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24"/>
                                        </p:tgtEl>
                                      </p:cBhvr>
                                    </p:animEffect>
                                    <p:set>
                                      <p:cBhvr>
                                        <p:cTn id="172" dur="1" fill="hold">
                                          <p:stCondLst>
                                            <p:cond delay="499"/>
                                          </p:stCondLst>
                                        </p:cTn>
                                        <p:tgtEl>
                                          <p:spTgt spid="24"/>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25"/>
                                        </p:tgtEl>
                                      </p:cBhvr>
                                    </p:animEffect>
                                    <p:set>
                                      <p:cBhvr>
                                        <p:cTn id="175" dur="1" fill="hold">
                                          <p:stCondLst>
                                            <p:cond delay="499"/>
                                          </p:stCondLst>
                                        </p:cTn>
                                        <p:tgtEl>
                                          <p:spTgt spid="25"/>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26"/>
                                        </p:tgtEl>
                                      </p:cBhvr>
                                    </p:animEffect>
                                    <p:set>
                                      <p:cBhvr>
                                        <p:cTn id="178" dur="1" fill="hold">
                                          <p:stCondLst>
                                            <p:cond delay="499"/>
                                          </p:stCondLst>
                                        </p:cTn>
                                        <p:tgtEl>
                                          <p:spTgt spid="26"/>
                                        </p:tgtEl>
                                        <p:attrNameLst>
                                          <p:attrName>style.visibility</p:attrName>
                                        </p:attrNameLst>
                                      </p:cBhvr>
                                      <p:to>
                                        <p:strVal val="hidden"/>
                                      </p:to>
                                    </p:set>
                                  </p:childTnLst>
                                </p:cTn>
                              </p:par>
                            </p:childTnLst>
                          </p:cTn>
                        </p:par>
                        <p:par>
                          <p:cTn id="179" fill="hold">
                            <p:stCondLst>
                              <p:cond delay="500"/>
                            </p:stCondLst>
                            <p:childTnLst>
                              <p:par>
                                <p:cTn id="180" presetID="2" presetClass="entr" presetSubtype="1" decel="100000" fill="hold" grpId="0" nodeType="afterEffect">
                                  <p:stCondLst>
                                    <p:cond delay="0"/>
                                  </p:stCondLst>
                                  <p:childTnLst>
                                    <p:set>
                                      <p:cBhvr>
                                        <p:cTn id="181" dur="1" fill="hold">
                                          <p:stCondLst>
                                            <p:cond delay="0"/>
                                          </p:stCondLst>
                                        </p:cTn>
                                        <p:tgtEl>
                                          <p:spTgt spid="27"/>
                                        </p:tgtEl>
                                        <p:attrNameLst>
                                          <p:attrName>style.visibility</p:attrName>
                                        </p:attrNameLst>
                                      </p:cBhvr>
                                      <p:to>
                                        <p:strVal val="visible"/>
                                      </p:to>
                                    </p:set>
                                    <p:anim calcmode="lin" valueType="num">
                                      <p:cBhvr additive="base">
                                        <p:cTn id="182" dur="500" fill="hold"/>
                                        <p:tgtEl>
                                          <p:spTgt spid="27"/>
                                        </p:tgtEl>
                                        <p:attrNameLst>
                                          <p:attrName>ppt_x</p:attrName>
                                        </p:attrNameLst>
                                      </p:cBhvr>
                                      <p:tavLst>
                                        <p:tav tm="0">
                                          <p:val>
                                            <p:strVal val="#ppt_x"/>
                                          </p:val>
                                        </p:tav>
                                        <p:tav tm="100000">
                                          <p:val>
                                            <p:strVal val="#ppt_x"/>
                                          </p:val>
                                        </p:tav>
                                      </p:tavLst>
                                    </p:anim>
                                    <p:anim calcmode="lin" valueType="num">
                                      <p:cBhvr additive="base">
                                        <p:cTn id="183" dur="500" fill="hold"/>
                                        <p:tgtEl>
                                          <p:spTgt spid="27"/>
                                        </p:tgtEl>
                                        <p:attrNameLst>
                                          <p:attrName>ppt_y</p:attrName>
                                        </p:attrNameLst>
                                      </p:cBhvr>
                                      <p:tavLst>
                                        <p:tav tm="0">
                                          <p:val>
                                            <p:strVal val="0-#ppt_h/2"/>
                                          </p:val>
                                        </p:tav>
                                        <p:tav tm="100000">
                                          <p:val>
                                            <p:strVal val="#ppt_y"/>
                                          </p:val>
                                        </p:tav>
                                      </p:tavLst>
                                    </p:anim>
                                  </p:childTnLst>
                                </p:cTn>
                              </p:par>
                              <p:par>
                                <p:cTn id="184" presetID="2" presetClass="entr" presetSubtype="2" decel="100000" fill="hold" nodeType="withEffect">
                                  <p:stCondLst>
                                    <p:cond delay="0"/>
                                  </p:stCondLst>
                                  <p:childTnLst>
                                    <p:set>
                                      <p:cBhvr>
                                        <p:cTn id="185" dur="1" fill="hold">
                                          <p:stCondLst>
                                            <p:cond delay="0"/>
                                          </p:stCondLst>
                                        </p:cTn>
                                        <p:tgtEl>
                                          <p:spTgt spid="28"/>
                                        </p:tgtEl>
                                        <p:attrNameLst>
                                          <p:attrName>style.visibility</p:attrName>
                                        </p:attrNameLst>
                                      </p:cBhvr>
                                      <p:to>
                                        <p:strVal val="visible"/>
                                      </p:to>
                                    </p:set>
                                    <p:anim calcmode="lin" valueType="num">
                                      <p:cBhvr additive="base">
                                        <p:cTn id="186" dur="500" fill="hold"/>
                                        <p:tgtEl>
                                          <p:spTgt spid="28"/>
                                        </p:tgtEl>
                                        <p:attrNameLst>
                                          <p:attrName>ppt_x</p:attrName>
                                        </p:attrNameLst>
                                      </p:cBhvr>
                                      <p:tavLst>
                                        <p:tav tm="0">
                                          <p:val>
                                            <p:strVal val="1+#ppt_w/2"/>
                                          </p:val>
                                        </p:tav>
                                        <p:tav tm="100000">
                                          <p:val>
                                            <p:strVal val="#ppt_x"/>
                                          </p:val>
                                        </p:tav>
                                      </p:tavLst>
                                    </p:anim>
                                    <p:anim calcmode="lin" valueType="num">
                                      <p:cBhvr additive="base">
                                        <p:cTn id="187" dur="500" fill="hold"/>
                                        <p:tgtEl>
                                          <p:spTgt spid="28"/>
                                        </p:tgtEl>
                                        <p:attrNameLst>
                                          <p:attrName>ppt_y</p:attrName>
                                        </p:attrNameLst>
                                      </p:cBhvr>
                                      <p:tavLst>
                                        <p:tav tm="0">
                                          <p:val>
                                            <p:strVal val="#ppt_y"/>
                                          </p:val>
                                        </p:tav>
                                        <p:tav tm="100000">
                                          <p:val>
                                            <p:strVal val="#ppt_y"/>
                                          </p:val>
                                        </p:tav>
                                      </p:tavLst>
                                    </p:anim>
                                  </p:childTnLst>
                                </p:cTn>
                              </p:par>
                            </p:childTnLst>
                          </p:cTn>
                        </p:par>
                        <p:par>
                          <p:cTn id="188" fill="hold">
                            <p:stCondLst>
                              <p:cond delay="1000"/>
                            </p:stCondLst>
                            <p:childTnLst>
                              <p:par>
                                <p:cTn id="189" presetID="10" presetClass="entr" presetSubtype="0" fill="hold" grpId="0" nodeType="afterEffect">
                                  <p:stCondLst>
                                    <p:cond delay="0"/>
                                  </p:stCondLst>
                                  <p:childTnLst>
                                    <p:set>
                                      <p:cBhvr>
                                        <p:cTn id="190" dur="1" fill="hold">
                                          <p:stCondLst>
                                            <p:cond delay="0"/>
                                          </p:stCondLst>
                                        </p:cTn>
                                        <p:tgtEl>
                                          <p:spTgt spid="29"/>
                                        </p:tgtEl>
                                        <p:attrNameLst>
                                          <p:attrName>style.visibility</p:attrName>
                                        </p:attrNameLst>
                                      </p:cBhvr>
                                      <p:to>
                                        <p:strVal val="visible"/>
                                      </p:to>
                                    </p:set>
                                    <p:animEffect transition="in" filter="fade">
                                      <p:cBhvr>
                                        <p:cTn id="191" dur="500"/>
                                        <p:tgtEl>
                                          <p:spTgt spid="29"/>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grpId="1" nodeType="clickEffect">
                                  <p:stCondLst>
                                    <p:cond delay="0"/>
                                  </p:stCondLst>
                                  <p:childTnLst>
                                    <p:animEffect transition="out" filter="fade">
                                      <p:cBhvr>
                                        <p:cTn id="195" dur="500"/>
                                        <p:tgtEl>
                                          <p:spTgt spid="27"/>
                                        </p:tgtEl>
                                      </p:cBhvr>
                                    </p:animEffect>
                                    <p:set>
                                      <p:cBhvr>
                                        <p:cTn id="196" dur="1" fill="hold">
                                          <p:stCondLst>
                                            <p:cond delay="499"/>
                                          </p:stCondLst>
                                        </p:cTn>
                                        <p:tgtEl>
                                          <p:spTgt spid="27"/>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28"/>
                                        </p:tgtEl>
                                      </p:cBhvr>
                                    </p:animEffect>
                                    <p:set>
                                      <p:cBhvr>
                                        <p:cTn id="199" dur="1" fill="hold">
                                          <p:stCondLst>
                                            <p:cond delay="499"/>
                                          </p:stCondLst>
                                        </p:cTn>
                                        <p:tgtEl>
                                          <p:spTgt spid="28"/>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29"/>
                                        </p:tgtEl>
                                      </p:cBhvr>
                                    </p:animEffect>
                                    <p:set>
                                      <p:cBhvr>
                                        <p:cTn id="202" dur="1" fill="hold">
                                          <p:stCondLst>
                                            <p:cond delay="499"/>
                                          </p:stCondLst>
                                        </p:cTn>
                                        <p:tgtEl>
                                          <p:spTgt spid="29"/>
                                        </p:tgtEl>
                                        <p:attrNameLst>
                                          <p:attrName>style.visibility</p:attrName>
                                        </p:attrNameLst>
                                      </p:cBhvr>
                                      <p:to>
                                        <p:strVal val="hidden"/>
                                      </p:to>
                                    </p:set>
                                  </p:childTnLst>
                                </p:cTn>
                              </p:par>
                              <p:par>
                                <p:cTn id="203" presetID="10" presetClass="entr" presetSubtype="0" fill="hold" grpId="0" nodeType="withEffect">
                                  <p:stCondLst>
                                    <p:cond delay="0"/>
                                  </p:stCondLst>
                                  <p:childTnLst>
                                    <p:set>
                                      <p:cBhvr>
                                        <p:cTn id="204" dur="1" fill="hold">
                                          <p:stCondLst>
                                            <p:cond delay="0"/>
                                          </p:stCondLst>
                                        </p:cTn>
                                        <p:tgtEl>
                                          <p:spTgt spid="51"/>
                                        </p:tgtEl>
                                        <p:attrNameLst>
                                          <p:attrName>style.visibility</p:attrName>
                                        </p:attrNameLst>
                                      </p:cBhvr>
                                      <p:to>
                                        <p:strVal val="visible"/>
                                      </p:to>
                                    </p:set>
                                    <p:animEffect transition="in" filter="fade">
                                      <p:cBhvr>
                                        <p:cTn id="205" dur="500"/>
                                        <p:tgtEl>
                                          <p:spTgt spid="51"/>
                                        </p:tgtEl>
                                      </p:cBhvr>
                                    </p:animEffect>
                                  </p:childTnLst>
                                </p:cTn>
                              </p:par>
                            </p:childTnLst>
                          </p:cTn>
                        </p:par>
                      </p:childTnLst>
                    </p:cTn>
                  </p:par>
                  <p:par>
                    <p:cTn id="206" fill="hold">
                      <p:stCondLst>
                        <p:cond delay="indefinite"/>
                      </p:stCondLst>
                      <p:childTnLst>
                        <p:par>
                          <p:cTn id="207" fill="hold">
                            <p:stCondLst>
                              <p:cond delay="0"/>
                            </p:stCondLst>
                            <p:childTnLst>
                              <p:par>
                                <p:cTn id="208" presetID="2" presetClass="exit" presetSubtype="8" accel="100000" fill="hold" nodeType="clickEffect">
                                  <p:stCondLst>
                                    <p:cond delay="0"/>
                                  </p:stCondLst>
                                  <p:childTnLst>
                                    <p:anim calcmode="lin" valueType="num">
                                      <p:cBhvr additive="base">
                                        <p:cTn id="209" dur="500"/>
                                        <p:tgtEl>
                                          <p:spTgt spid="5"/>
                                        </p:tgtEl>
                                        <p:attrNameLst>
                                          <p:attrName>ppt_x</p:attrName>
                                        </p:attrNameLst>
                                      </p:cBhvr>
                                      <p:tavLst>
                                        <p:tav tm="0">
                                          <p:val>
                                            <p:strVal val="ppt_x"/>
                                          </p:val>
                                        </p:tav>
                                        <p:tav tm="100000">
                                          <p:val>
                                            <p:strVal val="0-ppt_w/2"/>
                                          </p:val>
                                        </p:tav>
                                      </p:tavLst>
                                    </p:anim>
                                    <p:anim calcmode="lin" valueType="num">
                                      <p:cBhvr additive="base">
                                        <p:cTn id="210" dur="500"/>
                                        <p:tgtEl>
                                          <p:spTgt spid="5"/>
                                        </p:tgtEl>
                                        <p:attrNameLst>
                                          <p:attrName>ppt_y</p:attrName>
                                        </p:attrNameLst>
                                      </p:cBhvr>
                                      <p:tavLst>
                                        <p:tav tm="0">
                                          <p:val>
                                            <p:strVal val="ppt_y"/>
                                          </p:val>
                                        </p:tav>
                                        <p:tav tm="100000">
                                          <p:val>
                                            <p:strVal val="ppt_y"/>
                                          </p:val>
                                        </p:tav>
                                      </p:tavLst>
                                    </p:anim>
                                    <p:set>
                                      <p:cBhvr>
                                        <p:cTn id="211" dur="1" fill="hold">
                                          <p:stCondLst>
                                            <p:cond delay="499"/>
                                          </p:stCondLst>
                                        </p:cTn>
                                        <p:tgtEl>
                                          <p:spTgt spid="5"/>
                                        </p:tgtEl>
                                        <p:attrNameLst>
                                          <p:attrName>style.visibility</p:attrName>
                                        </p:attrNameLst>
                                      </p:cBhvr>
                                      <p:to>
                                        <p:strVal val="hidden"/>
                                      </p:to>
                                    </p:set>
                                  </p:childTnLst>
                                </p:cTn>
                              </p:par>
                              <p:par>
                                <p:cTn id="212" presetID="2" presetClass="exit" presetSubtype="2" accel="100000" fill="hold" grpId="1" nodeType="withEffect">
                                  <p:stCondLst>
                                    <p:cond delay="0"/>
                                  </p:stCondLst>
                                  <p:childTnLst>
                                    <p:anim calcmode="lin" valueType="num">
                                      <p:cBhvr additive="base">
                                        <p:cTn id="213" dur="500"/>
                                        <p:tgtEl>
                                          <p:spTgt spid="51"/>
                                        </p:tgtEl>
                                        <p:attrNameLst>
                                          <p:attrName>ppt_x</p:attrName>
                                        </p:attrNameLst>
                                      </p:cBhvr>
                                      <p:tavLst>
                                        <p:tav tm="0">
                                          <p:val>
                                            <p:strVal val="ppt_x"/>
                                          </p:val>
                                        </p:tav>
                                        <p:tav tm="100000">
                                          <p:val>
                                            <p:strVal val="1+ppt_w/2"/>
                                          </p:val>
                                        </p:tav>
                                      </p:tavLst>
                                    </p:anim>
                                    <p:anim calcmode="lin" valueType="num">
                                      <p:cBhvr additive="base">
                                        <p:cTn id="214" dur="500"/>
                                        <p:tgtEl>
                                          <p:spTgt spid="51"/>
                                        </p:tgtEl>
                                        <p:attrNameLst>
                                          <p:attrName>ppt_y</p:attrName>
                                        </p:attrNameLst>
                                      </p:cBhvr>
                                      <p:tavLst>
                                        <p:tav tm="0">
                                          <p:val>
                                            <p:strVal val="ppt_y"/>
                                          </p:val>
                                        </p:tav>
                                        <p:tav tm="100000">
                                          <p:val>
                                            <p:strVal val="ppt_y"/>
                                          </p:val>
                                        </p:tav>
                                      </p:tavLst>
                                    </p:anim>
                                    <p:set>
                                      <p:cBhvr>
                                        <p:cTn id="215" dur="1" fill="hold">
                                          <p:stCondLst>
                                            <p:cond delay="499"/>
                                          </p:stCondLst>
                                        </p:cTn>
                                        <p:tgtEl>
                                          <p:spTgt spid="51"/>
                                        </p:tgtEl>
                                        <p:attrNameLst>
                                          <p:attrName>style.visibility</p:attrName>
                                        </p:attrNameLst>
                                      </p:cBhvr>
                                      <p:to>
                                        <p:strVal val="hidden"/>
                                      </p:to>
                                    </p:set>
                                  </p:childTnLst>
                                </p:cTn>
                              </p:par>
                              <p:par>
                                <p:cTn id="216" presetID="2" presetClass="exit" presetSubtype="2" accel="100000" fill="hold" grpId="1" nodeType="withEffect">
                                  <p:stCondLst>
                                    <p:cond delay="0"/>
                                  </p:stCondLst>
                                  <p:childTnLst>
                                    <p:anim calcmode="lin" valueType="num">
                                      <p:cBhvr additive="base">
                                        <p:cTn id="217" dur="500"/>
                                        <p:tgtEl>
                                          <p:spTgt spid="19"/>
                                        </p:tgtEl>
                                        <p:attrNameLst>
                                          <p:attrName>ppt_x</p:attrName>
                                        </p:attrNameLst>
                                      </p:cBhvr>
                                      <p:tavLst>
                                        <p:tav tm="0">
                                          <p:val>
                                            <p:strVal val="ppt_x"/>
                                          </p:val>
                                        </p:tav>
                                        <p:tav tm="100000">
                                          <p:val>
                                            <p:strVal val="1+ppt_w/2"/>
                                          </p:val>
                                        </p:tav>
                                      </p:tavLst>
                                    </p:anim>
                                    <p:anim calcmode="lin" valueType="num">
                                      <p:cBhvr additive="base">
                                        <p:cTn id="218" dur="500"/>
                                        <p:tgtEl>
                                          <p:spTgt spid="19"/>
                                        </p:tgtEl>
                                        <p:attrNameLst>
                                          <p:attrName>ppt_y</p:attrName>
                                        </p:attrNameLst>
                                      </p:cBhvr>
                                      <p:tavLst>
                                        <p:tav tm="0">
                                          <p:val>
                                            <p:strVal val="ppt_y"/>
                                          </p:val>
                                        </p:tav>
                                        <p:tav tm="100000">
                                          <p:val>
                                            <p:strVal val="ppt_y"/>
                                          </p:val>
                                        </p:tav>
                                      </p:tavLst>
                                    </p:anim>
                                    <p:set>
                                      <p:cBhvr>
                                        <p:cTn id="219"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19" grpId="1" animBg="1"/>
      <p:bldGraphic spid="20" grpId="0" uiExpand="1">
        <p:bldSub>
          <a:bldDgm bld="one"/>
        </p:bldSub>
      </p:bldGraphic>
      <p:bldGraphic spid="20" grpId="1">
        <p:bldSub>
          <a:bldDgm/>
        </p:bldSub>
      </p:bldGraphic>
      <p:bldGraphic spid="2" grpId="0" uiExpand="1">
        <p:bldSub>
          <a:bldDgm bld="one"/>
        </p:bldSub>
      </p:bldGraphic>
      <p:bldGraphic spid="2" grpId="1">
        <p:bldSub>
          <a:bldDgm/>
        </p:bldSub>
      </p:bldGraphic>
      <p:bldP spid="3" grpId="0"/>
      <p:bldP spid="3" grpId="1"/>
      <p:bldP spid="18" grpId="0"/>
      <p:bldP spid="18" grpId="1"/>
      <p:bldP spid="21" grpId="0"/>
      <p:bldP spid="21" grpId="1"/>
      <p:bldP spid="23" grpId="0"/>
      <p:bldP spid="23" grpId="1"/>
      <p:bldP spid="24" grpId="0"/>
      <p:bldP spid="24" grpId="1"/>
      <p:bldP spid="26" grpId="0"/>
      <p:bldP spid="26" grpId="1"/>
      <p:bldP spid="27" grpId="0"/>
      <p:bldP spid="27" grpId="1"/>
      <p:bldP spid="29" grpId="0"/>
      <p:bldP spid="29" grpId="1"/>
      <p:bldGraphic spid="51" grpId="0">
        <p:bldAsOne/>
      </p:bldGraphic>
      <p:bldGraphic spid="51" grpId="1">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BEBA8EAE-BF5A-486C-A8C5-ECC9F3942E4B}">
                <a14:imgProps xmlns:a14="http://schemas.microsoft.com/office/drawing/2010/main">
                  <a14:imgLayer r:embed="rId4">
                    <a14:imgEffect>
                      <a14:artisticBlur radius="5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p:nvSpPr>
        <p:spPr>
          <a:xfrm>
            <a:off x="0" y="1827651"/>
            <a:ext cx="12192000" cy="10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138045" y="2828147"/>
            <a:ext cx="2108269" cy="1015663"/>
          </a:xfrm>
          <a:prstGeom prst="rect">
            <a:avLst/>
          </a:prstGeom>
          <a:noFill/>
        </p:spPr>
        <p:txBody>
          <a:bodyPr wrap="none" rtlCol="0">
            <a:spAutoFit/>
          </a:bodyPr>
          <a:lstStyle/>
          <a:p>
            <a:r>
              <a:rPr lang="zh-CN" altLang="en-US" sz="6000" dirty="0" smtClean="0">
                <a:solidFill>
                  <a:schemeClr val="bg1"/>
                </a:solidFill>
                <a:latin typeface="黑体" panose="02010609060101010101" pitchFamily="49" charset="-122"/>
                <a:ea typeface="黑体" panose="02010609060101010101" pitchFamily="49" charset="-122"/>
              </a:rPr>
              <a:t>谢 谢</a:t>
            </a:r>
            <a:endParaRPr lang="zh-CN" altLang="en-US" sz="1600" dirty="0">
              <a:solidFill>
                <a:schemeClr val="bg1"/>
              </a:solidFill>
              <a:latin typeface="黑体" panose="02010609060101010101" pitchFamily="49" charset="-122"/>
              <a:ea typeface="黑体" panose="02010609060101010101" pitchFamily="49" charset="-122"/>
            </a:endParaRPr>
          </a:p>
        </p:txBody>
      </p:sp>
      <p:grpSp>
        <p:nvGrpSpPr>
          <p:cNvPr id="12" name="组合 11"/>
          <p:cNvGrpSpPr/>
          <p:nvPr/>
        </p:nvGrpSpPr>
        <p:grpSpPr>
          <a:xfrm>
            <a:off x="1490055" y="5120072"/>
            <a:ext cx="9404247" cy="461665"/>
            <a:chOff x="1724123" y="5073906"/>
            <a:chExt cx="9404247" cy="461665"/>
          </a:xfrm>
        </p:grpSpPr>
        <p:sp>
          <p:nvSpPr>
            <p:cNvPr id="29" name="文本框 28"/>
            <p:cNvSpPr txBox="1"/>
            <p:nvPr/>
          </p:nvSpPr>
          <p:spPr>
            <a:xfrm>
              <a:off x="1724123" y="5073906"/>
              <a:ext cx="2166424"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答辩人：程 柳</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4479045" y="5073906"/>
              <a:ext cx="2590800"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指导老师：彭 强</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32" name="文本框 31"/>
            <p:cNvSpPr txBox="1"/>
            <p:nvPr/>
          </p:nvSpPr>
          <p:spPr>
            <a:xfrm>
              <a:off x="7658344" y="5073906"/>
              <a:ext cx="3470026" cy="461665"/>
            </a:xfrm>
            <a:prstGeom prst="rect">
              <a:avLst/>
            </a:prstGeom>
            <a:noFill/>
          </p:spPr>
          <p:txBody>
            <a:bodyPr wrap="square" rtlCol="0">
              <a:spAutoFit/>
            </a:bodyPr>
            <a:lstStyle/>
            <a:p>
              <a:r>
                <a:rPr lang="zh-CN" altLang="en-US" sz="2400" dirty="0" smtClean="0">
                  <a:solidFill>
                    <a:schemeClr val="bg1"/>
                  </a:solidFill>
                  <a:latin typeface="黑体" panose="02010609060101010101" pitchFamily="49" charset="-122"/>
                  <a:ea typeface="黑体" panose="02010609060101010101" pitchFamily="49" charset="-122"/>
                </a:rPr>
                <a:t>日期：</a:t>
              </a:r>
              <a:r>
                <a:rPr lang="en-US" altLang="zh-CN" sz="2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2014</a:t>
              </a:r>
              <a:r>
                <a:rPr lang="zh-CN" altLang="en-US" sz="2400" dirty="0" smtClean="0">
                  <a:solidFill>
                    <a:schemeClr val="bg1"/>
                  </a:solidFill>
                  <a:latin typeface="黑体" panose="02010609060101010101" pitchFamily="49" charset="-122"/>
                  <a:ea typeface="黑体" panose="02010609060101010101" pitchFamily="49" charset="-122"/>
                </a:rPr>
                <a:t>年</a:t>
              </a:r>
              <a:r>
                <a:rPr lang="en-US" altLang="zh-CN" sz="2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6</a:t>
              </a:r>
              <a:r>
                <a:rPr lang="zh-CN" altLang="en-US" sz="2400" dirty="0" smtClean="0">
                  <a:solidFill>
                    <a:schemeClr val="bg1"/>
                  </a:solidFill>
                  <a:latin typeface="黑体" panose="02010609060101010101" pitchFamily="49" charset="-122"/>
                  <a:ea typeface="黑体" panose="02010609060101010101" pitchFamily="49" charset="-122"/>
                </a:rPr>
                <a:t>月</a:t>
              </a:r>
              <a:r>
                <a:rPr lang="en-US" altLang="zh-CN" sz="2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15</a:t>
              </a:r>
              <a:r>
                <a:rPr lang="zh-CN" altLang="en-US" sz="2400" dirty="0" smtClean="0">
                  <a:solidFill>
                    <a:schemeClr val="bg1"/>
                  </a:solidFill>
                  <a:latin typeface="黑体" panose="02010609060101010101" pitchFamily="49" charset="-122"/>
                  <a:ea typeface="黑体" panose="02010609060101010101" pitchFamily="49" charset="-122"/>
                </a:rPr>
                <a:t>日</a:t>
              </a:r>
              <a:endParaRPr lang="zh-CN" altLang="en-US" sz="24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00709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0" presetClass="entr" presetSubtype="0" fill="hold" grpId="0" nodeType="withEffect">
                                  <p:stCondLst>
                                    <p:cond delay="7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10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1524</Words>
  <Application>Microsoft Office PowerPoint</Application>
  <PresentationFormat>宽屏</PresentationFormat>
  <Paragraphs>105</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.PhonepadTwo</vt:lpstr>
      <vt:lpstr>华文细黑</vt:lpstr>
      <vt:lpstr>宋体</vt:lpstr>
      <vt:lpstr>黑体</vt:lpstr>
      <vt:lpstr>Arial</vt:lpstr>
      <vt:lpstr>Calibri</vt:lpstr>
      <vt:lpstr>Calibri Light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Cheng</dc:creator>
  <cp:lastModifiedBy>Liu Cheng</cp:lastModifiedBy>
  <cp:revision>124</cp:revision>
  <dcterms:created xsi:type="dcterms:W3CDTF">2014-02-19T02:27:06Z</dcterms:created>
  <dcterms:modified xsi:type="dcterms:W3CDTF">2014-06-13T05:31:11Z</dcterms:modified>
</cp:coreProperties>
</file>