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3" r:id="rId3"/>
    <p:sldId id="268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0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92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6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96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1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1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90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3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7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D48E-80AC-AF40-8452-C060251B8936}" type="datetimeFigureOut">
              <a:rPr lang="es-ES" smtClean="0"/>
              <a:t>22/04/21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C85E-4D81-8D43-9C59-1444FFE7093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30378"/>
              </p:ext>
            </p:extLst>
          </p:nvPr>
        </p:nvGraphicFramePr>
        <p:xfrm>
          <a:off x="432741" y="141112"/>
          <a:ext cx="8250297" cy="6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37"/>
                <a:gridCol w="2009420"/>
                <a:gridCol w="2009420"/>
                <a:gridCol w="2009420"/>
              </a:tblGrid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Compuesto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Ionizable (Si/No)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Torsiones Activas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Toluene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Benzene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Caffeine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BBB_196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Theobromine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BBB_249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Cytisine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Methylcyclopentane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Cyclohexane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Org12962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Alprazolam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BBB_168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BBcpd10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BBB_303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Nicotine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BBB_97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Dietyhleter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BBB_181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Sertraline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Bisphenol</a:t>
                      </a:r>
                      <a:r>
                        <a:rPr lang="es-ES" dirty="0" smtClean="0"/>
                        <a:t> 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3-methylpentane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BBB_303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3" name="Conector recto de flecha 12"/>
          <p:cNvCxnSpPr>
            <a:endCxn id="11" idx="1"/>
          </p:cNvCxnSpPr>
          <p:nvPr/>
        </p:nvCxnSpPr>
        <p:spPr>
          <a:xfrm flipV="1">
            <a:off x="6669851" y="3587309"/>
            <a:ext cx="361572" cy="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433186" y="6333270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4773400" y="2929526"/>
            <a:ext cx="2178673" cy="154840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413970" y="2363141"/>
            <a:ext cx="750697" cy="56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59" y="2929526"/>
            <a:ext cx="1902458" cy="14472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36" y="1709324"/>
            <a:ext cx="1976374" cy="13076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56" y="3082123"/>
            <a:ext cx="1968440" cy="13958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56" y="4477926"/>
            <a:ext cx="1966654" cy="13675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423" y="2863674"/>
            <a:ext cx="2039901" cy="14472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82" y="2403827"/>
            <a:ext cx="1803641" cy="122625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88" y="3765313"/>
            <a:ext cx="1707931" cy="122296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1371" y="5106569"/>
            <a:ext cx="1840052" cy="1226701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V="1">
            <a:off x="4413970" y="4167482"/>
            <a:ext cx="750697" cy="74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411829" y="3739039"/>
            <a:ext cx="361572" cy="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544125" y="5369072"/>
            <a:ext cx="714616" cy="218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6858500" y="4310943"/>
            <a:ext cx="667426" cy="991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2018437" y="2596444"/>
            <a:ext cx="385019" cy="28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1978327" y="3365535"/>
            <a:ext cx="740414" cy="1338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497439" y="4698120"/>
            <a:ext cx="986117" cy="290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1900677" y="3016955"/>
            <a:ext cx="818064" cy="1003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0976" y="491277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1360" y="2178475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3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BBB_97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747925" y="3522128"/>
            <a:ext cx="569930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6397037" y="2060222"/>
            <a:ext cx="2508233" cy="2582562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2637366" y="3388547"/>
            <a:ext cx="523523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25" y="2373008"/>
            <a:ext cx="2417031" cy="1862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49" y="2373008"/>
            <a:ext cx="2230585" cy="17288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99" y="2373008"/>
            <a:ext cx="2352118" cy="176765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4992" y="416426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86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04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654099" y="1967788"/>
            <a:ext cx="2218193" cy="3044296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3746462" y="3424112"/>
            <a:ext cx="523523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764088" y="4199833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99" y="2095787"/>
            <a:ext cx="1986553" cy="27122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8" y="2003353"/>
            <a:ext cx="1959898" cy="26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2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BBB_277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8221" y="2656549"/>
            <a:ext cx="2634073" cy="200011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2818425" y="3603037"/>
            <a:ext cx="66231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041644" y="4472001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9" y="2656549"/>
            <a:ext cx="2339237" cy="19060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79" y="2656549"/>
            <a:ext cx="2309211" cy="18234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678" y="2573936"/>
            <a:ext cx="2424546" cy="1906044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V="1">
            <a:off x="5872620" y="3576696"/>
            <a:ext cx="66231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BBB_282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471116" y="2929937"/>
            <a:ext cx="2292479" cy="1783173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2947593" y="3828001"/>
            <a:ext cx="523523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14859" y="822573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16" y="2981995"/>
            <a:ext cx="2170758" cy="16920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14" y="2920530"/>
            <a:ext cx="2131801" cy="16521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3" y="2811181"/>
            <a:ext cx="2329470" cy="1801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816" y="1103180"/>
            <a:ext cx="2188779" cy="181735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V="1">
            <a:off x="5745574" y="3745031"/>
            <a:ext cx="523523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489705" y="2427111"/>
            <a:ext cx="981411" cy="623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483142" y="2290826"/>
            <a:ext cx="1127698" cy="520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9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BBB_285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486370" y="3640667"/>
            <a:ext cx="282221" cy="16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506829" y="2846445"/>
            <a:ext cx="261762" cy="12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91" y="2895426"/>
            <a:ext cx="1345260" cy="931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2" y="2428563"/>
            <a:ext cx="1253592" cy="867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23" y="3330484"/>
            <a:ext cx="1228747" cy="8374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589" y="2101450"/>
            <a:ext cx="1031049" cy="7449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589" y="2967236"/>
            <a:ext cx="1166519" cy="80131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589" y="3959834"/>
            <a:ext cx="1115715" cy="77139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1204" y="3072512"/>
            <a:ext cx="1168870" cy="7649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0933" y="3959834"/>
            <a:ext cx="1259141" cy="82299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203" y="2093475"/>
            <a:ext cx="1168870" cy="84045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8215" y="3959834"/>
            <a:ext cx="1326444" cy="90841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3246" y="2018779"/>
            <a:ext cx="1330482" cy="98984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3066" y="5209071"/>
            <a:ext cx="1337768" cy="97914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4659" y="3145702"/>
            <a:ext cx="1393388" cy="989929"/>
          </a:xfrm>
          <a:prstGeom prst="rect">
            <a:avLst/>
          </a:prstGeom>
        </p:spPr>
      </p:pic>
      <p:sp>
        <p:nvSpPr>
          <p:cNvPr id="28" name="Rectángulo redondeado 27"/>
          <p:cNvSpPr/>
          <p:nvPr/>
        </p:nvSpPr>
        <p:spPr>
          <a:xfrm>
            <a:off x="1768591" y="2967236"/>
            <a:ext cx="1439335" cy="859207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endCxn id="14" idx="1"/>
          </p:cNvCxnSpPr>
          <p:nvPr/>
        </p:nvCxnSpPr>
        <p:spPr>
          <a:xfrm>
            <a:off x="3263827" y="3367895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263827" y="2699926"/>
            <a:ext cx="261762" cy="26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3252231" y="3908241"/>
            <a:ext cx="273358" cy="259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4641304" y="2513703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641304" y="2651095"/>
            <a:ext cx="379900" cy="645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4662823" y="4359437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4692108" y="3439393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6131484" y="2513703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V="1">
            <a:off x="6190073" y="2775185"/>
            <a:ext cx="451557" cy="64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6076453" y="4427170"/>
            <a:ext cx="26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5652482" y="4855121"/>
            <a:ext cx="0" cy="431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6421980" y="4242741"/>
            <a:ext cx="2044687" cy="1432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V="1">
            <a:off x="7131964" y="3826443"/>
            <a:ext cx="591764" cy="297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7402897" y="2895426"/>
            <a:ext cx="320831" cy="40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5161140" y="1210421"/>
            <a:ext cx="360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Tengo dudas de los que tiene 2 o m</a:t>
            </a:r>
            <a:r>
              <a:rPr lang="es-ES" dirty="0" smtClean="0"/>
              <a:t>ás puntos ionizables</a:t>
            </a:r>
            <a:endParaRPr lang="es-ES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394480" y="4955273"/>
            <a:ext cx="4297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743344" y="5115357"/>
            <a:ext cx="360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Razonables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450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BBB_286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6" y="2637644"/>
            <a:ext cx="2663237" cy="15401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5" y="2728147"/>
            <a:ext cx="2620172" cy="13179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05" y="2728147"/>
            <a:ext cx="2336800" cy="14631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25" y="4350488"/>
            <a:ext cx="2694593" cy="13717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74" y="1004401"/>
            <a:ext cx="2799744" cy="1563821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>
            <a:off x="2966618" y="3424341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922427" y="3424341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966618" y="1968074"/>
            <a:ext cx="523530" cy="669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966618" y="4046125"/>
            <a:ext cx="674049" cy="1092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623240" y="2357518"/>
            <a:ext cx="0" cy="421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1623240" y="3980607"/>
            <a:ext cx="0" cy="434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3311406" y="2654087"/>
            <a:ext cx="2611021" cy="132652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1795835" y="4438456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95835" y="101973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41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BBB_299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402280" y="3580287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856473" y="3684372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5932886" y="2220147"/>
            <a:ext cx="2148077" cy="2681111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884985" y="475830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86" y="2388309"/>
            <a:ext cx="1998972" cy="2215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543" y="2388309"/>
            <a:ext cx="1964737" cy="21297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5" y="2516033"/>
            <a:ext cx="1877414" cy="21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BBB_304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6339593" y="3671029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29703" y="3684372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3259164" y="2775186"/>
            <a:ext cx="2565888" cy="170720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64" y="2886350"/>
            <a:ext cx="2565888" cy="15960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6" y="2876402"/>
            <a:ext cx="2471326" cy="15892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027" y="2892542"/>
            <a:ext cx="2532329" cy="1573113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5732547" y="3671029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3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BBB_315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729703" y="3561001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6378375" y="2755701"/>
            <a:ext cx="2565888" cy="144374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825527" y="3491214"/>
            <a:ext cx="430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18" y="2872560"/>
            <a:ext cx="2336473" cy="12224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73" y="2872560"/>
            <a:ext cx="2352322" cy="12373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20" y="2922554"/>
            <a:ext cx="2427583" cy="127689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15651" y="4199449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6545"/>
              </p:ext>
            </p:extLst>
          </p:nvPr>
        </p:nvGraphicFramePr>
        <p:xfrm>
          <a:off x="432741" y="141112"/>
          <a:ext cx="8357837" cy="6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577"/>
                <a:gridCol w="2009420"/>
                <a:gridCol w="2009420"/>
                <a:gridCol w="2009420"/>
              </a:tblGrid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Compuesto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Ionizable (Si/No)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Torsiones Activas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Alovudine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BBB_277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Nalidixic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Acid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BBB_282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Ribavirin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BBB_285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Granisetron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BBB_286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Salycilic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Acid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BBB_299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Zalcitabine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Y-G20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Phenylcyclidine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BBB_65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Y-G16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BBB_87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Desmethyldesipramine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Thioperamide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BBB_227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Betahistine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BBB_256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Zolpidem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BBB_268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Aspirin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Zidovudine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BBB_288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1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BBB_65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897777" y="3561001"/>
            <a:ext cx="561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4675481" y="2201333"/>
            <a:ext cx="2649288" cy="2342445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54" y="2370666"/>
            <a:ext cx="2434576" cy="20494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0" y="2370666"/>
            <a:ext cx="2452981" cy="2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BBB_87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390858" y="3297592"/>
            <a:ext cx="561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6099601" y="2530593"/>
            <a:ext cx="2649288" cy="163688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49" y="2699926"/>
            <a:ext cx="2162788" cy="12798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97" y="2530593"/>
            <a:ext cx="2375486" cy="15217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1" y="2379174"/>
            <a:ext cx="2376958" cy="1788307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502369" y="3257436"/>
            <a:ext cx="561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23624" y="397980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32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BBB_20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453633" y="2168060"/>
            <a:ext cx="2517584" cy="262031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982227" y="3878325"/>
            <a:ext cx="47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33" y="2336860"/>
            <a:ext cx="2385880" cy="22218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15" y="2436519"/>
            <a:ext cx="2358616" cy="22107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26" y="2329155"/>
            <a:ext cx="2378193" cy="2229556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2837924" y="3804948"/>
            <a:ext cx="561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32021" y="4671601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58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BBB_227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3242428" y="2527235"/>
            <a:ext cx="2773506" cy="155557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890410" y="3333836"/>
            <a:ext cx="260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94" y="2527235"/>
            <a:ext cx="2581840" cy="14865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" y="2640124"/>
            <a:ext cx="2674528" cy="1373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14" y="4013750"/>
            <a:ext cx="2865093" cy="127619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952" y="2705529"/>
            <a:ext cx="2776048" cy="1256614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015934" y="3311109"/>
            <a:ext cx="352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3017476" y="4214518"/>
            <a:ext cx="594106" cy="203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BBB_256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367952" y="2556046"/>
            <a:ext cx="2192789" cy="155557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890410" y="3333836"/>
            <a:ext cx="260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839925" y="3328042"/>
            <a:ext cx="352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47" y="2694722"/>
            <a:ext cx="1968005" cy="13880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22" y="2639269"/>
            <a:ext cx="2094558" cy="13436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2606729"/>
            <a:ext cx="2036869" cy="14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BBB_268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191944" y="2288918"/>
            <a:ext cx="2726278" cy="1822707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760305" y="3328042"/>
            <a:ext cx="260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755259" y="3440931"/>
            <a:ext cx="352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04" y="2288918"/>
            <a:ext cx="2459924" cy="17506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14" y="2288918"/>
            <a:ext cx="2546285" cy="19287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9" y="2391116"/>
            <a:ext cx="2409237" cy="18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BBB_272 MICROESTADOS</a:t>
            </a:r>
            <a:endParaRPr lang="es-ES" sz="4000" dirty="0">
              <a:latin typeface="Helvetica"/>
              <a:cs typeface="Helvetica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1749778" y="1696251"/>
            <a:ext cx="2303002" cy="283811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123765" y="3092791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56" y="1965731"/>
            <a:ext cx="2083240" cy="22939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3" y="2018000"/>
            <a:ext cx="2030801" cy="21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BBB_288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542830" y="3346791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3" y="2426962"/>
            <a:ext cx="2126116" cy="16558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67" y="2426962"/>
            <a:ext cx="2048426" cy="16561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62" y="2332888"/>
            <a:ext cx="2264832" cy="18324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062" y="4656666"/>
            <a:ext cx="2244333" cy="161290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5263453" y="3346791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836372" y="4232968"/>
            <a:ext cx="0" cy="55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331872" y="6176786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31872" y="2148222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68050" y="2426962"/>
            <a:ext cx="2303002" cy="1738381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68050" y="44720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OJO el grupo de tres </a:t>
            </a:r>
            <a:r>
              <a:rPr lang="es-ES" dirty="0" err="1" smtClean="0"/>
              <a:t>nitrogenos</a:t>
            </a:r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889" y="4500222"/>
            <a:ext cx="1903984" cy="20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1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BBB_29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779675" y="3168051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855908" y="3168051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6476938" y="1918962"/>
            <a:ext cx="2452941" cy="269066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83" y="2231272"/>
            <a:ext cx="2385497" cy="20508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20" y="2112175"/>
            <a:ext cx="2436540" cy="21658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28" y="2116274"/>
            <a:ext cx="2444972" cy="216171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23624" y="424029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1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BBB_292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260990" y="3741903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50" y="2848625"/>
            <a:ext cx="1735239" cy="1185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8" y="2939350"/>
            <a:ext cx="1978158" cy="13033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24" y="2810803"/>
            <a:ext cx="1971962" cy="13707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450" y="4642478"/>
            <a:ext cx="1962936" cy="11529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450" y="1262104"/>
            <a:ext cx="1793118" cy="12480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694" y="4610131"/>
            <a:ext cx="1998131" cy="131791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0694" y="1262104"/>
            <a:ext cx="2110457" cy="130556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386" y="2899475"/>
            <a:ext cx="1700807" cy="1128670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 flipV="1">
            <a:off x="3899760" y="2658165"/>
            <a:ext cx="0" cy="305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3899760" y="4242742"/>
            <a:ext cx="0" cy="36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4898825" y="3593266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011151" y="2014703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964572" y="5262140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7047156" y="2091844"/>
            <a:ext cx="884702" cy="871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7249888" y="4111037"/>
            <a:ext cx="884702" cy="812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6131197" y="2657927"/>
            <a:ext cx="0" cy="305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138172" y="4188925"/>
            <a:ext cx="0" cy="37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2661570" y="2963441"/>
            <a:ext cx="2237255" cy="1279301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7660662" y="2658165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447906" y="107743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666625" y="5743381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09494" y="579540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209494" y="1077438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67926" y="4954477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OJO ZWITERION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24812"/>
              </p:ext>
            </p:extLst>
          </p:nvPr>
        </p:nvGraphicFramePr>
        <p:xfrm>
          <a:off x="432741" y="141112"/>
          <a:ext cx="7979175" cy="379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195"/>
                <a:gridCol w="1393620"/>
                <a:gridCol w="1486370"/>
                <a:gridCol w="1393990"/>
              </a:tblGrid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Compuesto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Ionizable </a:t>
                      </a:r>
                    </a:p>
                    <a:p>
                      <a:r>
                        <a:rPr lang="es-ES" dirty="0" smtClean="0"/>
                        <a:t>(Si/No)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Torsiones Activas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Nor-2-chlorpromazine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Levodopa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BBB_292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Methamphetamine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Salbutamol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Bis-hydroxylated-L-663581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BBB_324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Bupropion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4523">
                <a:tc>
                  <a:txBody>
                    <a:bodyPr/>
                    <a:lstStyle/>
                    <a:p>
                      <a:r>
                        <a:rPr lang="es-ES" dirty="0" smtClean="0"/>
                        <a:t>1-Isobutyl-4-(4-iodophenyl)</a:t>
                      </a:r>
                      <a:r>
                        <a:rPr lang="es-ES" dirty="0" err="1" smtClean="0"/>
                        <a:t>piperazine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BBB_8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4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33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BBB_30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50" y="2668535"/>
            <a:ext cx="2266857" cy="15742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27" y="2767973"/>
            <a:ext cx="2229556" cy="1408140"/>
          </a:xfrm>
          <a:prstGeom prst="rect">
            <a:avLst/>
          </a:prstGeom>
        </p:spPr>
      </p:pic>
      <p:cxnSp>
        <p:nvCxnSpPr>
          <p:cNvPr id="31" name="Conector recto de flecha 30"/>
          <p:cNvCxnSpPr/>
          <p:nvPr/>
        </p:nvCxnSpPr>
        <p:spPr>
          <a:xfrm>
            <a:off x="4255360" y="3455638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797779" y="2730345"/>
            <a:ext cx="2338302" cy="144576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6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BBB_301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881286" y="2351398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87" y="1802538"/>
            <a:ext cx="1786781" cy="13359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19" y="1802538"/>
            <a:ext cx="1902452" cy="13672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2" y="1755501"/>
            <a:ext cx="1733785" cy="12512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713" y="3411348"/>
            <a:ext cx="1827695" cy="13007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861" y="1755501"/>
            <a:ext cx="2108022" cy="15192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883" y="3411349"/>
            <a:ext cx="1824488" cy="130079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1629" y="3274796"/>
            <a:ext cx="2205179" cy="1675407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4045492" y="2371359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851472" y="3006796"/>
            <a:ext cx="394241" cy="40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3848371" y="3006796"/>
            <a:ext cx="808296" cy="78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080398" y="2371359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26205" y="2909393"/>
            <a:ext cx="0" cy="52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177104" y="3934870"/>
            <a:ext cx="36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476456" y="2878149"/>
            <a:ext cx="0" cy="52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2245713" y="1711747"/>
            <a:ext cx="1902956" cy="1426753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2467840" y="4580871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487884" y="4677399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786190" y="4677399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786190" y="1433206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43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BBB_321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56" y="3485471"/>
            <a:ext cx="2363843" cy="15010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8" y="3375344"/>
            <a:ext cx="2482124" cy="161120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3375344"/>
            <a:ext cx="2352793" cy="161577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64" y="1403307"/>
            <a:ext cx="2339315" cy="1615743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>
            <a:off x="1783094" y="3019050"/>
            <a:ext cx="0" cy="52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15799" y="4352020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5863399" y="4331477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3431045" y="3390585"/>
            <a:ext cx="2432353" cy="1689415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106581" y="2765242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55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BBB_324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26" y="2927845"/>
            <a:ext cx="2305803" cy="16028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4" y="2709333"/>
            <a:ext cx="2239972" cy="17251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433" y="4570018"/>
            <a:ext cx="2237121" cy="16028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589" y="1430624"/>
            <a:ext cx="2270965" cy="15985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14" y="4885358"/>
            <a:ext cx="2088445" cy="13860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336" y="3118018"/>
            <a:ext cx="1937976" cy="1452000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>
            <a:off x="2433876" y="3796983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0"/>
          </p:cNvCxnSpPr>
          <p:nvPr/>
        </p:nvCxnSpPr>
        <p:spPr>
          <a:xfrm flipV="1">
            <a:off x="4106828" y="2483557"/>
            <a:ext cx="776605" cy="44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3973478" y="4530660"/>
            <a:ext cx="876111" cy="64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147" y="2606138"/>
            <a:ext cx="631149" cy="51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535545" y="4434445"/>
            <a:ext cx="585009" cy="630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1181311" y="4434445"/>
            <a:ext cx="0" cy="450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2757301" y="3029219"/>
            <a:ext cx="2502428" cy="1405226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23624" y="6176999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362781" y="4433909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80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04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BBB_6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37" y="2302713"/>
            <a:ext cx="2587978" cy="20595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73" y="2133381"/>
            <a:ext cx="2552229" cy="2005880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3816765" y="3213724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4253079" y="2302713"/>
            <a:ext cx="2699936" cy="2059502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73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13890" y="150519"/>
            <a:ext cx="604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BBB_8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824461" y="3375991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6203686" y="2492963"/>
            <a:ext cx="2855647" cy="1787407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14" y="2585533"/>
            <a:ext cx="2832120" cy="1580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47" y="2701842"/>
            <a:ext cx="2374008" cy="11834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0" y="2664671"/>
            <a:ext cx="2693423" cy="1422639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976246" y="3413161"/>
            <a:ext cx="324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8883" y="3885260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47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5" y="1392296"/>
            <a:ext cx="3448972" cy="37535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53" y="1392296"/>
            <a:ext cx="3377305" cy="37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BBB_196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016384" y="3256844"/>
            <a:ext cx="729544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04" y="2303169"/>
            <a:ext cx="2285030" cy="19837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82" y="2226731"/>
            <a:ext cx="2226708" cy="2060225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4852504" y="2226731"/>
            <a:ext cx="2410015" cy="2251194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97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7338" y="33660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BBB_249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862087" y="3480266"/>
            <a:ext cx="470950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65" y="2511777"/>
            <a:ext cx="1795460" cy="17074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" y="2511777"/>
            <a:ext cx="1806854" cy="17074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03" y="722958"/>
            <a:ext cx="1899837" cy="17074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03" y="2504235"/>
            <a:ext cx="1843761" cy="1714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381" y="4447348"/>
            <a:ext cx="1820483" cy="17074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155" y="1567274"/>
            <a:ext cx="1851632" cy="17105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1155" y="3489674"/>
            <a:ext cx="1789033" cy="1707448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4169431" y="3378666"/>
            <a:ext cx="470950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5313432" y="4275672"/>
            <a:ext cx="0" cy="4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5296506" y="2313247"/>
            <a:ext cx="0" cy="527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460864" y="4601634"/>
            <a:ext cx="378690" cy="29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338424" y="1858676"/>
            <a:ext cx="501130" cy="234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6255926" y="3728626"/>
            <a:ext cx="489153" cy="29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460864" y="2680408"/>
            <a:ext cx="393089" cy="25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939854" y="6154795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096032" y="5197122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096032" y="1214025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169431" y="844693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594243" y="2511776"/>
            <a:ext cx="2028572" cy="1763895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6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BBB_298 MICROESTADOS</a:t>
            </a:r>
            <a:endParaRPr lang="es-ES" sz="4000" dirty="0">
              <a:latin typeface="Helvetica"/>
              <a:cs typeface="Helvetic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32" y="2647373"/>
            <a:ext cx="1864818" cy="15792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59" y="2572114"/>
            <a:ext cx="1960936" cy="158596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5578904" y="3580457"/>
            <a:ext cx="729544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5" y="2647373"/>
            <a:ext cx="1850845" cy="1488723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2425662" y="3486384"/>
            <a:ext cx="729544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74817" y="4179240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308448" y="2647373"/>
            <a:ext cx="2129996" cy="157926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48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047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BBB_1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5851407" y="3520251"/>
            <a:ext cx="413072" cy="18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74817" y="4179240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421337" y="2730617"/>
            <a:ext cx="2421626" cy="1579268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73" y="2815323"/>
            <a:ext cx="2352590" cy="1261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10" y="2718169"/>
            <a:ext cx="2495337" cy="137593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6" y="2658139"/>
            <a:ext cx="2621844" cy="1435964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2656180" y="3539064"/>
            <a:ext cx="344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9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5258" y="307887"/>
            <a:ext cx="661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Helvetica"/>
                <a:cs typeface="Helvetica"/>
              </a:rPr>
              <a:t>BBB_168 MICROESTADOS</a:t>
            </a:r>
            <a:endParaRPr lang="es-ES" sz="4000" dirty="0">
              <a:latin typeface="Helvetica"/>
              <a:cs typeface="Helvetica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747925" y="3522128"/>
            <a:ext cx="569930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84105" y="4771906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Tengo dudas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434667" y="2267186"/>
            <a:ext cx="2408295" cy="250472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2740847" y="3520251"/>
            <a:ext cx="523523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84" y="2427324"/>
            <a:ext cx="2230713" cy="22232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51" y="2389951"/>
            <a:ext cx="2275874" cy="2260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50" y="2427324"/>
            <a:ext cx="2353554" cy="22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366</Words>
  <Application>Microsoft Macintosh PowerPoint</Application>
  <PresentationFormat>Presentación en pantalla (4:3)</PresentationFormat>
  <Paragraphs>236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 Viayna</dc:creator>
  <cp:lastModifiedBy>Toni Viayna</cp:lastModifiedBy>
  <cp:revision>62</cp:revision>
  <dcterms:created xsi:type="dcterms:W3CDTF">2021-04-22T15:04:50Z</dcterms:created>
  <dcterms:modified xsi:type="dcterms:W3CDTF">2021-04-28T10:51:31Z</dcterms:modified>
</cp:coreProperties>
</file>