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2B731-5C69-154F-8EE7-DA373BC96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516791-E737-6D4C-BB43-929F7E6E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17214-B02A-9947-997D-C6B5F5A7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5FB58-AA08-784B-99F4-9540116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6D0F6-0924-4E46-A0FC-2AD57B7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DA7C-9815-AF47-97A7-8C403EE9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A705D-69F6-9A48-BD00-EB108F38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65C09-2167-FE4C-B045-7E990251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B04BA-7ADC-1E40-BFCD-81961A2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BBCDC-8A12-FC4C-B1AA-38F6E2F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60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EE381-2A3B-BF4D-A67D-00039874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E64422-2084-9D46-8CAD-22FC1B6F2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E2C81-D084-E84A-99BE-2472B3D8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36B4B-F1BB-DE4F-8093-E53F794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8CD66-D962-FA48-B5B0-3356D81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9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B66F-F6AC-3C4F-9C58-DF932EE1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0C722-3EE1-6447-AE83-42D44497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F5802-EC8E-E447-85C5-EA8B926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B5B8-CE81-2B4E-9974-BACD08A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6E563-E5B1-0D47-A2B8-1602F6A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93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8F88C-A621-364C-A674-1C9ACE39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042A3-2C6A-4A40-B590-46FA6598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FB418-4E88-DA4A-9F61-D4DECB64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D7980-ACAE-8B41-8453-FDDE994E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C197F-E50E-7849-BF09-351B1844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9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426D9-9D4D-9045-891D-618A1519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EB211-4A02-4F4F-BAFB-63994F7C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35D28-6A81-1944-BD95-C9D94FF7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F9AE5-FFCC-134C-A605-BBE8F89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EDB3FE-7C46-3141-9E53-7AD1EC92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012B39-1915-6D4E-BA57-B743F720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1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1F02-7452-124B-BFDD-05CF4614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85F4A-9414-C14D-88C3-1FA33788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2173B-90D7-5B41-A3B9-C9D2BAB0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7F446-17D3-574A-9055-1D54B37F1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0148A9-1679-1940-A5D6-0DBD2B80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765F9-4183-0E4F-BE77-DFCC6FAE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6B64E5-6258-D243-B514-5C6EBD7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541C8B-845E-C74C-9FA3-14F7852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8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AC5C-D061-124B-BAAB-440C5D6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874A1-14DA-0547-8C45-08CE6E05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E7331-8C93-FE4D-89D9-6B1623F0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DFEA8B-6D04-C141-BD1B-47FB9C3F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1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DE4ADA-56DA-1843-AEF5-DC6A8132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564637-2F37-8C43-B072-FA6D310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864E91-2839-6045-8A24-7D53A2B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7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9636-5F71-7B42-8559-4A1C736A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F494A-99F3-6F42-98D9-DA4591D4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AF39A5-8BA5-1848-84B4-E55D7FF3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51847-5F9F-2142-85D1-B6329C97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7E8F5-34B1-7F4F-8649-A01C0B27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B34A9-F907-8340-908E-B38D1C87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5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43EC0-94F1-1C41-9BEF-B46D56AF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2E9C9-8597-084D-B218-13312DC34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1D548-3116-DF47-AC4F-A7E46868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ABCE7-19B5-3B43-82D8-BC8B8D95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4B546-A1A4-0242-B843-C96F8DAB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E5D19-10FF-A344-BA80-5B51E19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295D28-A877-404C-9B01-FB085B33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F57C4-1998-3C43-9939-93E8DB3C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A33F2-A34C-CD47-A7D7-0DAD22A41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25A4-78CF-8348-88FB-62C8994DF39B}" type="datetimeFigureOut">
              <a:rPr lang="es-ES" smtClean="0"/>
              <a:t>18/7/21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67598-E065-7548-B88F-FDD53F7A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173FC-AEAE-C245-9B56-68E06119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28F68B7-DD4A-C84E-9B7D-2ACD089F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61548"/>
              </p:ext>
            </p:extLst>
          </p:nvPr>
        </p:nvGraphicFramePr>
        <p:xfrm>
          <a:off x="438186" y="480654"/>
          <a:ext cx="1096212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05">
                  <a:extLst>
                    <a:ext uri="{9D8B030D-6E8A-4147-A177-3AD203B41FA5}">
                      <a16:colId xmlns:a16="http://schemas.microsoft.com/office/drawing/2014/main" val="226029444"/>
                    </a:ext>
                  </a:extLst>
                </a:gridCol>
                <a:gridCol w="2822321">
                  <a:extLst>
                    <a:ext uri="{9D8B030D-6E8A-4147-A177-3AD203B41FA5}">
                      <a16:colId xmlns:a16="http://schemas.microsoft.com/office/drawing/2014/main" val="3784017680"/>
                    </a:ext>
                  </a:extLst>
                </a:gridCol>
                <a:gridCol w="1614094">
                  <a:extLst>
                    <a:ext uri="{9D8B030D-6E8A-4147-A177-3AD203B41FA5}">
                      <a16:colId xmlns:a16="http://schemas.microsoft.com/office/drawing/2014/main" val="2680058973"/>
                    </a:ext>
                  </a:extLst>
                </a:gridCol>
                <a:gridCol w="780606">
                  <a:extLst>
                    <a:ext uri="{9D8B030D-6E8A-4147-A177-3AD203B41FA5}">
                      <a16:colId xmlns:a16="http://schemas.microsoft.com/office/drawing/2014/main" val="2112897910"/>
                    </a:ext>
                  </a:extLst>
                </a:gridCol>
                <a:gridCol w="763651">
                  <a:extLst>
                    <a:ext uri="{9D8B030D-6E8A-4147-A177-3AD203B41FA5}">
                      <a16:colId xmlns:a16="http://schemas.microsoft.com/office/drawing/2014/main" val="838361125"/>
                    </a:ext>
                  </a:extLst>
                </a:gridCol>
                <a:gridCol w="1498918">
                  <a:extLst>
                    <a:ext uri="{9D8B030D-6E8A-4147-A177-3AD203B41FA5}">
                      <a16:colId xmlns:a16="http://schemas.microsoft.com/office/drawing/2014/main" val="92615713"/>
                    </a:ext>
                  </a:extLst>
                </a:gridCol>
                <a:gridCol w="2172531">
                  <a:extLst>
                    <a:ext uri="{9D8B030D-6E8A-4147-A177-3AD203B41FA5}">
                      <a16:colId xmlns:a16="http://schemas.microsoft.com/office/drawing/2014/main" val="4235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Compuesto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Ionizable (Si/No)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Conf..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Átomos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Átomos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Números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57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Bupropion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6 20 35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Desmethyldesiparmine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3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37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Nor-2-chlorpromazine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3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1 2 3 35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Methamphetamine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5 6 27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2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Thioperamide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40 41 45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Betahistine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5 6 23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8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Zolpidem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31 45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7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Aspirin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COO-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10 11 12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Zidovudine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47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Levodopa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3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1 2 3 26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56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Salbutamol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14 15 39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6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CNH</a:t>
                      </a:r>
                      <a:r>
                        <a:rPr lang="es-ES" b="0" baseline="-25000" dirty="0"/>
                        <a:t>2</a:t>
                      </a:r>
                      <a:r>
                        <a:rPr lang="es-ES" b="0" baseline="0" dirty="0"/>
                        <a:t>+</a:t>
                      </a:r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25 26 27 28 29 30 31 32 33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7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Bis-hydoroxylated-L-663581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28 44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4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Zidovudine</a:t>
            </a:r>
            <a:r>
              <a:rPr lang="es-ES" sz="2400" dirty="0"/>
              <a:t> </a:t>
            </a:r>
            <a:r>
              <a:rPr lang="es-ES" sz="2400" b="1" dirty="0"/>
              <a:t>(BBB_288)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6408832" y="1860856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-1</a:t>
            </a:r>
          </a:p>
        </p:txBody>
      </p:sp>
      <p:pic>
        <p:nvPicPr>
          <p:cNvPr id="7" name="Imagen 6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80BABD96-C39D-5A42-B2C6-260F9CA0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65" y="2397629"/>
            <a:ext cx="3322033" cy="2635745"/>
          </a:xfrm>
          <a:prstGeom prst="rect">
            <a:avLst/>
          </a:prstGeom>
        </p:spPr>
      </p:pic>
      <p:pic>
        <p:nvPicPr>
          <p:cNvPr id="10" name="Imagen 9" descr="Esquemático&#10;&#10;Descripción generada automáticamente con confianza baja">
            <a:extLst>
              <a:ext uri="{FF2B5EF4-FFF2-40B4-BE49-F238E27FC236}">
                <a16:creationId xmlns:a16="http://schemas.microsoft.com/office/drawing/2014/main" id="{5FFD54C5-5D77-C946-921A-4A4F8F33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19" y="2290741"/>
            <a:ext cx="3619275" cy="28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Levodopa</a:t>
            </a:r>
            <a:r>
              <a:rPr lang="es-ES" sz="2400" dirty="0"/>
              <a:t> </a:t>
            </a:r>
            <a:r>
              <a:rPr lang="es-ES" sz="2400" b="1" dirty="0"/>
              <a:t>(BBB_292)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6EC314-D5BE-1C46-A756-21E5DD19BA67}"/>
              </a:ext>
            </a:extLst>
          </p:cNvPr>
          <p:cNvSpPr txBox="1"/>
          <p:nvPr/>
        </p:nvSpPr>
        <p:spPr>
          <a:xfrm>
            <a:off x="10224655" y="629392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Caso Raro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1F3CDC28-DE8E-FB44-AB83-95F8D28D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62" y="2689755"/>
            <a:ext cx="3611484" cy="22681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9F6C77-171A-234F-9350-992D73BE5983}"/>
              </a:ext>
            </a:extLst>
          </p:cNvPr>
          <p:cNvSpPr txBox="1"/>
          <p:nvPr/>
        </p:nvSpPr>
        <p:spPr>
          <a:xfrm>
            <a:off x="6741341" y="1991485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4F44C686-74FE-8044-A545-1E222271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07" y="2689755"/>
            <a:ext cx="3801328" cy="2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Salbutamol</a:t>
            </a:r>
            <a:r>
              <a:rPr lang="es-ES" sz="2400" dirty="0"/>
              <a:t> </a:t>
            </a:r>
            <a:r>
              <a:rPr lang="es-ES" sz="2400" b="1" dirty="0"/>
              <a:t>(BBB_301)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9F6C77-171A-234F-9350-992D73BE5983}"/>
              </a:ext>
            </a:extLst>
          </p:cNvPr>
          <p:cNvSpPr txBox="1"/>
          <p:nvPr/>
        </p:nvSpPr>
        <p:spPr>
          <a:xfrm>
            <a:off x="6741341" y="1991485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45D639F8-0BC3-4141-897E-A5CC4D6D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07" y="2717077"/>
            <a:ext cx="3543405" cy="2617165"/>
          </a:xfrm>
          <a:prstGeom prst="rect">
            <a:avLst/>
          </a:prstGeom>
        </p:spPr>
      </p:pic>
      <p:pic>
        <p:nvPicPr>
          <p:cNvPr id="7" name="Imagen 6" descr="Forma, Polígono&#10;&#10;Descripción generada automáticamente">
            <a:extLst>
              <a:ext uri="{FF2B5EF4-FFF2-40B4-BE49-F238E27FC236}">
                <a16:creationId xmlns:a16="http://schemas.microsoft.com/office/drawing/2014/main" id="{E9729304-9871-6E4D-BACB-AFE66BBF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1" y="2717077"/>
            <a:ext cx="3543405" cy="2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22</a:t>
            </a:r>
            <a:r>
              <a:rPr lang="es-ES" sz="2400" dirty="0"/>
              <a:t> </a:t>
            </a:r>
            <a:r>
              <a:rPr lang="es-ES" sz="2400" b="1" dirty="0"/>
              <a:t>(BBB_321)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9F6C77-171A-234F-9350-992D73BE5983}"/>
              </a:ext>
            </a:extLst>
          </p:cNvPr>
          <p:cNvSpPr txBox="1"/>
          <p:nvPr/>
        </p:nvSpPr>
        <p:spPr>
          <a:xfrm>
            <a:off x="6888162" y="1657828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9680BA42-B8FE-7D48-8B4C-D9E1C571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45" y="2383312"/>
            <a:ext cx="3614062" cy="2510366"/>
          </a:xfrm>
          <a:prstGeom prst="rect">
            <a:avLst/>
          </a:prstGeom>
        </p:spPr>
      </p:pic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30E30075-4CCD-ED4F-917F-E7AB4623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35" y="2396492"/>
            <a:ext cx="3317332" cy="222142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7EDD00-46B9-AA41-A008-D05DBE6FBFA2}"/>
              </a:ext>
            </a:extLst>
          </p:cNvPr>
          <p:cNvSpPr txBox="1"/>
          <p:nvPr/>
        </p:nvSpPr>
        <p:spPr>
          <a:xfrm>
            <a:off x="8300852" y="561702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CNH2NH2NH</a:t>
            </a:r>
          </a:p>
        </p:txBody>
      </p:sp>
    </p:spTree>
    <p:extLst>
      <p:ext uri="{BB962C8B-B14F-4D97-AF65-F5344CB8AC3E}">
        <p14:creationId xmlns:p14="http://schemas.microsoft.com/office/powerpoint/2010/main" val="266603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547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Bis-hydoroxylated-L-663581</a:t>
            </a:r>
            <a:r>
              <a:rPr lang="es-ES" sz="2400" dirty="0"/>
              <a:t> </a:t>
            </a:r>
            <a:r>
              <a:rPr lang="es-ES" sz="2400" b="1" dirty="0"/>
              <a:t>(BBB_324)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9F6C77-171A-234F-9350-992D73BE5983}"/>
              </a:ext>
            </a:extLst>
          </p:cNvPr>
          <p:cNvSpPr txBox="1"/>
          <p:nvPr/>
        </p:nvSpPr>
        <p:spPr>
          <a:xfrm>
            <a:off x="6888162" y="1657828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A5AA7BE0-11B6-3D44-9575-32A7AC0E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1" y="2538763"/>
            <a:ext cx="3807202" cy="2365747"/>
          </a:xfrm>
          <a:prstGeom prst="rect">
            <a:avLst/>
          </a:prstGeom>
        </p:spPr>
      </p:pic>
      <p:pic>
        <p:nvPicPr>
          <p:cNvPr id="13" name="Imagen 12" descr="Gráfico, Gráfico radial&#10;&#10;Descripción generada automáticamente">
            <a:extLst>
              <a:ext uri="{FF2B5EF4-FFF2-40B4-BE49-F238E27FC236}">
                <a16:creationId xmlns:a16="http://schemas.microsoft.com/office/drawing/2014/main" id="{1139F4E4-B3DE-C440-9612-F9331C0D7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26" y="2263799"/>
            <a:ext cx="3698009" cy="23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Bupropion</a:t>
            </a:r>
            <a:r>
              <a:rPr lang="es-ES" sz="2400" b="1" dirty="0"/>
              <a:t> (BBB_6)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057F31E-DE85-5E46-AE23-46063C17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7" y="2364030"/>
            <a:ext cx="4559155" cy="2386100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9ED4176-6D5C-CE4B-AD6C-DA2F51DD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82" y="2129410"/>
            <a:ext cx="4100361" cy="26207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705000A-B523-2040-AE6C-506E59EFBF0A}"/>
              </a:ext>
            </a:extLst>
          </p:cNvPr>
          <p:cNvSpPr txBox="1"/>
          <p:nvPr/>
        </p:nvSpPr>
        <p:spPr>
          <a:xfrm>
            <a:off x="9411385" y="1994698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32128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Desmethyldesiparmine</a:t>
            </a:r>
            <a:r>
              <a:rPr lang="es-ES" sz="2400" b="1" dirty="0"/>
              <a:t> (BBB_20)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7" name="Imagen 6" descr="Forma, Polígono&#10;&#10;Descripción generada automáticamente">
            <a:extLst>
              <a:ext uri="{FF2B5EF4-FFF2-40B4-BE49-F238E27FC236}">
                <a16:creationId xmlns:a16="http://schemas.microsoft.com/office/drawing/2014/main" id="{455AB499-80A2-7741-9AF1-4D9A4F70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1" y="2074222"/>
            <a:ext cx="3524002" cy="33113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0FC766-8FA7-5A4A-878A-C1304CE3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62" y="2198779"/>
            <a:ext cx="3145016" cy="28987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8913204" y="2074222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25527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Nor-2-chlorpromazine</a:t>
            </a:r>
            <a:r>
              <a:rPr lang="es-ES" sz="2400" dirty="0"/>
              <a:t> </a:t>
            </a:r>
            <a:r>
              <a:rPr lang="es-ES" sz="2400" b="1" dirty="0"/>
              <a:t>(BBB_29)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9756352" y="1894207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8" name="Imagen 7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EDEB420-3E8E-DD4A-B9C2-51C660A0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77" y="1913158"/>
            <a:ext cx="3928967" cy="3685310"/>
          </a:xfrm>
          <a:prstGeom prst="rect">
            <a:avLst/>
          </a:prstGeom>
        </p:spPr>
      </p:pic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5F0214A-61A5-6142-A857-FE0A45B0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77" y="2263539"/>
            <a:ext cx="3573577" cy="3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Methamphetamine</a:t>
            </a:r>
            <a:r>
              <a:rPr lang="es-ES" sz="2400" dirty="0"/>
              <a:t> </a:t>
            </a:r>
            <a:r>
              <a:rPr lang="es-ES" sz="2400" b="1" dirty="0"/>
              <a:t>(BBB_30)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8913204" y="2074222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8BF1FBC0-10C6-624E-B3ED-7164B9BE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54" y="2616613"/>
            <a:ext cx="3436504" cy="2117227"/>
          </a:xfrm>
          <a:prstGeom prst="rect">
            <a:avLst/>
          </a:prstGeom>
        </p:spPr>
      </p:pic>
      <p:pic>
        <p:nvPicPr>
          <p:cNvPr id="3" name="Imagen 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25C8CD9-FC0D-8C49-8938-D465B269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06" y="2668842"/>
            <a:ext cx="3249881" cy="20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Thioperamide</a:t>
            </a:r>
            <a:r>
              <a:rPr lang="es-ES" sz="2400" dirty="0"/>
              <a:t> </a:t>
            </a:r>
            <a:r>
              <a:rPr lang="es-ES" sz="2400" b="1" dirty="0"/>
              <a:t>(BBB_227)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6389980" y="1693825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C7EF779-2E49-5E42-8508-E13A030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7" y="2605232"/>
            <a:ext cx="4233539" cy="1647535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2D697A8-A333-1340-A5A6-46940B5D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33" y="2032248"/>
            <a:ext cx="3930881" cy="24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Betahistine</a:t>
            </a:r>
            <a:r>
              <a:rPr lang="es-ES" sz="2400" dirty="0"/>
              <a:t> </a:t>
            </a:r>
            <a:r>
              <a:rPr lang="es-ES" sz="2400" b="1" dirty="0"/>
              <a:t>(BBB_256)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6389980" y="1693825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8" name="Imagen 7" descr="Forma&#10;&#10;Descripción generada automáticamente">
            <a:extLst>
              <a:ext uri="{FF2B5EF4-FFF2-40B4-BE49-F238E27FC236}">
                <a16:creationId xmlns:a16="http://schemas.microsoft.com/office/drawing/2014/main" id="{5D74E84F-9ABE-E949-9F7F-D5246AE1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07" y="2539917"/>
            <a:ext cx="3067198" cy="2281465"/>
          </a:xfrm>
          <a:prstGeom prst="rect">
            <a:avLst/>
          </a:prstGeom>
        </p:spPr>
      </p:pic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2BE11C3C-605D-E448-811F-F79F7C26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8" y="2377868"/>
            <a:ext cx="3087259" cy="22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Zolpidem</a:t>
            </a:r>
            <a:r>
              <a:rPr lang="es-ES" sz="2400" dirty="0"/>
              <a:t> </a:t>
            </a:r>
            <a:r>
              <a:rPr lang="es-ES" sz="2400" b="1" dirty="0"/>
              <a:t>(BBB_268)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6389980" y="1693825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+1</a:t>
            </a:r>
          </a:p>
        </p:txBody>
      </p:sp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3600BECA-E628-4847-BA26-3009A960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5" y="2208808"/>
            <a:ext cx="3785441" cy="3205689"/>
          </a:xfrm>
          <a:prstGeom prst="rect">
            <a:avLst/>
          </a:prstGeom>
        </p:spPr>
      </p:pic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5C6661E8-5EF9-B344-914B-090DF0C9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3157"/>
            <a:ext cx="3914194" cy="32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832217" y="571501"/>
            <a:ext cx="49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Aspirin</a:t>
            </a:r>
            <a:r>
              <a:rPr lang="es-ES" sz="2400" dirty="0"/>
              <a:t> </a:t>
            </a:r>
            <a:r>
              <a:rPr lang="es-ES" sz="2400" b="1" dirty="0"/>
              <a:t>(BBB_272)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B3E095-A726-E649-803B-195A3589F8E5}"/>
              </a:ext>
            </a:extLst>
          </p:cNvPr>
          <p:cNvSpPr txBox="1"/>
          <p:nvPr/>
        </p:nvSpPr>
        <p:spPr>
          <a:xfrm>
            <a:off x="6408832" y="2028297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Carga -1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A21D2BF9-B5E7-6941-BD48-7A5C5AF8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2" y="2255652"/>
            <a:ext cx="3141193" cy="2748544"/>
          </a:xfrm>
          <a:prstGeom prst="rect">
            <a:avLst/>
          </a:prstGeom>
        </p:spPr>
      </p:pic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DE65C51-99DB-A645-B208-5A6B07E6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62" y="2397629"/>
            <a:ext cx="2767526" cy="22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386</Words>
  <Application>Microsoft Macintosh PowerPoint</Application>
  <PresentationFormat>Panorámica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Viayna Gaza</dc:creator>
  <cp:lastModifiedBy>Antonio Viayna Gaza</cp:lastModifiedBy>
  <cp:revision>76</cp:revision>
  <dcterms:created xsi:type="dcterms:W3CDTF">2021-07-11T09:40:32Z</dcterms:created>
  <dcterms:modified xsi:type="dcterms:W3CDTF">2021-07-18T12:33:17Z</dcterms:modified>
</cp:coreProperties>
</file>