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3DC-3862-4E39-A0BA-A522AB39F3F6}" type="datetimeFigureOut">
              <a:rPr lang="es-419" smtClean="0"/>
              <a:t>7/11/2023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3AD0-47AA-42A8-A34B-154C924C006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2617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3DC-3862-4E39-A0BA-A522AB39F3F6}" type="datetimeFigureOut">
              <a:rPr lang="es-419" smtClean="0"/>
              <a:t>7/11/2023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3AD0-47AA-42A8-A34B-154C924C006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9236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3DC-3862-4E39-A0BA-A522AB39F3F6}" type="datetimeFigureOut">
              <a:rPr lang="es-419" smtClean="0"/>
              <a:t>7/11/2023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3AD0-47AA-42A8-A34B-154C924C006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2512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3DC-3862-4E39-A0BA-A522AB39F3F6}" type="datetimeFigureOut">
              <a:rPr lang="es-419" smtClean="0"/>
              <a:t>7/11/2023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3AD0-47AA-42A8-A34B-154C924C006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5993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3DC-3862-4E39-A0BA-A522AB39F3F6}" type="datetimeFigureOut">
              <a:rPr lang="es-419" smtClean="0"/>
              <a:t>7/11/2023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3AD0-47AA-42A8-A34B-154C924C006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7744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3DC-3862-4E39-A0BA-A522AB39F3F6}" type="datetimeFigureOut">
              <a:rPr lang="es-419" smtClean="0"/>
              <a:t>7/11/2023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3AD0-47AA-42A8-A34B-154C924C006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7570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3DC-3862-4E39-A0BA-A522AB39F3F6}" type="datetimeFigureOut">
              <a:rPr lang="es-419" smtClean="0"/>
              <a:t>7/11/2023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3AD0-47AA-42A8-A34B-154C924C006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5106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3DC-3862-4E39-A0BA-A522AB39F3F6}" type="datetimeFigureOut">
              <a:rPr lang="es-419" smtClean="0"/>
              <a:t>7/11/2023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3AD0-47AA-42A8-A34B-154C924C006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5620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3DC-3862-4E39-A0BA-A522AB39F3F6}" type="datetimeFigureOut">
              <a:rPr lang="es-419" smtClean="0"/>
              <a:t>7/11/2023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3AD0-47AA-42A8-A34B-154C924C006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4314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3DC-3862-4E39-A0BA-A522AB39F3F6}" type="datetimeFigureOut">
              <a:rPr lang="es-419" smtClean="0"/>
              <a:t>7/11/2023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3AD0-47AA-42A8-A34B-154C924C006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2468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3DC-3862-4E39-A0BA-A522AB39F3F6}" type="datetimeFigureOut">
              <a:rPr lang="es-419" smtClean="0"/>
              <a:t>7/11/2023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3AD0-47AA-42A8-A34B-154C924C006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526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043DC-3862-4E39-A0BA-A522AB39F3F6}" type="datetimeFigureOut">
              <a:rPr lang="es-419" smtClean="0"/>
              <a:t>7/11/2023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13AD0-47AA-42A8-A34B-154C924C006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3714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4A24-1BF1-4B24-8032-96A12A489844}" type="slidenum">
              <a:rPr lang="es-DO" smtClean="0"/>
              <a:pPr/>
              <a:t>1</a:t>
            </a:fld>
            <a:endParaRPr lang="es-DO"/>
          </a:p>
        </p:txBody>
      </p:sp>
      <p:sp>
        <p:nvSpPr>
          <p:cNvPr id="5" name="Rectángulo 4"/>
          <p:cNvSpPr/>
          <p:nvPr/>
        </p:nvSpPr>
        <p:spPr>
          <a:xfrm>
            <a:off x="5015880" y="764704"/>
            <a:ext cx="194421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+</a:t>
            </a:r>
            <a:r>
              <a:rPr lang="es-419" dirty="0" err="1" smtClean="0"/>
              <a:t>áreaFiguras</a:t>
            </a:r>
            <a:r>
              <a:rPr lang="es-419" dirty="0" smtClean="0"/>
              <a:t>()</a:t>
            </a:r>
            <a:endParaRPr lang="es-419" dirty="0"/>
          </a:p>
        </p:txBody>
      </p:sp>
      <p:sp>
        <p:nvSpPr>
          <p:cNvPr id="6" name="Rectángulo 5"/>
          <p:cNvSpPr/>
          <p:nvPr/>
        </p:nvSpPr>
        <p:spPr>
          <a:xfrm>
            <a:off x="6655436" y="3362724"/>
            <a:ext cx="1944216" cy="47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dirty="0" err="1" smtClean="0"/>
              <a:t>Rectangulo</a:t>
            </a:r>
            <a:r>
              <a:rPr lang="es-419" dirty="0" smtClean="0"/>
              <a:t> </a:t>
            </a:r>
            <a:r>
              <a:rPr lang="es-419" dirty="0" smtClean="0"/>
              <a:t>  </a:t>
            </a:r>
            <a:endParaRPr lang="es-419" dirty="0"/>
          </a:p>
        </p:txBody>
      </p:sp>
      <p:sp>
        <p:nvSpPr>
          <p:cNvPr id="7" name="Rectángulo 6"/>
          <p:cNvSpPr/>
          <p:nvPr/>
        </p:nvSpPr>
        <p:spPr>
          <a:xfrm>
            <a:off x="583281" y="764704"/>
            <a:ext cx="194421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dirty="0" err="1" smtClean="0"/>
              <a:t>IntroduceValores</a:t>
            </a:r>
            <a:r>
              <a:rPr lang="es-419" dirty="0" smtClean="0"/>
              <a:t>()</a:t>
            </a:r>
            <a:endParaRPr lang="es-419" dirty="0"/>
          </a:p>
        </p:txBody>
      </p:sp>
      <p:sp>
        <p:nvSpPr>
          <p:cNvPr id="9" name="Rectángulo 8"/>
          <p:cNvSpPr/>
          <p:nvPr/>
        </p:nvSpPr>
        <p:spPr>
          <a:xfrm>
            <a:off x="1981200" y="3861048"/>
            <a:ext cx="1944216" cy="104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+</a:t>
            </a:r>
            <a:r>
              <a:rPr lang="es-419" dirty="0" err="1" smtClean="0"/>
              <a:t>areaFiguras</a:t>
            </a:r>
            <a:r>
              <a:rPr lang="es-419" dirty="0" smtClean="0"/>
              <a:t>()</a:t>
            </a:r>
            <a:endParaRPr lang="es-419" b="1" dirty="0">
              <a:solidFill>
                <a:srgbClr val="C00000"/>
              </a:solidFill>
            </a:endParaRPr>
          </a:p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IntroduceValores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015880" y="242458"/>
            <a:ext cx="1944216" cy="47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DO" b="1" dirty="0"/>
              <a:t>«</a:t>
            </a:r>
            <a:r>
              <a:rPr lang="es-419" b="1" dirty="0"/>
              <a:t>Interfaz</a:t>
            </a:r>
            <a:r>
              <a:rPr lang="es-DO" b="1" dirty="0"/>
              <a:t>»</a:t>
            </a:r>
            <a:endParaRPr lang="es-419" b="1" dirty="0"/>
          </a:p>
          <a:p>
            <a:pPr algn="ctr"/>
            <a:r>
              <a:rPr lang="es-419" dirty="0" smtClean="0"/>
              <a:t>Figuras </a:t>
            </a:r>
            <a:endParaRPr lang="es-419" dirty="0"/>
          </a:p>
        </p:txBody>
      </p:sp>
      <p:sp>
        <p:nvSpPr>
          <p:cNvPr id="12" name="Rectángulo 11"/>
          <p:cNvSpPr/>
          <p:nvPr/>
        </p:nvSpPr>
        <p:spPr>
          <a:xfrm>
            <a:off x="1981200" y="3299404"/>
            <a:ext cx="1944216" cy="47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dirty="0" smtClean="0"/>
              <a:t>Circulo </a:t>
            </a:r>
            <a:r>
              <a:rPr lang="es-419" dirty="0" smtClean="0"/>
              <a:t>  </a:t>
            </a:r>
            <a:endParaRPr lang="es-419" dirty="0"/>
          </a:p>
        </p:txBody>
      </p:sp>
      <p:sp>
        <p:nvSpPr>
          <p:cNvPr id="13" name="Rectángulo 12"/>
          <p:cNvSpPr/>
          <p:nvPr/>
        </p:nvSpPr>
        <p:spPr>
          <a:xfrm>
            <a:off x="583281" y="205039"/>
            <a:ext cx="1944216" cy="47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dirty="0" err="1" smtClean="0"/>
              <a:t>Geometria</a:t>
            </a:r>
            <a:r>
              <a:rPr lang="es-419" dirty="0" smtClean="0"/>
              <a:t> </a:t>
            </a:r>
            <a:r>
              <a:rPr lang="es-419" dirty="0" smtClean="0"/>
              <a:t> </a:t>
            </a:r>
            <a:endParaRPr lang="es-419" dirty="0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1325556" y="1862031"/>
            <a:ext cx="0" cy="360040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2320911" y="2677696"/>
            <a:ext cx="5501172" cy="14098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5040040" y="2735732"/>
            <a:ext cx="13376" cy="610373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H="1">
            <a:off x="7813745" y="2658800"/>
            <a:ext cx="8338" cy="687368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5972537" y="1896756"/>
            <a:ext cx="15451" cy="73699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0" y="5636269"/>
            <a:ext cx="12192000" cy="10852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2200" dirty="0"/>
              <a:t>Implemente el siguiente diagrama de clases. Luego pruébelo a través de una </a:t>
            </a:r>
            <a:r>
              <a:rPr lang="es-ES" sz="2200" dirty="0" err="1"/>
              <a:t>tester</a:t>
            </a:r>
            <a:r>
              <a:rPr lang="es-ES" sz="2200" dirty="0"/>
              <a:t> </a:t>
            </a:r>
            <a:r>
              <a:rPr lang="es-ES" sz="2200" dirty="0" err="1"/>
              <a:t>class</a:t>
            </a:r>
            <a:r>
              <a:rPr lang="es-ES" sz="2200" dirty="0"/>
              <a:t> (clase de prueba) y refleje la técnica de polimorfismo.</a:t>
            </a:r>
            <a:r>
              <a:rPr lang="es-DO" sz="2200" dirty="0"/>
              <a:t> </a:t>
            </a:r>
            <a:r>
              <a:rPr lang="en-US" sz="2200" dirty="0" err="1"/>
              <a:t>Mostrar</a:t>
            </a:r>
            <a:r>
              <a:rPr lang="en-US" sz="2200" dirty="0"/>
              <a:t> el </a:t>
            </a:r>
            <a:r>
              <a:rPr lang="en-US" sz="2200" dirty="0" err="1"/>
              <a:t>comportamiento</a:t>
            </a:r>
            <a:r>
              <a:rPr lang="en-US" sz="2200" dirty="0"/>
              <a:t> de las </a:t>
            </a:r>
            <a:r>
              <a:rPr lang="en-US" sz="2200" dirty="0" err="1"/>
              <a:t>clases</a:t>
            </a:r>
            <a:r>
              <a:rPr lang="en-US" sz="2200" dirty="0"/>
              <a:t>: </a:t>
            </a:r>
            <a:r>
              <a:rPr lang="en-US" sz="2200" dirty="0" err="1" smtClean="0"/>
              <a:t>circulo</a:t>
            </a:r>
            <a:r>
              <a:rPr lang="en-US" sz="2200" dirty="0" smtClean="0"/>
              <a:t>, </a:t>
            </a:r>
            <a:r>
              <a:rPr lang="en-US" sz="2200" dirty="0" err="1" smtClean="0"/>
              <a:t>triangulo</a:t>
            </a:r>
            <a:r>
              <a:rPr lang="en-US" sz="2200" dirty="0" smtClean="0"/>
              <a:t> y </a:t>
            </a:r>
            <a:r>
              <a:rPr lang="en-US" sz="2200" dirty="0" err="1" smtClean="0"/>
              <a:t>retangulo</a:t>
            </a:r>
            <a:r>
              <a:rPr lang="en-US" sz="2200" dirty="0" smtClean="0"/>
              <a:t> </a:t>
            </a:r>
            <a:r>
              <a:rPr lang="en-US" sz="2200" dirty="0" err="1"/>
              <a:t>aplicando</a:t>
            </a:r>
            <a:r>
              <a:rPr lang="en-US" sz="2200" dirty="0"/>
              <a:t> la </a:t>
            </a:r>
            <a:r>
              <a:rPr lang="en-US" sz="2200" dirty="0" err="1"/>
              <a:t>tecnica</a:t>
            </a:r>
            <a:r>
              <a:rPr lang="en-US" sz="2200" dirty="0"/>
              <a:t> de </a:t>
            </a:r>
            <a:r>
              <a:rPr lang="es-E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Polimorfismo dinámico vía interfaz en C#.</a:t>
            </a:r>
            <a:r>
              <a:rPr lang="en-US" sz="2200" dirty="0"/>
              <a:t> </a:t>
            </a:r>
            <a:endParaRPr lang="es-419" sz="2200" dirty="0"/>
          </a:p>
        </p:txBody>
      </p:sp>
      <p:sp>
        <p:nvSpPr>
          <p:cNvPr id="23" name="Rectángulo 22"/>
          <p:cNvSpPr/>
          <p:nvPr/>
        </p:nvSpPr>
        <p:spPr>
          <a:xfrm>
            <a:off x="4118787" y="3300819"/>
            <a:ext cx="1944216" cy="47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dirty="0" err="1" smtClean="0"/>
              <a:t>Tringulo</a:t>
            </a:r>
            <a:r>
              <a:rPr lang="es-419" dirty="0" smtClean="0"/>
              <a:t> </a:t>
            </a:r>
            <a:r>
              <a:rPr lang="es-419" dirty="0" smtClean="0"/>
              <a:t>  </a:t>
            </a:r>
            <a:endParaRPr lang="es-419" dirty="0"/>
          </a:p>
        </p:txBody>
      </p:sp>
      <p:cxnSp>
        <p:nvCxnSpPr>
          <p:cNvPr id="30" name="Conector recto 29"/>
          <p:cNvCxnSpPr/>
          <p:nvPr/>
        </p:nvCxnSpPr>
        <p:spPr>
          <a:xfrm flipH="1">
            <a:off x="2322342" y="2658800"/>
            <a:ext cx="8338" cy="687368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 flipH="1" flipV="1">
            <a:off x="1325557" y="5445226"/>
            <a:ext cx="6275235" cy="2526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2953308" y="4908274"/>
            <a:ext cx="0" cy="58101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H="1">
            <a:off x="5040040" y="4898663"/>
            <a:ext cx="26753" cy="54656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H="1">
            <a:off x="7600792" y="4957097"/>
            <a:ext cx="26752" cy="55023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D565453C-D6E0-4F40-2348-57B8B8A79707}"/>
              </a:ext>
            </a:extLst>
          </p:cNvPr>
          <p:cNvSpPr/>
          <p:nvPr/>
        </p:nvSpPr>
        <p:spPr>
          <a:xfrm>
            <a:off x="4118787" y="3861048"/>
            <a:ext cx="1944216" cy="104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+</a:t>
            </a:r>
            <a:r>
              <a:rPr lang="es-419" dirty="0" err="1"/>
              <a:t>areaFiguras</a:t>
            </a:r>
            <a:r>
              <a:rPr lang="es-419" dirty="0"/>
              <a:t>()</a:t>
            </a:r>
            <a:endParaRPr lang="es-419" b="1" dirty="0">
              <a:solidFill>
                <a:srgbClr val="C00000"/>
              </a:solidFill>
            </a:endParaRPr>
          </a:p>
          <a:p>
            <a:pPr algn="ctr"/>
            <a:r>
              <a:rPr lang="en-US" b="1" dirty="0" err="1">
                <a:solidFill>
                  <a:srgbClr val="C00000"/>
                </a:solidFill>
              </a:rPr>
              <a:t>IntroduceValores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60F8545B-7D02-3F24-67EE-129326F5C641}"/>
              </a:ext>
            </a:extLst>
          </p:cNvPr>
          <p:cNvSpPr/>
          <p:nvPr/>
        </p:nvSpPr>
        <p:spPr>
          <a:xfrm>
            <a:off x="6655436" y="3920449"/>
            <a:ext cx="1944216" cy="104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+</a:t>
            </a:r>
            <a:r>
              <a:rPr lang="es-419" dirty="0" err="1"/>
              <a:t>areaFiguras</a:t>
            </a:r>
            <a:r>
              <a:rPr lang="es-419" dirty="0"/>
              <a:t>()</a:t>
            </a:r>
            <a:endParaRPr lang="es-419" b="1" dirty="0">
              <a:solidFill>
                <a:srgbClr val="C00000"/>
              </a:solidFill>
            </a:endParaRPr>
          </a:p>
          <a:p>
            <a:pPr algn="ctr"/>
            <a:r>
              <a:rPr lang="en-US" b="1" dirty="0" err="1">
                <a:solidFill>
                  <a:srgbClr val="C00000"/>
                </a:solidFill>
              </a:rPr>
              <a:t>IntroduceValores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741690" y="2595490"/>
            <a:ext cx="1052337" cy="26362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400" dirty="0"/>
              <a:t>H</a:t>
            </a:r>
            <a:r>
              <a:rPr lang="es-DO" sz="1400" dirty="0" smtClean="0"/>
              <a:t>ereda</a:t>
            </a:r>
            <a:endParaRPr lang="es-DO" sz="1400" dirty="0"/>
          </a:p>
        </p:txBody>
      </p:sp>
      <p:sp>
        <p:nvSpPr>
          <p:cNvPr id="34" name="Rectángulo 33"/>
          <p:cNvSpPr/>
          <p:nvPr/>
        </p:nvSpPr>
        <p:spPr>
          <a:xfrm>
            <a:off x="5469558" y="2195507"/>
            <a:ext cx="1036859" cy="21371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200" dirty="0" smtClean="0"/>
              <a:t>Implementa</a:t>
            </a:r>
            <a:endParaRPr lang="es-DO" sz="1200" dirty="0"/>
          </a:p>
        </p:txBody>
      </p:sp>
      <p:sp>
        <p:nvSpPr>
          <p:cNvPr id="27" name="Llamada rectangular 26"/>
          <p:cNvSpPr/>
          <p:nvPr/>
        </p:nvSpPr>
        <p:spPr>
          <a:xfrm>
            <a:off x="8748317" y="973974"/>
            <a:ext cx="3330263" cy="1684826"/>
          </a:xfrm>
          <a:prstGeom prst="wedgeRectCallout">
            <a:avLst>
              <a:gd name="adj1" fmla="val -56810"/>
              <a:gd name="adj2" fmla="val 163304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>
                <a:solidFill>
                  <a:schemeClr val="tx1"/>
                </a:solidFill>
              </a:rPr>
              <a:t>E</a:t>
            </a:r>
            <a:r>
              <a:rPr lang="es-DO" dirty="0" smtClean="0">
                <a:solidFill>
                  <a:schemeClr val="tx1"/>
                </a:solidFill>
              </a:rPr>
              <a:t>l método </a:t>
            </a:r>
            <a:r>
              <a:rPr lang="es-DO" dirty="0" err="1" smtClean="0">
                <a:solidFill>
                  <a:schemeClr val="tx1"/>
                </a:solidFill>
              </a:rPr>
              <a:t>introduceValores</a:t>
            </a:r>
            <a:r>
              <a:rPr lang="es-DO" dirty="0" smtClean="0">
                <a:solidFill>
                  <a:schemeClr val="tx1"/>
                </a:solidFill>
              </a:rPr>
              <a:t>() será llamado desde cada una de estas clases. La captura se realiza una sola vez desde la clase Geometría</a:t>
            </a:r>
            <a:endParaRPr lang="es-D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7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4A24-1BF1-4B24-8032-96A12A489844}" type="slidenum">
              <a:rPr lang="es-DO" smtClean="0"/>
              <a:pPr/>
              <a:t>2</a:t>
            </a:fld>
            <a:endParaRPr lang="es-DO"/>
          </a:p>
        </p:txBody>
      </p:sp>
      <p:sp>
        <p:nvSpPr>
          <p:cNvPr id="5" name="Rectángulo 4"/>
          <p:cNvSpPr/>
          <p:nvPr/>
        </p:nvSpPr>
        <p:spPr>
          <a:xfrm>
            <a:off x="5015880" y="764704"/>
            <a:ext cx="194421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+</a:t>
            </a:r>
            <a:r>
              <a:rPr lang="es-419" dirty="0" err="1"/>
              <a:t>operacion</a:t>
            </a:r>
            <a:r>
              <a:rPr lang="es-419" dirty="0"/>
              <a:t>()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655436" y="3362724"/>
            <a:ext cx="1944216" cy="47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dirty="0" err="1"/>
              <a:t>Multiplicacion</a:t>
            </a:r>
            <a:r>
              <a:rPr lang="es-419" dirty="0"/>
              <a:t> 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83281" y="764704"/>
            <a:ext cx="194421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/>
              <a:t>CapturaDatos()</a:t>
            </a:r>
            <a:endParaRPr lang="es-419" dirty="0"/>
          </a:p>
        </p:txBody>
      </p:sp>
      <p:sp>
        <p:nvSpPr>
          <p:cNvPr id="9" name="Rectángulo 8"/>
          <p:cNvSpPr/>
          <p:nvPr/>
        </p:nvSpPr>
        <p:spPr>
          <a:xfrm>
            <a:off x="1981200" y="3861048"/>
            <a:ext cx="1944216" cy="104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+</a:t>
            </a:r>
            <a:r>
              <a:rPr lang="es-419" dirty="0" err="1"/>
              <a:t>operacion</a:t>
            </a:r>
            <a:r>
              <a:rPr lang="es-419" dirty="0"/>
              <a:t>()</a:t>
            </a:r>
            <a:endParaRPr lang="es-419" b="1" dirty="0">
              <a:solidFill>
                <a:srgbClr val="C00000"/>
              </a:solidFill>
            </a:endParaRPr>
          </a:p>
          <a:p>
            <a:pPr algn="ctr"/>
            <a:r>
              <a:rPr lang="en-US" b="1" dirty="0" err="1">
                <a:solidFill>
                  <a:srgbClr val="C00000"/>
                </a:solidFill>
              </a:rPr>
              <a:t>CapturaDatos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015880" y="242458"/>
            <a:ext cx="1944216" cy="47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DO" b="1" dirty="0"/>
              <a:t>«</a:t>
            </a:r>
            <a:r>
              <a:rPr lang="es-419" b="1" dirty="0"/>
              <a:t>Interfaz</a:t>
            </a:r>
            <a:r>
              <a:rPr lang="es-DO" b="1" dirty="0"/>
              <a:t>»</a:t>
            </a:r>
            <a:endParaRPr lang="es-419" b="1" dirty="0"/>
          </a:p>
          <a:p>
            <a:pPr algn="ctr"/>
            <a:r>
              <a:rPr lang="es-419" dirty="0"/>
              <a:t>Calculadora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981200" y="3299404"/>
            <a:ext cx="1944216" cy="47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dirty="0"/>
              <a:t>Suma  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83281" y="205039"/>
            <a:ext cx="1944216" cy="47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dirty="0" err="1"/>
              <a:t>aritmetica</a:t>
            </a:r>
            <a:r>
              <a:rPr lang="es-419" dirty="0"/>
              <a:t>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8973979" y="3363677"/>
            <a:ext cx="1944216" cy="47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dirty="0" err="1"/>
              <a:t>Division</a:t>
            </a:r>
            <a:r>
              <a:rPr lang="es-419" dirty="0"/>
              <a:t>  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1325556" y="1862031"/>
            <a:ext cx="0" cy="360040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2320911" y="2650744"/>
            <a:ext cx="7303626" cy="41049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5040040" y="2735732"/>
            <a:ext cx="13376" cy="610373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H="1">
            <a:off x="7813745" y="2658800"/>
            <a:ext cx="8338" cy="687368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5972537" y="1896756"/>
            <a:ext cx="15451" cy="73699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0" y="5636269"/>
            <a:ext cx="12192000" cy="1085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2200" dirty="0"/>
              <a:t>Implemente el siguiente diagrama de clases. Luego pruébelo a través de una </a:t>
            </a:r>
            <a:r>
              <a:rPr lang="es-ES" sz="2200" dirty="0" err="1"/>
              <a:t>tester</a:t>
            </a:r>
            <a:r>
              <a:rPr lang="es-ES" sz="2200" dirty="0"/>
              <a:t> </a:t>
            </a:r>
            <a:r>
              <a:rPr lang="es-ES" sz="2200" dirty="0" err="1"/>
              <a:t>class</a:t>
            </a:r>
            <a:r>
              <a:rPr lang="es-ES" sz="2200" dirty="0"/>
              <a:t> (clase de prueba) y refleje la técnica de polimorfismo.</a:t>
            </a:r>
            <a:r>
              <a:rPr lang="es-DO" sz="2200" dirty="0"/>
              <a:t> </a:t>
            </a:r>
            <a:r>
              <a:rPr lang="en-US" sz="2200" dirty="0" err="1"/>
              <a:t>Mostrar</a:t>
            </a:r>
            <a:r>
              <a:rPr lang="en-US" sz="2200" dirty="0"/>
              <a:t> el </a:t>
            </a:r>
            <a:r>
              <a:rPr lang="en-US" sz="2200" dirty="0" err="1"/>
              <a:t>comportamiento</a:t>
            </a:r>
            <a:r>
              <a:rPr lang="en-US" sz="2200" dirty="0"/>
              <a:t> de las </a:t>
            </a:r>
            <a:r>
              <a:rPr lang="en-US" sz="2200" dirty="0" err="1"/>
              <a:t>clases</a:t>
            </a:r>
            <a:r>
              <a:rPr lang="en-US" sz="2200" dirty="0"/>
              <a:t>: </a:t>
            </a:r>
            <a:r>
              <a:rPr lang="en-US" sz="2200" dirty="0" err="1"/>
              <a:t>suma</a:t>
            </a:r>
            <a:r>
              <a:rPr lang="en-US" sz="2200" dirty="0"/>
              <a:t>, </a:t>
            </a:r>
            <a:r>
              <a:rPr lang="en-US" sz="2200" dirty="0" err="1"/>
              <a:t>resta</a:t>
            </a:r>
            <a:r>
              <a:rPr lang="en-US" sz="2200" dirty="0"/>
              <a:t>, </a:t>
            </a:r>
            <a:r>
              <a:rPr lang="en-US" sz="2200" dirty="0" err="1"/>
              <a:t>multipliacion</a:t>
            </a:r>
            <a:r>
              <a:rPr lang="en-US" sz="2200" dirty="0"/>
              <a:t> y division </a:t>
            </a:r>
            <a:r>
              <a:rPr lang="en-US" sz="2200" dirty="0" err="1"/>
              <a:t>aplicando</a:t>
            </a:r>
            <a:r>
              <a:rPr lang="en-US" sz="2200" dirty="0"/>
              <a:t> la </a:t>
            </a:r>
            <a:r>
              <a:rPr lang="en-US" sz="2200" dirty="0" err="1"/>
              <a:t>tecnica</a:t>
            </a:r>
            <a:r>
              <a:rPr lang="en-US" sz="2200" dirty="0"/>
              <a:t> de </a:t>
            </a:r>
            <a:r>
              <a:rPr lang="es-E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Polimorfismo dinámico vía interfaz en C#.</a:t>
            </a:r>
            <a:r>
              <a:rPr lang="en-US" sz="2200" dirty="0"/>
              <a:t> </a:t>
            </a:r>
            <a:endParaRPr lang="es-419" sz="2200" dirty="0"/>
          </a:p>
        </p:txBody>
      </p:sp>
      <p:sp>
        <p:nvSpPr>
          <p:cNvPr id="23" name="Rectángulo 22"/>
          <p:cNvSpPr/>
          <p:nvPr/>
        </p:nvSpPr>
        <p:spPr>
          <a:xfrm>
            <a:off x="4118787" y="3300819"/>
            <a:ext cx="1944216" cy="47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dirty="0"/>
              <a:t>Resta   </a:t>
            </a:r>
          </a:p>
        </p:txBody>
      </p:sp>
      <p:cxnSp>
        <p:nvCxnSpPr>
          <p:cNvPr id="30" name="Conector recto 29"/>
          <p:cNvCxnSpPr/>
          <p:nvPr/>
        </p:nvCxnSpPr>
        <p:spPr>
          <a:xfrm flipH="1">
            <a:off x="2322342" y="2658800"/>
            <a:ext cx="8338" cy="687368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H="1">
            <a:off x="9629478" y="2649455"/>
            <a:ext cx="8338" cy="687368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 flipH="1" flipV="1">
            <a:off x="1325557" y="5445225"/>
            <a:ext cx="8682840" cy="4406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2953308" y="4908274"/>
            <a:ext cx="0" cy="58101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H="1">
            <a:off x="5040040" y="4898663"/>
            <a:ext cx="26753" cy="54656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H="1">
            <a:off x="7600792" y="4957097"/>
            <a:ext cx="26752" cy="55023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H="1">
            <a:off x="9981645" y="4957097"/>
            <a:ext cx="26752" cy="55023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D565453C-D6E0-4F40-2348-57B8B8A79707}"/>
              </a:ext>
            </a:extLst>
          </p:cNvPr>
          <p:cNvSpPr/>
          <p:nvPr/>
        </p:nvSpPr>
        <p:spPr>
          <a:xfrm>
            <a:off x="4118787" y="3861048"/>
            <a:ext cx="1944216" cy="104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+</a:t>
            </a:r>
            <a:r>
              <a:rPr lang="es-419" dirty="0" err="1"/>
              <a:t>operacion</a:t>
            </a:r>
            <a:r>
              <a:rPr lang="es-419" dirty="0"/>
              <a:t>()</a:t>
            </a:r>
            <a:endParaRPr lang="es-419" b="1" dirty="0">
              <a:solidFill>
                <a:srgbClr val="C00000"/>
              </a:solidFill>
            </a:endParaRPr>
          </a:p>
          <a:p>
            <a:pPr algn="ctr"/>
            <a:r>
              <a:rPr lang="en-US" b="1" dirty="0" err="1">
                <a:solidFill>
                  <a:srgbClr val="C00000"/>
                </a:solidFill>
              </a:rPr>
              <a:t>CapturaDatos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60F8545B-7D02-3F24-67EE-129326F5C641}"/>
              </a:ext>
            </a:extLst>
          </p:cNvPr>
          <p:cNvSpPr/>
          <p:nvPr/>
        </p:nvSpPr>
        <p:spPr>
          <a:xfrm>
            <a:off x="6655436" y="3920449"/>
            <a:ext cx="1944216" cy="104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+</a:t>
            </a:r>
            <a:r>
              <a:rPr lang="es-419" dirty="0" err="1"/>
              <a:t>operacion</a:t>
            </a:r>
            <a:r>
              <a:rPr lang="es-419" dirty="0"/>
              <a:t>()</a:t>
            </a:r>
            <a:endParaRPr lang="es-419" b="1" dirty="0">
              <a:solidFill>
                <a:srgbClr val="C00000"/>
              </a:solidFill>
            </a:endParaRPr>
          </a:p>
          <a:p>
            <a:pPr algn="ctr"/>
            <a:r>
              <a:rPr lang="en-US" b="1" dirty="0" err="1">
                <a:solidFill>
                  <a:srgbClr val="C00000"/>
                </a:solidFill>
              </a:rPr>
              <a:t>CapturaDatos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2BB9772E-5469-FC5C-1DC9-6C401F474649}"/>
              </a:ext>
            </a:extLst>
          </p:cNvPr>
          <p:cNvSpPr/>
          <p:nvPr/>
        </p:nvSpPr>
        <p:spPr>
          <a:xfrm>
            <a:off x="8973979" y="3921259"/>
            <a:ext cx="1944216" cy="104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+</a:t>
            </a:r>
            <a:r>
              <a:rPr lang="es-419" dirty="0" err="1"/>
              <a:t>operacion</a:t>
            </a:r>
            <a:r>
              <a:rPr lang="es-419" dirty="0"/>
              <a:t>()</a:t>
            </a:r>
            <a:endParaRPr lang="es-419" b="1" dirty="0">
              <a:solidFill>
                <a:srgbClr val="C00000"/>
              </a:solidFill>
            </a:endParaRPr>
          </a:p>
          <a:p>
            <a:pPr algn="ctr"/>
            <a:r>
              <a:rPr lang="en-US" b="1" dirty="0" err="1">
                <a:solidFill>
                  <a:srgbClr val="C00000"/>
                </a:solidFill>
              </a:rPr>
              <a:t>CapturaDatos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741690" y="2595490"/>
            <a:ext cx="1052337" cy="26362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400" dirty="0"/>
              <a:t>H</a:t>
            </a:r>
            <a:r>
              <a:rPr lang="es-DO" sz="1400" dirty="0" smtClean="0"/>
              <a:t>ereda</a:t>
            </a:r>
            <a:endParaRPr lang="es-DO" sz="1400" dirty="0"/>
          </a:p>
        </p:txBody>
      </p:sp>
      <p:sp>
        <p:nvSpPr>
          <p:cNvPr id="34" name="Rectángulo 33"/>
          <p:cNvSpPr/>
          <p:nvPr/>
        </p:nvSpPr>
        <p:spPr>
          <a:xfrm>
            <a:off x="5469558" y="2195507"/>
            <a:ext cx="1036859" cy="21371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1200" dirty="0" smtClean="0"/>
              <a:t>Implementa</a:t>
            </a:r>
            <a:endParaRPr lang="es-DO" sz="1200" dirty="0"/>
          </a:p>
        </p:txBody>
      </p:sp>
    </p:spTree>
    <p:extLst>
      <p:ext uri="{BB962C8B-B14F-4D97-AF65-F5344CB8AC3E}">
        <p14:creationId xmlns:p14="http://schemas.microsoft.com/office/powerpoint/2010/main" val="28773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194</Words>
  <Application>Microsoft Office PowerPoint</Application>
  <PresentationFormat>Panorámica</PresentationFormat>
  <Paragraphs>40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Cuenta Microsoft</cp:lastModifiedBy>
  <cp:revision>28</cp:revision>
  <dcterms:created xsi:type="dcterms:W3CDTF">2021-04-24T01:58:26Z</dcterms:created>
  <dcterms:modified xsi:type="dcterms:W3CDTF">2023-11-08T01:01:07Z</dcterms:modified>
</cp:coreProperties>
</file>