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3EAD-F58F-A442-8A9B-3B1C0080E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5DDE0-E44C-6E46-A75B-9F5E7DF9E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Koushik</a:t>
            </a:r>
            <a:r>
              <a:rPr lang="en-US" dirty="0"/>
              <a:t> M L N</a:t>
            </a:r>
          </a:p>
        </p:txBody>
      </p:sp>
    </p:spTree>
    <p:extLst>
      <p:ext uri="{BB962C8B-B14F-4D97-AF65-F5344CB8AC3E}">
        <p14:creationId xmlns:p14="http://schemas.microsoft.com/office/powerpoint/2010/main" val="420489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722-DBBB-3F4B-8DE8-DD6FFBC4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30AA-FD10-F542-AC1C-CAF44C83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ng new my-first-application</a:t>
            </a:r>
            <a:br>
              <a:rPr lang="en-US" dirty="0"/>
            </a:br>
            <a:r>
              <a:rPr lang="en-US" dirty="0"/>
              <a:t>This generates an angular application with some base code</a:t>
            </a:r>
          </a:p>
          <a:p>
            <a:r>
              <a:rPr lang="en-US" dirty="0"/>
              <a:t>tree -f -L 1</a:t>
            </a:r>
          </a:p>
          <a:p>
            <a:pPr marL="0" indent="0">
              <a:buNone/>
            </a:pPr>
            <a:r>
              <a:rPr lang="en-US" dirty="0"/>
              <a:t>├── ./</a:t>
            </a:r>
            <a:r>
              <a:rPr lang="en-US" dirty="0" err="1"/>
              <a:t>README.md</a:t>
            </a:r>
            <a:r>
              <a:rPr lang="en-US" dirty="0"/>
              <a:t>  // ReadMe File</a:t>
            </a:r>
            <a:br>
              <a:rPr lang="en-US" dirty="0"/>
            </a:br>
            <a:r>
              <a:rPr lang="en-US" dirty="0"/>
              <a:t>├── ./e2e // End to End Testing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karma.conf.js</a:t>
            </a:r>
            <a:r>
              <a:rPr lang="en-US" dirty="0"/>
              <a:t> //Unit Test </a:t>
            </a:r>
            <a:r>
              <a:rPr lang="en-US" dirty="0" err="1"/>
              <a:t>Config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node_modules</a:t>
            </a:r>
            <a:r>
              <a:rPr lang="en-US" dirty="0"/>
              <a:t> // Installed Dependencies</a:t>
            </a:r>
            <a:br>
              <a:rPr lang="en-US" dirty="0"/>
            </a:br>
            <a:r>
              <a:rPr lang="en-US" dirty="0"/>
              <a:t>├── ./.angular-</a:t>
            </a:r>
            <a:r>
              <a:rPr lang="en-US" dirty="0" err="1"/>
              <a:t>cli.json</a:t>
            </a:r>
            <a:r>
              <a:rPr lang="en-US" dirty="0"/>
              <a:t> // Angular </a:t>
            </a:r>
            <a:r>
              <a:rPr lang="en-US" dirty="0" err="1"/>
              <a:t>Config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package.json</a:t>
            </a:r>
            <a:r>
              <a:rPr lang="en-US" dirty="0"/>
              <a:t> //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protractor.conf.js</a:t>
            </a:r>
            <a:r>
              <a:rPr lang="en-US" dirty="0"/>
              <a:t> // End to End Test File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src</a:t>
            </a:r>
            <a:r>
              <a:rPr lang="en-US" dirty="0"/>
              <a:t> // Source Files</a:t>
            </a:r>
            <a:br>
              <a:rPr lang="en-US" dirty="0"/>
            </a:br>
            <a:r>
              <a:rPr lang="en-US" dirty="0"/>
              <a:t>├── ./</a:t>
            </a:r>
            <a:r>
              <a:rPr lang="en-US" dirty="0" err="1"/>
              <a:t>tsconfig.json</a:t>
            </a:r>
            <a:r>
              <a:rPr lang="en-US" dirty="0"/>
              <a:t> //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err="1"/>
              <a:t>Config</a:t>
            </a:r>
            <a:br>
              <a:rPr lang="en-US" dirty="0"/>
            </a:br>
            <a:r>
              <a:rPr lang="en-US" dirty="0"/>
              <a:t>└── ./</a:t>
            </a:r>
            <a:r>
              <a:rPr lang="en-US" dirty="0" err="1"/>
              <a:t>tslint.json</a:t>
            </a:r>
            <a:r>
              <a:rPr lang="en-US" dirty="0"/>
              <a:t> // Linter File</a:t>
            </a:r>
          </a:p>
        </p:txBody>
      </p:sp>
    </p:spTree>
    <p:extLst>
      <p:ext uri="{BB962C8B-B14F-4D97-AF65-F5344CB8AC3E}">
        <p14:creationId xmlns:p14="http://schemas.microsoft.com/office/powerpoint/2010/main" val="18549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7245-8E82-A841-A04A-5A74B28E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8003-4DBE-BB4F-9FB7-96183FD8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Angular, a module is a mechanism to group components, services that are related, in such a way that can be combined with other modules to create an application. </a:t>
            </a:r>
          </a:p>
          <a:p>
            <a:r>
              <a:rPr lang="en-US" dirty="0"/>
              <a:t>ng new creates a single module app module. </a:t>
            </a:r>
          </a:p>
          <a:p>
            <a:r>
              <a:rPr lang="en-US" dirty="0"/>
              <a:t>Component is used to add new functionality to the browser by creating new tags that have custom functionality attached to them</a:t>
            </a:r>
          </a:p>
          <a:p>
            <a:r>
              <a:rPr lang="en-US" dirty="0"/>
              <a:t>We have a default </a:t>
            </a:r>
            <a:r>
              <a:rPr lang="en-US" dirty="0" err="1"/>
              <a:t>app.component</a:t>
            </a:r>
            <a:r>
              <a:rPr lang="en-US" dirty="0"/>
              <a:t> defined when we create our angular application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4C0F-52EE-994A-9838-623B769D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303-F3C7-1941-A6F2-4DBA72BA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applications are single page applications. We use the </a:t>
            </a:r>
            <a:r>
              <a:rPr lang="en-US" dirty="0" err="1"/>
              <a:t>RoutingModule</a:t>
            </a:r>
            <a:r>
              <a:rPr lang="en-US" dirty="0"/>
              <a:t> to switch between components to navigate to different pages(components) inside our application.</a:t>
            </a:r>
          </a:p>
          <a:p>
            <a:r>
              <a:rPr lang="en-US" dirty="0"/>
              <a:t>We can generate a application with routing using ng new blog </a:t>
            </a:r>
            <a:r>
              <a:rPr lang="en-US"/>
              <a:t>--routing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9A26B8-6C4E-452B-ADD3-ED324A7AB7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167E1-E2B0-4192-8DA2-6967DDFF87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F09389-6A8E-46D6-B5F4-A3C55FAE62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04780-0CCA-FA46-A0F6-B19ADE46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93" y="960723"/>
            <a:ext cx="4945656" cy="49456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3E4FEE-2E6A-44AB-B6BA-C1AD0CD6D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7EB59-13B3-43DA-9B91-A7CC174A60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50F67-9539-8646-9CA9-7A27B22B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34D4-1211-3E44-9C52-F694F2DA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AngularJS is a JavaScript-based open-source front-end web application framework mainly maintained by Google to make development of web applications easier, faster and cleaner. </a:t>
            </a:r>
          </a:p>
        </p:txBody>
      </p:sp>
    </p:spTree>
    <p:extLst>
      <p:ext uri="{BB962C8B-B14F-4D97-AF65-F5344CB8AC3E}">
        <p14:creationId xmlns:p14="http://schemas.microsoft.com/office/powerpoint/2010/main" val="8817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807D-EA19-EE43-B71A-B2D80881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Components of a web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F0D73-8425-F64C-AAE7-B249FF37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4" y="2634239"/>
            <a:ext cx="11362752" cy="32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380A-809A-BE4D-B973-41309F0A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Path to Becoming a web Developer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1FF1FF-A13D-2A4C-B741-64C520817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99" y="1789189"/>
            <a:ext cx="11288420" cy="4463329"/>
          </a:xfrm>
        </p:spPr>
      </p:pic>
    </p:spTree>
    <p:extLst>
      <p:ext uri="{BB962C8B-B14F-4D97-AF65-F5344CB8AC3E}">
        <p14:creationId xmlns:p14="http://schemas.microsoft.com/office/powerpoint/2010/main" val="309498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0">
              <a:schemeClr val="tx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0DBD4729-DBDF-40A6-9BA4-E4C97EF6DD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55125130-F4AB-465E-8AE2-E583FCAAB2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0BA65A2-0302-4468-ADA7-9EC3F9593F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2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587C0F-3BDD-264B-B73F-A3EB49F7B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047" y="537610"/>
            <a:ext cx="4562444" cy="58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0">
              <a:schemeClr val="tx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0DBD4729-DBDF-40A6-9BA4-E4C97EF6DD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55125130-F4AB-465E-8AE2-E583FCAAB2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0BA65A2-0302-4468-ADA7-9EC3F9593F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2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07C86B-0C9D-5F4E-8AC3-AD85AF63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026" y="509244"/>
            <a:ext cx="4402106" cy="5858967"/>
          </a:xfrm>
        </p:spPr>
      </p:pic>
    </p:spTree>
    <p:extLst>
      <p:ext uri="{BB962C8B-B14F-4D97-AF65-F5344CB8AC3E}">
        <p14:creationId xmlns:p14="http://schemas.microsoft.com/office/powerpoint/2010/main" val="423715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0">
              <a:schemeClr val="tx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0DBD4729-DBDF-40A6-9BA4-E4C97EF6DD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55125130-F4AB-465E-8AE2-E583FCAAB2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0BA65A2-0302-4468-ADA7-9EC3F9593F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2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07C86B-0C9D-5F4E-8AC3-AD85AF63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026" y="501493"/>
            <a:ext cx="4509124" cy="5862531"/>
          </a:xfrm>
        </p:spPr>
      </p:pic>
    </p:spTree>
    <p:extLst>
      <p:ext uri="{BB962C8B-B14F-4D97-AF65-F5344CB8AC3E}">
        <p14:creationId xmlns:p14="http://schemas.microsoft.com/office/powerpoint/2010/main" val="258379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AEC-C69C-3F4F-BB98-5CC4DE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</a:t>
            </a:r>
            <a:r>
              <a:rPr lang="en-US" dirty="0" err="1"/>
              <a:t>Chatbot</a:t>
            </a:r>
            <a:r>
              <a:rPr lang="en-US" dirty="0"/>
              <a:t> using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2073-77CA-A945-A4D0-F4CBF597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Angular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Models</a:t>
            </a:r>
          </a:p>
          <a:p>
            <a:r>
              <a:rPr lang="en-US" dirty="0"/>
              <a:t>Develop Blog using Angular</a:t>
            </a:r>
          </a:p>
          <a:p>
            <a:r>
              <a:rPr lang="en-US" dirty="0"/>
              <a:t>Development of </a:t>
            </a:r>
            <a:r>
              <a:rPr lang="en-US" dirty="0" err="1"/>
              <a:t>Chatbot</a:t>
            </a:r>
            <a:r>
              <a:rPr lang="en-US" dirty="0"/>
              <a:t> using </a:t>
            </a:r>
            <a:r>
              <a:rPr lang="en-US" dirty="0" err="1"/>
              <a:t>DialogFlow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2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4865-BAEB-F44C-A10B-FF2E6392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angular-cli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E94B-307F-F94C-B5AA-4D945F45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CLI is a command line interface for angular which can be used to generate boiler plate code and run and deploy angular applications.  Prerequisites for angular-cli: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4134964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1128</TotalTime>
  <Words>239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Angular js</vt:lpstr>
      <vt:lpstr>What is angular?</vt:lpstr>
      <vt:lpstr>Components of a web application</vt:lpstr>
      <vt:lpstr>Path to Becoming a web Developer</vt:lpstr>
      <vt:lpstr>PowerPoint Presentation</vt:lpstr>
      <vt:lpstr>PowerPoint Presentation</vt:lpstr>
      <vt:lpstr>PowerPoint Presentation</vt:lpstr>
      <vt:lpstr>Development of Chatbot using angular</vt:lpstr>
      <vt:lpstr>Installing angular-cli</vt:lpstr>
      <vt:lpstr>Project Structure</vt:lpstr>
      <vt:lpstr>Module &amp; Component</vt:lpstr>
      <vt:lpstr>Routing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Angular</dc:title>
  <dc:creator>IT Versity</dc:creator>
  <cp:lastModifiedBy>IT Versity</cp:lastModifiedBy>
  <cp:revision>20</cp:revision>
  <dcterms:created xsi:type="dcterms:W3CDTF">2018-03-03T19:19:19Z</dcterms:created>
  <dcterms:modified xsi:type="dcterms:W3CDTF">2018-03-04T14:08:08Z</dcterms:modified>
</cp:coreProperties>
</file>