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4" r:id="rId12"/>
    <p:sldId id="267" r:id="rId13"/>
    <p:sldId id="270" r:id="rId14"/>
    <p:sldId id="265" r:id="rId15"/>
    <p:sldId id="268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9" r:id="rId24"/>
    <p:sldId id="277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ryan/functional-oo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ill.ryan@atomicobjec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am functional OO and You can Too!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Pleasant-Ryan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Application / CURRYING / </a:t>
            </a:r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8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As First-Class Citizens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 / CURRYING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7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As First-Class Citizens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3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 / CURRYING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2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is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Functions!</a:t>
            </a:r>
          </a:p>
          <a:p>
            <a:pPr lvl="1"/>
            <a:r>
              <a:rPr lang="en-US" dirty="0"/>
              <a:t>first-class citizens</a:t>
            </a:r>
          </a:p>
          <a:p>
            <a:pPr lvl="1"/>
            <a:r>
              <a:rPr lang="en-US" dirty="0"/>
              <a:t>partial application / currying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9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2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3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1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55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9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30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is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Immutability!</a:t>
            </a:r>
          </a:p>
          <a:p>
            <a:pPr lvl="1"/>
            <a:r>
              <a:rPr lang="en-US" dirty="0" smtClean="0"/>
              <a:t>No side effects</a:t>
            </a:r>
          </a:p>
          <a:p>
            <a:pPr lvl="1"/>
            <a:r>
              <a:rPr lang="en-US" dirty="0"/>
              <a:t>deep </a:t>
            </a:r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surprises / hidden </a:t>
            </a:r>
            <a:r>
              <a:rPr lang="en-US" dirty="0" smtClean="0"/>
              <a:t>complexity</a:t>
            </a:r>
            <a:endParaRPr lang="en-US" dirty="0"/>
          </a:p>
          <a:p>
            <a:pPr lvl="1"/>
            <a:r>
              <a:rPr lang="en-US" dirty="0" smtClean="0"/>
              <a:t>easier </a:t>
            </a:r>
            <a:r>
              <a:rPr lang="en-US" dirty="0"/>
              <a:t>to analyze &amp;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55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LUCK AND GOOD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Will Pleasant-</a:t>
            </a:r>
            <a:r>
              <a:rPr lang="en-US" dirty="0" err="1" smtClean="0"/>
              <a:t>RYan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will.ryan@atomicobject.com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KreliAnodos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github.com/willryan/functional-oo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51" y="3734718"/>
            <a:ext cx="466318" cy="4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is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But Wait there’s more!</a:t>
            </a:r>
          </a:p>
          <a:p>
            <a:pPr lvl="1"/>
            <a:r>
              <a:rPr lang="en-US" dirty="0" smtClean="0"/>
              <a:t>Algebraic data types – expressively constrain valid states</a:t>
            </a:r>
          </a:p>
          <a:p>
            <a:pPr lvl="1"/>
            <a:r>
              <a:rPr lang="en-US" dirty="0" smtClean="0"/>
              <a:t>Monads – control data flow</a:t>
            </a:r>
          </a:p>
          <a:p>
            <a:pPr lvl="1"/>
            <a:r>
              <a:rPr lang="en-US" dirty="0" err="1" smtClean="0"/>
              <a:t>Homoiconicity</a:t>
            </a:r>
            <a:r>
              <a:rPr lang="en-US" dirty="0" smtClean="0"/>
              <a:t> – code-as-data, METAPROGRAMMING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sometimes Functional programming isn’t the right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/>
              <a:t>customer requirement</a:t>
            </a:r>
          </a:p>
          <a:p>
            <a:r>
              <a:rPr lang="en-US" dirty="0"/>
              <a:t>Customer ecosystem</a:t>
            </a:r>
          </a:p>
          <a:p>
            <a:r>
              <a:rPr lang="en-US" dirty="0"/>
              <a:t>Eventual maintainers</a:t>
            </a:r>
          </a:p>
          <a:p>
            <a:r>
              <a:rPr lang="en-US" dirty="0"/>
              <a:t>Existing libraries / ecosystem in problem </a:t>
            </a:r>
            <a:r>
              <a:rPr lang="en-US" dirty="0" smtClean="0"/>
              <a:t>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2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if I Told YOU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8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Functional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We’ll Examine techniques for writing more functional code in:</a:t>
            </a:r>
          </a:p>
          <a:p>
            <a:pPr lvl="1"/>
            <a:r>
              <a:rPr lang="en-US" dirty="0" smtClean="0"/>
              <a:t> Ruby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First-Class Citizens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5" y="1619480"/>
            <a:ext cx="4648840" cy="391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44" y="1619480"/>
            <a:ext cx="4469111" cy="25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6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Application / </a:t>
            </a:r>
            <a:r>
              <a:rPr lang="en-US" dirty="0" smtClean="0"/>
              <a:t>CURRYING / Function Composition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32" y="1924430"/>
            <a:ext cx="3765308" cy="2595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6" y="1924430"/>
            <a:ext cx="3787049" cy="36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0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3082</TotalTime>
  <Words>208</Words>
  <Application>Microsoft Macintosh PowerPoint</Application>
  <PresentationFormat>Widescreen</PresentationFormat>
  <Paragraphs>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Impact</vt:lpstr>
      <vt:lpstr>Arial</vt:lpstr>
      <vt:lpstr>Main Event</vt:lpstr>
      <vt:lpstr>I am functional OO and You can Too!</vt:lpstr>
      <vt:lpstr>Functional Programming is great</vt:lpstr>
      <vt:lpstr>Functional Programming is great</vt:lpstr>
      <vt:lpstr>Functional Programming is great</vt:lpstr>
      <vt:lpstr>But sometimes Functional programming isn’t the right choice</vt:lpstr>
      <vt:lpstr>What if I Told YOU…</vt:lpstr>
      <vt:lpstr>Functional OO</vt:lpstr>
      <vt:lpstr>Functions As First-Class Citizens</vt:lpstr>
      <vt:lpstr>Partial Application / CURRYING / Function Composition</vt:lpstr>
      <vt:lpstr>Partial Application / CURRYING / Function Composition</vt:lpstr>
      <vt:lpstr>Functions As First-Class Citizens</vt:lpstr>
      <vt:lpstr>Partial Application / CURRYING</vt:lpstr>
      <vt:lpstr>FUNCTION COMPOSITION</vt:lpstr>
      <vt:lpstr>Functions As First-Class Citizens</vt:lpstr>
      <vt:lpstr>Partial Application / CURRYING</vt:lpstr>
      <vt:lpstr>FUNCTION COMPOSITION</vt:lpstr>
      <vt:lpstr>IMMUTABILITY</vt:lpstr>
      <vt:lpstr>IMMUTABILITY</vt:lpstr>
      <vt:lpstr>IMMUTABILITY</vt:lpstr>
      <vt:lpstr>ADTs</vt:lpstr>
      <vt:lpstr>MONADS</vt:lpstr>
      <vt:lpstr>ADTs</vt:lpstr>
      <vt:lpstr>MONADS</vt:lpstr>
      <vt:lpstr>ADTs</vt:lpstr>
      <vt:lpstr>MONADS</vt:lpstr>
      <vt:lpstr>METAPROGRAMMING</vt:lpstr>
      <vt:lpstr>METAPROGRAMMING</vt:lpstr>
      <vt:lpstr>METAPROGRAMMING</vt:lpstr>
      <vt:lpstr>CONCLUSION</vt:lpstr>
      <vt:lpstr>GOOD LUCK AND GOOD NIGHT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functional OO and You can Too!</dc:title>
  <dc:creator>Will Pleasant-Ryan</dc:creator>
  <cp:lastModifiedBy>Will Pleasant-Ryan</cp:lastModifiedBy>
  <cp:revision>9</cp:revision>
  <dcterms:created xsi:type="dcterms:W3CDTF">2016-03-06T17:42:16Z</dcterms:created>
  <dcterms:modified xsi:type="dcterms:W3CDTF">2016-03-13T19:47:51Z</dcterms:modified>
</cp:coreProperties>
</file>