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2" r:id="rId4"/>
    <p:sldId id="266" r:id="rId5"/>
    <p:sldId id="258"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83" d="100"/>
          <a:sy n="83" d="100"/>
        </p:scale>
        <p:origin x="1037"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a:xfrm>
            <a:off x="5332412" y="5883275"/>
            <a:ext cx="4324044" cy="365125"/>
          </a:xfrm>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294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24.07.2025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07164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458241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9675695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8126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397853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4168651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48204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20645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a:xfrm>
            <a:off x="10951856" y="5867131"/>
            <a:ext cx="551167" cy="365125"/>
          </a:xfrm>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32270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130FF-60BC-4C0C-AEE3-7285F2A694C4}" type="datetimeFigureOut">
              <a:rPr lang="nb-NO" smtClean="0"/>
              <a:t>24.07.2025</a:t>
            </a:fld>
            <a:endParaRPr lang="nb-NO"/>
          </a:p>
        </p:txBody>
      </p:sp>
      <p:sp>
        <p:nvSpPr>
          <p:cNvPr id="5" name="Footer Placeholder 4"/>
          <p:cNvSpPr>
            <a:spLocks noGrp="1"/>
          </p:cNvSpPr>
          <p:nvPr>
            <p:ph type="ftr" sz="quarter" idx="11"/>
          </p:nvPr>
        </p:nvSpPr>
        <p:spPr/>
        <p:txBody>
          <a:bodyPr/>
          <a:lstStyle/>
          <a:p>
            <a:endParaRPr lang="nb-NO"/>
          </a:p>
        </p:txBody>
      </p:sp>
      <p:sp>
        <p:nvSpPr>
          <p:cNvPr id="6" name="Slide Number Placeholder 5"/>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54968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4130FF-60BC-4C0C-AEE3-7285F2A694C4}" type="datetimeFigureOut">
              <a:rPr lang="nb-NO" smtClean="0"/>
              <a:t>24.07.2025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830344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4130FF-60BC-4C0C-AEE3-7285F2A694C4}" type="datetimeFigureOut">
              <a:rPr lang="nb-NO" smtClean="0"/>
              <a:t>24.07.2025</a:t>
            </a:fld>
            <a:endParaRPr lang="nb-NO"/>
          </a:p>
        </p:txBody>
      </p:sp>
      <p:sp>
        <p:nvSpPr>
          <p:cNvPr id="8" name="Footer Placeholder 7"/>
          <p:cNvSpPr>
            <a:spLocks noGrp="1"/>
          </p:cNvSpPr>
          <p:nvPr>
            <p:ph type="ftr" sz="quarter" idx="11"/>
          </p:nvPr>
        </p:nvSpPr>
        <p:spPr/>
        <p:txBody>
          <a:bodyPr/>
          <a:lstStyle/>
          <a:p>
            <a:endParaRPr lang="nb-NO"/>
          </a:p>
        </p:txBody>
      </p:sp>
      <p:sp>
        <p:nvSpPr>
          <p:cNvPr id="9" name="Slide Number Placeholder 8"/>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034022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4130FF-60BC-4C0C-AEE3-7285F2A694C4}" type="datetimeFigureOut">
              <a:rPr lang="nb-NO" smtClean="0"/>
              <a:t>24.07.2025</a:t>
            </a:fld>
            <a:endParaRPr lang="nb-NO"/>
          </a:p>
        </p:txBody>
      </p:sp>
      <p:sp>
        <p:nvSpPr>
          <p:cNvPr id="4" name="Footer Placeholder 3"/>
          <p:cNvSpPr>
            <a:spLocks noGrp="1"/>
          </p:cNvSpPr>
          <p:nvPr>
            <p:ph type="ftr" sz="quarter" idx="11"/>
          </p:nvPr>
        </p:nvSpPr>
        <p:spPr/>
        <p:txBody>
          <a:bodyPr/>
          <a:lstStyle/>
          <a:p>
            <a:endParaRPr lang="nb-NO"/>
          </a:p>
        </p:txBody>
      </p:sp>
      <p:sp>
        <p:nvSpPr>
          <p:cNvPr id="5" name="Slide Number Placeholder 4"/>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694334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130FF-60BC-4C0C-AEE3-7285F2A694C4}" type="datetimeFigureOut">
              <a:rPr lang="nb-NO" smtClean="0"/>
              <a:t>24.07.2025</a:t>
            </a:fld>
            <a:endParaRPr lang="nb-NO"/>
          </a:p>
        </p:txBody>
      </p:sp>
      <p:sp>
        <p:nvSpPr>
          <p:cNvPr id="3" name="Footer Placeholder 2"/>
          <p:cNvSpPr>
            <a:spLocks noGrp="1"/>
          </p:cNvSpPr>
          <p:nvPr>
            <p:ph type="ftr" sz="quarter" idx="11"/>
          </p:nvPr>
        </p:nvSpPr>
        <p:spPr/>
        <p:txBody>
          <a:bodyPr/>
          <a:lstStyle/>
          <a:p>
            <a:endParaRPr lang="nb-NO"/>
          </a:p>
        </p:txBody>
      </p:sp>
      <p:sp>
        <p:nvSpPr>
          <p:cNvPr id="4" name="Slide Number Placeholder 3"/>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958921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24.07.2025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51249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4130FF-60BC-4C0C-AEE3-7285F2A694C4}" type="datetimeFigureOut">
              <a:rPr lang="nb-NO" smtClean="0"/>
              <a:t>24.07.2025</a:t>
            </a:fld>
            <a:endParaRPr lang="nb-NO"/>
          </a:p>
        </p:txBody>
      </p:sp>
      <p:sp>
        <p:nvSpPr>
          <p:cNvPr id="6" name="Footer Placeholder 5"/>
          <p:cNvSpPr>
            <a:spLocks noGrp="1"/>
          </p:cNvSpPr>
          <p:nvPr>
            <p:ph type="ftr" sz="quarter" idx="11"/>
          </p:nvPr>
        </p:nvSpPr>
        <p:spPr/>
        <p:txBody>
          <a:bodyPr/>
          <a:lstStyle/>
          <a:p>
            <a:endParaRPr lang="nb-NO"/>
          </a:p>
        </p:txBody>
      </p:sp>
      <p:sp>
        <p:nvSpPr>
          <p:cNvPr id="7" name="Slide Number Placeholder 6"/>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63626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E4130FF-60BC-4C0C-AEE3-7285F2A694C4}" type="datetimeFigureOut">
              <a:rPr lang="nb-NO" smtClean="0"/>
              <a:t>24.07.2025</a:t>
            </a:fld>
            <a:endParaRPr lang="nb-NO"/>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nb-NO"/>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3749443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a:xfrm>
            <a:off x="2928400" y="437959"/>
            <a:ext cx="8574622" cy="2616199"/>
          </a:xfrm>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a:xfrm>
            <a:off x="4515377" y="3109576"/>
            <a:ext cx="6987645" cy="1388534"/>
          </a:xfrm>
          <a:solidFill>
            <a:schemeClr val="bg2"/>
          </a:solidFill>
          <a:ln>
            <a:solidFill>
              <a:schemeClr val="bg1"/>
            </a:solidFill>
          </a:ln>
        </p:spPr>
        <p:style>
          <a:lnRef idx="2">
            <a:schemeClr val="accent1"/>
          </a:lnRef>
          <a:fillRef idx="1">
            <a:schemeClr val="lt1"/>
          </a:fillRef>
          <a:effectRef idx="0">
            <a:schemeClr val="accent1"/>
          </a:effectRef>
          <a:fontRef idx="minor">
            <a:schemeClr val="dk1"/>
          </a:fontRef>
        </p:style>
        <p:txBody>
          <a:bodyPr/>
          <a:lstStyle/>
          <a:p>
            <a:pPr algn="l"/>
            <a:r>
              <a:rPr lang="nb-NO" b="1" dirty="0"/>
              <a:t>Will Salako</a:t>
            </a:r>
          </a:p>
          <a:p>
            <a:pPr algn="l"/>
            <a:r>
              <a:rPr lang="nb-NO" dirty="0"/>
              <a:t>07/24/2025</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a:xfrm>
            <a:off x="1493548" y="0"/>
            <a:ext cx="10018713" cy="1752599"/>
          </a:xfrm>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1493548" y="1253331"/>
            <a:ext cx="10515600" cy="4351338"/>
          </a:xfrm>
        </p:spPr>
        <p:txBody>
          <a:bodyPr>
            <a:normAutofit fontScale="625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00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32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2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47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460</TotalTime>
  <Words>615</Words>
  <Application>Microsoft Office PowerPoint</Application>
  <PresentationFormat>Widescreen</PresentationFormat>
  <Paragraphs>40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Corbel</vt:lpstr>
      <vt:lpstr>Parallax</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Will Salako</cp:lastModifiedBy>
  <cp:revision>2</cp:revision>
  <dcterms:created xsi:type="dcterms:W3CDTF">2024-07-20T13:50:58Z</dcterms:created>
  <dcterms:modified xsi:type="dcterms:W3CDTF">2025-07-24T23:19:43Z</dcterms:modified>
</cp:coreProperties>
</file>