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7" d="100"/>
          <a:sy n="87" d="100"/>
        </p:scale>
        <p:origin x="76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8F63A3B-78C7-47BE-AE5E-E10140E04643}"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640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64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467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845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6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019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172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46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900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51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4DE79-268F-4C1A-8933-263129D2AF90}" type="datetimeFigureOut">
              <a:rPr lang="en-US" smtClean="0"/>
              <a:t>7/28/2025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089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764DE79-268F-4C1A-8933-263129D2AF90}" type="datetimeFigureOut">
              <a:rPr lang="en-US" smtClean="0"/>
              <a:t>7/28/2025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85986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Product Marketing Analytics 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a:t>Overview </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514466" y="1864194"/>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712367" y="1864194"/>
            <a:ext cx="7277236" cy="42311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a:t>Decreased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1251561" y="1956661"/>
            <a:ext cx="4645152" cy="3715368"/>
          </a:xfrm>
        </p:spPr>
        <p:txBody>
          <a:bodyPr>
            <a:normAutofit fontScale="475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62676" y="2027334"/>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06109" y="2123051"/>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882705" y="2128596"/>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a:xfrm>
            <a:off x="1952156" y="1942493"/>
            <a:ext cx="4645152" cy="3789848"/>
          </a:xfrm>
        </p:spPr>
        <p:txBody>
          <a:bodyPr>
            <a:normAutofit fontScale="625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8067268" y="1521515"/>
            <a:ext cx="3748506"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8067268" y="3837417"/>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1450848" y="1892289"/>
            <a:ext cx="4645152" cy="4042233"/>
          </a:xfrm>
        </p:spPr>
        <p:txBody>
          <a:bodyPr>
            <a:normAutofit fontScale="475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54729" y="1792672"/>
            <a:ext cx="3079622"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13331"/>
            <a:ext cx="3123819" cy="2120733"/>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1193744" y="270763"/>
            <a:ext cx="9607661" cy="1056319"/>
          </a:xfrm>
        </p:spPr>
        <p:txBody>
          <a:bodyPr/>
          <a:lstStyle/>
          <a:p>
            <a:r>
              <a:rPr lang="nb-NO" dirty="0"/>
              <a:t>Goals &amp; Actions</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1352423" y="1582574"/>
            <a:ext cx="4645152" cy="801943"/>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684493" y="2330894"/>
            <a:ext cx="5157787" cy="3657600"/>
          </a:xfrm>
        </p:spPr>
        <p:txBody>
          <a:bodyPr>
            <a:normAutofit fontScale="47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593337" y="1582574"/>
            <a:ext cx="4645152" cy="802237"/>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324319" y="2385313"/>
            <a:ext cx="5183188" cy="3548762"/>
          </a:xfrm>
        </p:spPr>
        <p:txBody>
          <a:bodyPr>
            <a:noAutofit/>
          </a:bodyPr>
          <a:lstStyle/>
          <a:p>
            <a:pPr>
              <a:lnSpc>
                <a:spcPct val="120000"/>
              </a:lnSpc>
            </a:pPr>
            <a:r>
              <a:rPr lang="nb-NO" sz="900" b="1" dirty="0"/>
              <a:t>Increase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a:t>Enhance Customer Engagement: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a:t>Improve Customer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Data Presentation</vt:lpstr>
      <vt:lpstr>Overview </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Will Salako</cp:lastModifiedBy>
  <cp:revision>2</cp:revision>
  <dcterms:created xsi:type="dcterms:W3CDTF">2024-09-03T15:16:05Z</dcterms:created>
  <dcterms:modified xsi:type="dcterms:W3CDTF">2025-07-28T20:48:11Z</dcterms:modified>
</cp:coreProperties>
</file>