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9" r:id="rId5"/>
    <p:sldId id="265" r:id="rId6"/>
    <p:sldId id="262" r:id="rId7"/>
    <p:sldId id="257" r:id="rId8"/>
    <p:sldId id="258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5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9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0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7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2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639C-1AD9-426F-AD70-98F72193E527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0CB9-57A0-4BFD-885C-94B22E902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956" r="4637" b="25831"/>
          <a:stretch/>
        </p:blipFill>
        <p:spPr bwMode="auto">
          <a:xfrm>
            <a:off x="3779912" y="2722669"/>
            <a:ext cx="4454384" cy="210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43608" y="168275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Iniciação no R com exemplos de Política Internacional</a:t>
            </a:r>
            <a:b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http://127.0.0.1:10305/graphics/plot_zoom_png?width=927&amp;height=66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5" descr="R, Statistics, Ggplot2 png transparente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722669"/>
            <a:ext cx="3400952" cy="21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779912" y="5013176"/>
            <a:ext cx="22958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Aula 3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Pedro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Feliú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IRI-USP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EUA e China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0852" y="2204864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Agendas</a:t>
            </a:r>
          </a:p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Distribuição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Poder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Comércio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e Paz</a:t>
            </a:r>
          </a:p>
          <a:p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Percepção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Ameaça</a:t>
            </a:r>
            <a:endParaRPr lang="pt-BR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b="10762"/>
          <a:stretch/>
        </p:blipFill>
        <p:spPr bwMode="auto">
          <a:xfrm>
            <a:off x="8206" y="1523999"/>
            <a:ext cx="9144000" cy="53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3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res.heraldm.com/content/image/2015/12/02/20151202001495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"/>
          <a:stretch/>
        </p:blipFill>
        <p:spPr bwMode="auto">
          <a:xfrm>
            <a:off x="3347861" y="116632"/>
            <a:ext cx="3812748" cy="67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/>
          <a:stretch>
            <a:fillRect/>
          </a:stretch>
        </p:blipFill>
        <p:spPr>
          <a:xfrm>
            <a:off x="719064" y="737320"/>
            <a:ext cx="842493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5" t="2478" r="19682" b="-2478"/>
          <a:stretch/>
        </p:blipFill>
        <p:spPr bwMode="auto">
          <a:xfrm>
            <a:off x="1547664" y="24586"/>
            <a:ext cx="7428908" cy="68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/>
          <p:cNvSpPr/>
          <p:nvPr/>
        </p:nvSpPr>
        <p:spPr>
          <a:xfrm>
            <a:off x="6084168" y="1988840"/>
            <a:ext cx="576064" cy="313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67744" y="476672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Sentimento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Discursos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EUA e China</a:t>
            </a: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" y="1916832"/>
            <a:ext cx="9032334" cy="4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5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05" y="1484784"/>
            <a:ext cx="9175704" cy="46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2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346" r="22249" b="-346"/>
          <a:stretch/>
        </p:blipFill>
        <p:spPr bwMode="auto">
          <a:xfrm>
            <a:off x="2382982" y="323850"/>
            <a:ext cx="6602623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9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</Words>
  <Application>Microsoft Office PowerPoint</Application>
  <PresentationFormat>Apresentação na tela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Iniciação no R com exemplos de Política Internacional </vt:lpstr>
      <vt:lpstr>EUA e China</vt:lpstr>
      <vt:lpstr>Apresentação do PowerPoint</vt:lpstr>
      <vt:lpstr>Apresentação do PowerPoint</vt:lpstr>
      <vt:lpstr>Apresentação do PowerPoint</vt:lpstr>
      <vt:lpstr>Apresentação do PowerPoint</vt:lpstr>
      <vt:lpstr>Sentimento Discursos EUA e China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12</cp:revision>
  <dcterms:created xsi:type="dcterms:W3CDTF">2022-02-17T20:37:53Z</dcterms:created>
  <dcterms:modified xsi:type="dcterms:W3CDTF">2022-02-18T16:38:30Z</dcterms:modified>
</cp:coreProperties>
</file>