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7" r:id="rId4"/>
    <p:sldId id="262" r:id="rId5"/>
    <p:sldId id="263" r:id="rId6"/>
    <p:sldId id="268" r:id="rId7"/>
    <p:sldId id="264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B373C-7FFF-4833-8E3D-4F76F991D2E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4289F15-6755-4478-859A-6DE67C5E0FB5}">
      <dgm:prSet phldrT="[Texto]" custT="1"/>
      <dgm:spPr/>
      <dgm:t>
        <a:bodyPr/>
        <a:lstStyle/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1822</a:t>
          </a:r>
        </a:p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1930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F4FAA-9DDA-454A-B0D2-A71EB2F51B67}" type="parTrans" cxnId="{948B0C2C-6858-4005-96EA-31539EB1BCD3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2130CF-11AF-47C8-8BE0-6910E8C50811}" type="sibTrans" cxnId="{948B0C2C-6858-4005-96EA-31539EB1BCD3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0AC08B-FE1E-4757-BB57-31BA18102AE5}">
      <dgm:prSet phldrT="[Texto]" custT="1"/>
      <dgm:spPr/>
      <dgm:t>
        <a:bodyPr/>
        <a:lstStyle/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Fronteiras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E6B122-9752-4057-ADF8-0D0518034B9B}" type="parTrans" cxnId="{5F3D9017-48F9-454E-A111-7B664E04A2F8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801F8-D9DD-480D-9B84-935C3B70DF92}" type="sibTrans" cxnId="{5F3D9017-48F9-454E-A111-7B664E04A2F8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2B60BC-8BCF-4632-894F-03751FF0BD11}">
      <dgm:prSet phldrT="[Texto]" custT="1"/>
      <dgm:spPr/>
      <dgm:t>
        <a:bodyPr/>
        <a:lstStyle/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Estado Nacional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BC1B01-3D1D-47B7-ABE3-35FF98085250}" type="parTrans" cxnId="{C00517E6-3691-4F94-AB14-4A6FC221D248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2332EF-6299-4BCA-B6BB-B9EFB4021E9B}" type="sibTrans" cxnId="{C00517E6-3691-4F94-AB14-4A6FC221D248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2953E3-722B-4DAD-9F4A-75133B6A8107}">
      <dgm:prSet phldrT="[Texto]" custT="1"/>
      <dgm:spPr/>
      <dgm:t>
        <a:bodyPr/>
        <a:lstStyle/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1930</a:t>
          </a:r>
        </a:p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Atual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D075F6-69B1-44C6-89DE-2199CD091F89}" type="parTrans" cxnId="{CF839233-39F9-4D4A-862C-0A1769F3143A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57FE18-8DF3-452B-B1E7-2AE77FB0F08F}" type="sibTrans" cxnId="{CF839233-39F9-4D4A-862C-0A1769F3143A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31CE7D-CD5A-4E0D-BD6F-E318C7E56A2C}">
      <dgm:prSet phldrT="[Texto]" custT="1"/>
      <dgm:spPr/>
      <dgm:t>
        <a:bodyPr/>
        <a:lstStyle/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Desenvolvimento Nacional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4A74AC-D6C0-4D2F-9029-9453AA57B8E2}" type="parTrans" cxnId="{5FE5DAF1-76BB-48CD-ABFE-C8B36898FA39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F6E40D-1B7B-4880-AC8C-FA55392155DC}" type="sibTrans" cxnId="{5FE5DAF1-76BB-48CD-ABFE-C8B36898FA39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51B69-BB5E-4360-B26B-C6F04F07C35F}">
      <dgm:prSet phldrT="[Texto]" custT="1"/>
      <dgm:spPr/>
      <dgm:t>
        <a:bodyPr/>
        <a:lstStyle/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Integração Regional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CF1929-8582-43BF-AF60-5CE897781807}" type="parTrans" cxnId="{BFEECB89-A489-4D2B-8195-A84B7DB7F4DC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787D5-C1C1-433F-90D8-625BD7EB95F0}" type="sibTrans" cxnId="{BFEECB89-A489-4D2B-8195-A84B7DB7F4DC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E9CEE1-AC54-43A9-B33A-5B96493FEB39}">
      <dgm:prSet phldrT="[Texto]" custT="1"/>
      <dgm:spPr/>
      <dgm:t>
        <a:bodyPr/>
        <a:lstStyle/>
        <a:p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B78CEF-821F-4460-AFB0-09C61F84A40A}" type="parTrans" cxnId="{75213F5C-C28D-41FC-A847-04077DE69A36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2F60B7-9EE5-403F-AD14-3F96C68575ED}" type="sibTrans" cxnId="{75213F5C-C28D-41FC-A847-04077DE69A36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17D5AA-E895-45E8-A67F-C52D86E66C44}">
      <dgm:prSet phldrT="[Texto]" custT="1"/>
      <dgm:spPr/>
      <dgm:t>
        <a:bodyPr/>
        <a:lstStyle/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Projeção na Bacia do Prata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0E2EC4-4555-4AFE-82D3-05857E83A8D0}" type="parTrans" cxnId="{66A6B740-FC87-414C-97F9-FE9032190118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574CF-B3F5-4A83-B357-219072802F41}" type="sibTrans" cxnId="{66A6B740-FC87-414C-97F9-FE9032190118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E5DD36-FF5B-4624-B9FA-F231C215BA50}">
      <dgm:prSet phldrT="[Texto]" custT="1"/>
      <dgm:spPr/>
      <dgm:t>
        <a:bodyPr/>
        <a:lstStyle/>
        <a:p>
          <a:r>
            <a: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Projeção Internacional</a:t>
          </a:r>
          <a:endParaRPr lang="pt-B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08F907-5780-4BAE-BD0C-B954FDCDAACF}" type="parTrans" cxnId="{FF0D37E7-7D86-4D92-A159-EF0B27DEBAD4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4D9096-89BA-4FA2-874A-F9FF2BCE1B17}" type="sibTrans" cxnId="{FF0D37E7-7D86-4D92-A159-EF0B27DEBAD4}">
      <dgm:prSet/>
      <dgm:spPr/>
      <dgm:t>
        <a:bodyPr/>
        <a:lstStyle/>
        <a:p>
          <a:endParaRPr lang="pt-BR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76CA24-990C-4EF8-BB82-A4C084CC7E40}" type="pres">
      <dgm:prSet presAssocID="{0B0B373C-7FFF-4833-8E3D-4F76F991D2E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4A3A5-3F4C-4FCD-B13C-4DE63C675224}" type="pres">
      <dgm:prSet presAssocID="{44289F15-6755-4478-859A-6DE67C5E0FB5}" presName="composite" presStyleCnt="0"/>
      <dgm:spPr/>
    </dgm:pt>
    <dgm:pt modelId="{A23B11F7-40EF-4049-841C-5296CE951D9E}" type="pres">
      <dgm:prSet presAssocID="{44289F15-6755-4478-859A-6DE67C5E0FB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CC58A2-4AD0-404B-80DB-013F68BAE909}" type="pres">
      <dgm:prSet presAssocID="{44289F15-6755-4478-859A-6DE67C5E0FB5}" presName="descendantText" presStyleLbl="alignAcc1" presStyleIdx="0" presStyleCnt="2" custScaleY="119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4ED5-2D8B-49AF-BDA6-103241E78437}" type="pres">
      <dgm:prSet presAssocID="{C62130CF-11AF-47C8-8BE0-6910E8C50811}" presName="sp" presStyleCnt="0"/>
      <dgm:spPr/>
    </dgm:pt>
    <dgm:pt modelId="{88986A14-BC08-4E49-9ED6-DE6F3B78C5CE}" type="pres">
      <dgm:prSet presAssocID="{4E2953E3-722B-4DAD-9F4A-75133B6A8107}" presName="composite" presStyleCnt="0"/>
      <dgm:spPr/>
    </dgm:pt>
    <dgm:pt modelId="{3C93E340-ED20-4033-83A8-B2FCCC77E7CF}" type="pres">
      <dgm:prSet presAssocID="{4E2953E3-722B-4DAD-9F4A-75133B6A8107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07E331-547E-4E95-9903-4D8288E73F6B}" type="pres">
      <dgm:prSet presAssocID="{4E2953E3-722B-4DAD-9F4A-75133B6A8107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5AD867A-1F36-4181-AD60-D1B57D744BF0}" type="presOf" srcId="{DD0AC08B-FE1E-4757-BB57-31BA18102AE5}" destId="{2ECC58A2-4AD0-404B-80DB-013F68BAE909}" srcOrd="0" destOrd="1" presId="urn:microsoft.com/office/officeart/2005/8/layout/chevron2"/>
    <dgm:cxn modelId="{5E72D5D3-6169-4C57-B1D8-B22F29C6511B}" type="presOf" srcId="{082B60BC-8BCF-4632-894F-03751FF0BD11}" destId="{2ECC58A2-4AD0-404B-80DB-013F68BAE909}" srcOrd="0" destOrd="2" presId="urn:microsoft.com/office/officeart/2005/8/layout/chevron2"/>
    <dgm:cxn modelId="{EB52E430-1AD8-4BE2-A6B6-9C51E28BE972}" type="presOf" srcId="{73E5DD36-FF5B-4624-B9FA-F231C215BA50}" destId="{8807E331-547E-4E95-9903-4D8288E73F6B}" srcOrd="0" destOrd="2" presId="urn:microsoft.com/office/officeart/2005/8/layout/chevron2"/>
    <dgm:cxn modelId="{CF839233-39F9-4D4A-862C-0A1769F3143A}" srcId="{0B0B373C-7FFF-4833-8E3D-4F76F991D2EF}" destId="{4E2953E3-722B-4DAD-9F4A-75133B6A8107}" srcOrd="1" destOrd="0" parTransId="{F2D075F6-69B1-44C6-89DE-2199CD091F89}" sibTransId="{0257FE18-8DF3-452B-B1E7-2AE77FB0F08F}"/>
    <dgm:cxn modelId="{75213F5C-C28D-41FC-A847-04077DE69A36}" srcId="{44289F15-6755-4478-859A-6DE67C5E0FB5}" destId="{79E9CEE1-AC54-43A9-B33A-5B96493FEB39}" srcOrd="3" destOrd="0" parTransId="{25B78CEF-821F-4460-AFB0-09C61F84A40A}" sibTransId="{112F60B7-9EE5-403F-AD14-3F96C68575ED}"/>
    <dgm:cxn modelId="{C00517E6-3691-4F94-AB14-4A6FC221D248}" srcId="{44289F15-6755-4478-859A-6DE67C5E0FB5}" destId="{082B60BC-8BCF-4632-894F-03751FF0BD11}" srcOrd="2" destOrd="0" parTransId="{A3BC1B01-3D1D-47B7-ABE3-35FF98085250}" sibTransId="{A52332EF-6299-4BCA-B6BB-B9EFB4021E9B}"/>
    <dgm:cxn modelId="{FF0D37E7-7D86-4D92-A159-EF0B27DEBAD4}" srcId="{4E2953E3-722B-4DAD-9F4A-75133B6A8107}" destId="{73E5DD36-FF5B-4624-B9FA-F231C215BA50}" srcOrd="2" destOrd="0" parTransId="{9D08F907-5780-4BAE-BD0C-B954FDCDAACF}" sibTransId="{4F4D9096-89BA-4FA2-874A-F9FF2BCE1B17}"/>
    <dgm:cxn modelId="{5F3D9017-48F9-454E-A111-7B664E04A2F8}" srcId="{44289F15-6755-4478-859A-6DE67C5E0FB5}" destId="{DD0AC08B-FE1E-4757-BB57-31BA18102AE5}" srcOrd="1" destOrd="0" parTransId="{A1E6B122-9752-4057-ADF8-0D0518034B9B}" sibTransId="{A5F801F8-D9DD-480D-9B84-935C3B70DF92}"/>
    <dgm:cxn modelId="{948B0C2C-6858-4005-96EA-31539EB1BCD3}" srcId="{0B0B373C-7FFF-4833-8E3D-4F76F991D2EF}" destId="{44289F15-6755-4478-859A-6DE67C5E0FB5}" srcOrd="0" destOrd="0" parTransId="{58DF4FAA-9DDA-454A-B0D2-A71EB2F51B67}" sibTransId="{C62130CF-11AF-47C8-8BE0-6910E8C50811}"/>
    <dgm:cxn modelId="{7BC7A154-C849-4986-B749-C6654E1AE34F}" type="presOf" srcId="{44289F15-6755-4478-859A-6DE67C5E0FB5}" destId="{A23B11F7-40EF-4049-841C-5296CE951D9E}" srcOrd="0" destOrd="0" presId="urn:microsoft.com/office/officeart/2005/8/layout/chevron2"/>
    <dgm:cxn modelId="{5075F4C2-C751-4961-AD22-2DAA9CBA7243}" type="presOf" srcId="{4E2953E3-722B-4DAD-9F4A-75133B6A8107}" destId="{3C93E340-ED20-4033-83A8-B2FCCC77E7CF}" srcOrd="0" destOrd="0" presId="urn:microsoft.com/office/officeart/2005/8/layout/chevron2"/>
    <dgm:cxn modelId="{BFEECB89-A489-4D2B-8195-A84B7DB7F4DC}" srcId="{4E2953E3-722B-4DAD-9F4A-75133B6A8107}" destId="{25F51B69-BB5E-4360-B26B-C6F04F07C35F}" srcOrd="1" destOrd="0" parTransId="{BCCF1929-8582-43BF-AF60-5CE897781807}" sibTransId="{823787D5-C1C1-433F-90D8-625BD7EB95F0}"/>
    <dgm:cxn modelId="{12001C72-8EBA-4B60-9BD0-FB70DB47E340}" type="presOf" srcId="{9031CE7D-CD5A-4E0D-BD6F-E318C7E56A2C}" destId="{8807E331-547E-4E95-9903-4D8288E73F6B}" srcOrd="0" destOrd="0" presId="urn:microsoft.com/office/officeart/2005/8/layout/chevron2"/>
    <dgm:cxn modelId="{5FE5DAF1-76BB-48CD-ABFE-C8B36898FA39}" srcId="{4E2953E3-722B-4DAD-9F4A-75133B6A8107}" destId="{9031CE7D-CD5A-4E0D-BD6F-E318C7E56A2C}" srcOrd="0" destOrd="0" parTransId="{C44A74AC-D6C0-4D2F-9029-9453AA57B8E2}" sibTransId="{8EF6E40D-1B7B-4880-AC8C-FA55392155DC}"/>
    <dgm:cxn modelId="{66A6B740-FC87-414C-97F9-FE9032190118}" srcId="{44289F15-6755-4478-859A-6DE67C5E0FB5}" destId="{B117D5AA-E895-45E8-A67F-C52D86E66C44}" srcOrd="0" destOrd="0" parTransId="{170E2EC4-4555-4AFE-82D3-05857E83A8D0}" sibTransId="{8C5574CF-B3F5-4A83-B357-219072802F41}"/>
    <dgm:cxn modelId="{8DD5B0C1-DB77-420A-B0DF-652B055E7DA0}" type="presOf" srcId="{79E9CEE1-AC54-43A9-B33A-5B96493FEB39}" destId="{2ECC58A2-4AD0-404B-80DB-013F68BAE909}" srcOrd="0" destOrd="3" presId="urn:microsoft.com/office/officeart/2005/8/layout/chevron2"/>
    <dgm:cxn modelId="{7EDB2730-D117-4668-AFF3-882C680A4531}" type="presOf" srcId="{B117D5AA-E895-45E8-A67F-C52D86E66C44}" destId="{2ECC58A2-4AD0-404B-80DB-013F68BAE909}" srcOrd="0" destOrd="0" presId="urn:microsoft.com/office/officeart/2005/8/layout/chevron2"/>
    <dgm:cxn modelId="{C872E68E-4F23-424A-BE88-E689849344BA}" type="presOf" srcId="{25F51B69-BB5E-4360-B26B-C6F04F07C35F}" destId="{8807E331-547E-4E95-9903-4D8288E73F6B}" srcOrd="0" destOrd="1" presId="urn:microsoft.com/office/officeart/2005/8/layout/chevron2"/>
    <dgm:cxn modelId="{B3A92888-C0FA-46D7-9EBB-8F72B69C5877}" type="presOf" srcId="{0B0B373C-7FFF-4833-8E3D-4F76F991D2EF}" destId="{E476CA24-990C-4EF8-BB82-A4C084CC7E40}" srcOrd="0" destOrd="0" presId="urn:microsoft.com/office/officeart/2005/8/layout/chevron2"/>
    <dgm:cxn modelId="{FDD270FB-959B-406A-8750-D07445B51128}" type="presParOf" srcId="{E476CA24-990C-4EF8-BB82-A4C084CC7E40}" destId="{1B44A3A5-3F4C-4FCD-B13C-4DE63C675224}" srcOrd="0" destOrd="0" presId="urn:microsoft.com/office/officeart/2005/8/layout/chevron2"/>
    <dgm:cxn modelId="{1C29834B-31E4-41CC-BD2A-2A89152B7EFB}" type="presParOf" srcId="{1B44A3A5-3F4C-4FCD-B13C-4DE63C675224}" destId="{A23B11F7-40EF-4049-841C-5296CE951D9E}" srcOrd="0" destOrd="0" presId="urn:microsoft.com/office/officeart/2005/8/layout/chevron2"/>
    <dgm:cxn modelId="{76CDFF11-0791-4232-B3CD-97463BC990A0}" type="presParOf" srcId="{1B44A3A5-3F4C-4FCD-B13C-4DE63C675224}" destId="{2ECC58A2-4AD0-404B-80DB-013F68BAE909}" srcOrd="1" destOrd="0" presId="urn:microsoft.com/office/officeart/2005/8/layout/chevron2"/>
    <dgm:cxn modelId="{8C3B76BC-3EA6-4987-83CF-3C802774F488}" type="presParOf" srcId="{E476CA24-990C-4EF8-BB82-A4C084CC7E40}" destId="{6DE24ED5-2D8B-49AF-BDA6-103241E78437}" srcOrd="1" destOrd="0" presId="urn:microsoft.com/office/officeart/2005/8/layout/chevron2"/>
    <dgm:cxn modelId="{A8D674AB-970D-449A-BA64-86FDC5B0525C}" type="presParOf" srcId="{E476CA24-990C-4EF8-BB82-A4C084CC7E40}" destId="{88986A14-BC08-4E49-9ED6-DE6F3B78C5CE}" srcOrd="2" destOrd="0" presId="urn:microsoft.com/office/officeart/2005/8/layout/chevron2"/>
    <dgm:cxn modelId="{B80B7E0C-D975-4005-8FA6-39C6BEC09D90}" type="presParOf" srcId="{88986A14-BC08-4E49-9ED6-DE6F3B78C5CE}" destId="{3C93E340-ED20-4033-83A8-B2FCCC77E7CF}" srcOrd="0" destOrd="0" presId="urn:microsoft.com/office/officeart/2005/8/layout/chevron2"/>
    <dgm:cxn modelId="{FEE52540-D714-4FC7-AB8A-48E7BBE350B1}" type="presParOf" srcId="{88986A14-BC08-4E49-9ED6-DE6F3B78C5CE}" destId="{8807E331-547E-4E95-9903-4D8288E73F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B11F7-40EF-4049-841C-5296CE951D9E}">
      <dsp:nvSpPr>
        <dsp:cNvPr id="0" name=""/>
        <dsp:cNvSpPr/>
      </dsp:nvSpPr>
      <dsp:spPr>
        <a:xfrm rot="5400000">
          <a:off x="-348388" y="498927"/>
          <a:ext cx="2322589" cy="16258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1822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1930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963444"/>
        <a:ext cx="1625812" cy="696777"/>
      </dsp:txXfrm>
    </dsp:sp>
    <dsp:sp modelId="{2ECC58A2-4AD0-404B-80DB-013F68BAE909}">
      <dsp:nvSpPr>
        <dsp:cNvPr id="0" name=""/>
        <dsp:cNvSpPr/>
      </dsp:nvSpPr>
      <dsp:spPr>
        <a:xfrm rot="5400000">
          <a:off x="4027069" y="-2396116"/>
          <a:ext cx="1801274" cy="6603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Projeção na Bacia do Prata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Fronteiras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Estado Nacional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625813" y="93071"/>
        <a:ext cx="6515856" cy="1625412"/>
      </dsp:txXfrm>
    </dsp:sp>
    <dsp:sp modelId="{3C93E340-ED20-4033-83A8-B2FCCC77E7CF}">
      <dsp:nvSpPr>
        <dsp:cNvPr id="0" name=""/>
        <dsp:cNvSpPr/>
      </dsp:nvSpPr>
      <dsp:spPr>
        <a:xfrm rot="5400000">
          <a:off x="-348388" y="2546621"/>
          <a:ext cx="2322589" cy="16258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1930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Atual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11138"/>
        <a:ext cx="1625812" cy="696777"/>
      </dsp:txXfrm>
    </dsp:sp>
    <dsp:sp modelId="{8807E331-547E-4E95-9903-4D8288E73F6B}">
      <dsp:nvSpPr>
        <dsp:cNvPr id="0" name=""/>
        <dsp:cNvSpPr/>
      </dsp:nvSpPr>
      <dsp:spPr>
        <a:xfrm rot="5400000">
          <a:off x="4172864" y="-348818"/>
          <a:ext cx="1509683" cy="6603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Desenvolvimento Nacional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Integração Regional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Projeção Internacional</a:t>
          </a:r>
          <a:endParaRPr lang="pt-B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625813" y="2271930"/>
        <a:ext cx="6530090" cy="136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5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86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31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7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1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4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B3D8-FBC0-4011-8680-85E43FE81A08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253D-7CB2-42E1-AE60-6FA6291F9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43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7956" r="4637" b="25831"/>
          <a:stretch/>
        </p:blipFill>
        <p:spPr bwMode="auto">
          <a:xfrm>
            <a:off x="3779912" y="2722669"/>
            <a:ext cx="4454384" cy="210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43608" y="168275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Iniciação no R com exemplos de Política Internacional</a:t>
            </a:r>
            <a:b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 descr="http://127.0.0.1:10305/graphics/plot_zoom_png?width=927&amp;height=66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5" descr="R, Statistics, Ggplot2 png transparente grá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722669"/>
            <a:ext cx="3400952" cy="211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779912" y="5013176"/>
            <a:ext cx="22958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Aula 4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Prof. Pedro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Feliú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IRI-USP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" y="908720"/>
            <a:ext cx="910401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1" r="57808" b="5605"/>
          <a:stretch/>
        </p:blipFill>
        <p:spPr bwMode="auto">
          <a:xfrm>
            <a:off x="935740" y="5301207"/>
            <a:ext cx="7274235" cy="14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35696" y="0"/>
            <a:ext cx="7139136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Qui-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quado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12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4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8229600" cy="936104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Interesse Nacional 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81257"/>
              </p:ext>
            </p:extLst>
          </p:nvPr>
        </p:nvGraphicFramePr>
        <p:xfrm>
          <a:off x="827584" y="191683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8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" r="945" b="5803"/>
          <a:stretch/>
        </p:blipFill>
        <p:spPr bwMode="auto">
          <a:xfrm>
            <a:off x="107502" y="1700808"/>
            <a:ext cx="9027121" cy="49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07704" y="260648"/>
            <a:ext cx="7124295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Índice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convergência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EUA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AGONU</a:t>
            </a:r>
            <a:endParaRPr lang="pt-BR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" b="9582"/>
          <a:stretch/>
        </p:blipFill>
        <p:spPr bwMode="auto">
          <a:xfrm>
            <a:off x="333705" y="1534853"/>
            <a:ext cx="8784976" cy="531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Índice</a:t>
            </a:r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Engajamento</a:t>
            </a:r>
            <a:endParaRPr lang="pt-BR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8136904" cy="5661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53244" y="53752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Índice</a:t>
            </a:r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Engajamento</a:t>
            </a:r>
            <a:endParaRPr lang="pt-BR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" y="1740638"/>
            <a:ext cx="8928992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Controle</a:t>
            </a:r>
            <a:r>
              <a:rPr lang="en-US" sz="28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Sintético</a:t>
            </a:r>
            <a:r>
              <a:rPr lang="en-US" sz="28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Embaixadas</a:t>
            </a:r>
            <a:endParaRPr lang="pt-BR" sz="28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5616" y="1454682"/>
            <a:ext cx="7056784" cy="52866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110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t="33507" r="27491" b="33246"/>
          <a:stretch/>
        </p:blipFill>
        <p:spPr bwMode="auto">
          <a:xfrm>
            <a:off x="-1" y="2492896"/>
            <a:ext cx="9113552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951" y="764704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Mapa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11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" y="980728"/>
            <a:ext cx="910401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9" r="57474" b="9946"/>
          <a:stretch/>
        </p:blipFill>
        <p:spPr bwMode="auto">
          <a:xfrm>
            <a:off x="160878" y="5444728"/>
            <a:ext cx="8761381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5603" y="25121"/>
            <a:ext cx="6676656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Qui-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quado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12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05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63</Words>
  <Application>Microsoft Office PowerPoint</Application>
  <PresentationFormat>Apresentação na tela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Iniciação no R com exemplos de Política Internacional </vt:lpstr>
      <vt:lpstr>Interesse Nacional </vt:lpstr>
      <vt:lpstr>Índice de convergência com os EUA na AGONU</vt:lpstr>
      <vt:lpstr>Índice de Engajamento</vt:lpstr>
      <vt:lpstr>Índice de Engajamento</vt:lpstr>
      <vt:lpstr>Apresentação do PowerPoint</vt:lpstr>
      <vt:lpstr>Controle Sintético Embaixadas</vt:lpstr>
      <vt:lpstr>Mapa Etapa 11</vt:lpstr>
      <vt:lpstr>Teste Qui-quado Etapa 12</vt:lpstr>
      <vt:lpstr>Teste Qui-quado Etapa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12</cp:revision>
  <dcterms:created xsi:type="dcterms:W3CDTF">2022-02-19T00:01:57Z</dcterms:created>
  <dcterms:modified xsi:type="dcterms:W3CDTF">2022-02-21T17:28:11Z</dcterms:modified>
</cp:coreProperties>
</file>