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5" r:id="rId3"/>
    <p:sldId id="257" r:id="rId4"/>
    <p:sldId id="266" r:id="rId5"/>
    <p:sldId id="267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6FCCC7-8D18-4405-9877-1753D38EC2A2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9981E9D-90C6-4599-B680-7325BF68E296}">
      <dgm:prSet phldrT="[Texto]" custT="1"/>
      <dgm:spPr/>
      <dgm:t>
        <a:bodyPr/>
        <a:lstStyle/>
        <a:p>
          <a:r>
            <a:rPr lang="pt-BR" sz="4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Paraguai</a:t>
          </a:r>
          <a:endParaRPr lang="pt-BR" sz="4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C75BB4B-8E89-4D37-B8F1-03DA4ED1DDCA}" type="parTrans" cxnId="{8539367E-D12F-400A-A3F7-BDEFDCD62C2C}">
      <dgm:prSet/>
      <dgm:spPr/>
      <dgm:t>
        <a:bodyPr/>
        <a:lstStyle/>
        <a:p>
          <a:endParaRPr lang="pt-BR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519FE4B-FEE8-470C-9FD7-18473C73F202}" type="sibTrans" cxnId="{8539367E-D12F-400A-A3F7-BDEFDCD62C2C}">
      <dgm:prSet/>
      <dgm:spPr/>
      <dgm:t>
        <a:bodyPr/>
        <a:lstStyle/>
        <a:p>
          <a:endParaRPr lang="pt-BR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AF924C8-00DD-4A21-AFCE-DB5DA1BEEBC6}">
      <dgm:prSet phldrT="[Texto]" custT="1"/>
      <dgm:spPr/>
      <dgm:t>
        <a:bodyPr/>
        <a:lstStyle/>
        <a:p>
          <a:r>
            <a:rPr lang="pt-BR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Subestimação do Poder Brasileiro</a:t>
          </a:r>
          <a:endParaRPr lang="pt-BR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732AFB-7889-4E92-80F4-B07E46353BED}" type="parTrans" cxnId="{EBFD23BC-329A-466B-ADC3-AB7670882F6D}">
      <dgm:prSet/>
      <dgm:spPr/>
      <dgm:t>
        <a:bodyPr/>
        <a:lstStyle/>
        <a:p>
          <a:endParaRPr lang="pt-BR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D17597B-07F4-409A-8BC9-03B9290B816A}" type="sibTrans" cxnId="{EBFD23BC-329A-466B-ADC3-AB7670882F6D}">
      <dgm:prSet/>
      <dgm:spPr/>
      <dgm:t>
        <a:bodyPr/>
        <a:lstStyle/>
        <a:p>
          <a:endParaRPr lang="pt-BR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ED5D571-DC92-46F6-8954-4A41B405FCED}">
      <dgm:prSet phldrT="[Texto]" custT="1"/>
      <dgm:spPr/>
      <dgm:t>
        <a:bodyPr/>
        <a:lstStyle/>
        <a:p>
          <a:r>
            <a:rPr lang="pt-BR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Argentina Dividida</a:t>
          </a:r>
          <a:endParaRPr lang="pt-BR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586FBE8-1852-4585-9569-C23D1FBB4B69}" type="parTrans" cxnId="{83A41634-05AF-4F03-B8C0-2576BEBB1A6C}">
      <dgm:prSet/>
      <dgm:spPr/>
      <dgm:t>
        <a:bodyPr/>
        <a:lstStyle/>
        <a:p>
          <a:endParaRPr lang="pt-BR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4BEEDF-B926-46B9-8439-DF509261B339}" type="sibTrans" cxnId="{83A41634-05AF-4F03-B8C0-2576BEBB1A6C}">
      <dgm:prSet/>
      <dgm:spPr/>
      <dgm:t>
        <a:bodyPr/>
        <a:lstStyle/>
        <a:p>
          <a:endParaRPr lang="pt-BR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C94522B-80F7-4C82-BACE-82CDFD8D209B}">
      <dgm:prSet phldrT="[Texto]" custT="1"/>
      <dgm:spPr/>
      <dgm:t>
        <a:bodyPr/>
        <a:lstStyle/>
        <a:p>
          <a:r>
            <a:rPr lang="pt-BR" sz="4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Brasil</a:t>
          </a:r>
          <a:endParaRPr lang="pt-BR" sz="4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EC1BF35-C69E-439D-AFF1-EFE46188981D}" type="parTrans" cxnId="{F3C95F03-8F80-4147-A896-92C249C26DDB}">
      <dgm:prSet/>
      <dgm:spPr/>
      <dgm:t>
        <a:bodyPr/>
        <a:lstStyle/>
        <a:p>
          <a:endParaRPr lang="pt-BR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DE8CD73-D738-4D3F-BDC3-21EDC3B6FB29}" type="sibTrans" cxnId="{F3C95F03-8F80-4147-A896-92C249C26DDB}">
      <dgm:prSet/>
      <dgm:spPr/>
      <dgm:t>
        <a:bodyPr/>
        <a:lstStyle/>
        <a:p>
          <a:endParaRPr lang="pt-BR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17742B7-3C08-4F2C-AE93-66FF94FC826A}">
      <dgm:prSet phldrT="[Texto]" custT="1"/>
      <dgm:spPr/>
      <dgm:t>
        <a:bodyPr/>
        <a:lstStyle/>
        <a:p>
          <a:r>
            <a:rPr lang="pt-BR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Equilíbrio com Argentina</a:t>
          </a:r>
          <a:endParaRPr lang="pt-BR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0529C8F-7E0C-4D21-A7AD-716E709BC4C7}" type="parTrans" cxnId="{BACBA34B-4BE3-4780-8394-1945F226CFCE}">
      <dgm:prSet/>
      <dgm:spPr/>
      <dgm:t>
        <a:bodyPr/>
        <a:lstStyle/>
        <a:p>
          <a:endParaRPr lang="pt-BR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361D959-CA91-497E-A76F-C46EB9AA36C8}" type="sibTrans" cxnId="{BACBA34B-4BE3-4780-8394-1945F226CFCE}">
      <dgm:prSet/>
      <dgm:spPr/>
      <dgm:t>
        <a:bodyPr/>
        <a:lstStyle/>
        <a:p>
          <a:endParaRPr lang="pt-BR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5E208A1-A904-4738-9A55-425AF2FD062E}">
      <dgm:prSet phldrT="[Texto]" custT="1"/>
      <dgm:spPr/>
      <dgm:t>
        <a:bodyPr/>
        <a:lstStyle/>
        <a:p>
          <a:r>
            <a:rPr lang="pt-BR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Uruguai enquanto palco – Bipolaridade? </a:t>
          </a:r>
          <a:endParaRPr lang="pt-BR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6FBC2E8-EF80-43D8-B181-F1EA0C07C3D2}" type="parTrans" cxnId="{5B2B77E1-CC46-444C-B066-6F3BF1F83220}">
      <dgm:prSet/>
      <dgm:spPr/>
      <dgm:t>
        <a:bodyPr/>
        <a:lstStyle/>
        <a:p>
          <a:endParaRPr lang="pt-BR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291330D-4476-4A28-94A4-DF768D630ACB}" type="sibTrans" cxnId="{5B2B77E1-CC46-444C-B066-6F3BF1F83220}">
      <dgm:prSet/>
      <dgm:spPr/>
      <dgm:t>
        <a:bodyPr/>
        <a:lstStyle/>
        <a:p>
          <a:endParaRPr lang="pt-BR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E09F095-01D0-4C3D-86C2-BCDB44B2957C}">
      <dgm:prSet phldrT="[Texto]" custT="1"/>
      <dgm:spPr/>
      <dgm:t>
        <a:bodyPr/>
        <a:lstStyle/>
        <a:p>
          <a:r>
            <a:rPr lang="pt-BR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Dilema de segurança - Mar</a:t>
          </a:r>
          <a:endParaRPr lang="pt-BR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6B5FC0-9F15-49DF-AC01-7B7D209AE32B}" type="parTrans" cxnId="{CFF33455-6EE7-44E5-8FCD-DABD81B36E63}">
      <dgm:prSet/>
      <dgm:spPr/>
      <dgm:t>
        <a:bodyPr/>
        <a:lstStyle/>
        <a:p>
          <a:endParaRPr lang="pt-BR"/>
        </a:p>
      </dgm:t>
    </dgm:pt>
    <dgm:pt modelId="{E51B5362-65A3-4A5B-8496-F09E2F9F0D84}" type="sibTrans" cxnId="{CFF33455-6EE7-44E5-8FCD-DABD81B36E63}">
      <dgm:prSet/>
      <dgm:spPr/>
      <dgm:t>
        <a:bodyPr/>
        <a:lstStyle/>
        <a:p>
          <a:endParaRPr lang="pt-BR"/>
        </a:p>
      </dgm:t>
    </dgm:pt>
    <dgm:pt modelId="{B5D17101-4295-4487-8399-371DF3B37570}">
      <dgm:prSet phldrT="[Texto]" custT="1"/>
      <dgm:spPr/>
      <dgm:t>
        <a:bodyPr/>
        <a:lstStyle/>
        <a:p>
          <a:r>
            <a:rPr lang="pt-BR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Bacia do Prata – manutenção do equilíbrio</a:t>
          </a:r>
          <a:endParaRPr lang="pt-BR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AEF5FDD-C528-4C6D-AD02-D29FFA32892C}" type="parTrans" cxnId="{994BE630-E078-45B9-8694-60CF713EF922}">
      <dgm:prSet/>
      <dgm:spPr/>
      <dgm:t>
        <a:bodyPr/>
        <a:lstStyle/>
        <a:p>
          <a:endParaRPr lang="pt-BR"/>
        </a:p>
      </dgm:t>
    </dgm:pt>
    <dgm:pt modelId="{C815EC0C-F5CF-4C7F-949C-B9EFF72EF66B}" type="sibTrans" cxnId="{994BE630-E078-45B9-8694-60CF713EF922}">
      <dgm:prSet/>
      <dgm:spPr/>
      <dgm:t>
        <a:bodyPr/>
        <a:lstStyle/>
        <a:p>
          <a:endParaRPr lang="pt-BR"/>
        </a:p>
      </dgm:t>
    </dgm:pt>
    <dgm:pt modelId="{E597BC1E-006E-4EDA-8786-234D24348347}" type="pres">
      <dgm:prSet presAssocID="{9F6FCCC7-8D18-4405-9877-1753D38EC2A2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54A04F7B-0371-4801-8597-EA775D6ED96E}" type="pres">
      <dgm:prSet presAssocID="{99981E9D-90C6-4599-B680-7325BF68E296}" presName="linNode" presStyleCnt="0"/>
      <dgm:spPr/>
    </dgm:pt>
    <dgm:pt modelId="{32ACB283-03FA-477B-8EA5-B9E9845DCF78}" type="pres">
      <dgm:prSet presAssocID="{99981E9D-90C6-4599-B680-7325BF68E296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11326FE-A0EC-4A21-B80F-30604C9EFF69}" type="pres">
      <dgm:prSet presAssocID="{99981E9D-90C6-4599-B680-7325BF68E296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D79491A-08D4-4016-8B23-908ADCC595B7}" type="pres">
      <dgm:prSet presAssocID="{8519FE4B-FEE8-470C-9FD7-18473C73F202}" presName="spacing" presStyleCnt="0"/>
      <dgm:spPr/>
    </dgm:pt>
    <dgm:pt modelId="{79EBACF2-7009-40CA-AF60-C3C111569474}" type="pres">
      <dgm:prSet presAssocID="{4C94522B-80F7-4C82-BACE-82CDFD8D209B}" presName="linNode" presStyleCnt="0"/>
      <dgm:spPr/>
    </dgm:pt>
    <dgm:pt modelId="{B5EB658D-C696-45AC-A455-FBF1340FFA4A}" type="pres">
      <dgm:prSet presAssocID="{4C94522B-80F7-4C82-BACE-82CDFD8D209B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69EE9AD-3695-40AB-BE35-2BD833B47A4B}" type="pres">
      <dgm:prSet presAssocID="{4C94522B-80F7-4C82-BACE-82CDFD8D209B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83A41634-05AF-4F03-B8C0-2576BEBB1A6C}" srcId="{99981E9D-90C6-4599-B680-7325BF68E296}" destId="{8ED5D571-DC92-46F6-8954-4A41B405FCED}" srcOrd="1" destOrd="0" parTransId="{6586FBE8-1852-4585-9569-C23D1FBB4B69}" sibTransId="{4B4BEEDF-B926-46B9-8439-DF509261B339}"/>
    <dgm:cxn modelId="{F840833C-3A19-4669-8095-EF5D5694E5D5}" type="presOf" srcId="{4E09F095-01D0-4C3D-86C2-BCDB44B2957C}" destId="{211326FE-A0EC-4A21-B80F-30604C9EFF69}" srcOrd="0" destOrd="2" presId="urn:microsoft.com/office/officeart/2005/8/layout/vList6"/>
    <dgm:cxn modelId="{F3C95F03-8F80-4147-A896-92C249C26DDB}" srcId="{9F6FCCC7-8D18-4405-9877-1753D38EC2A2}" destId="{4C94522B-80F7-4C82-BACE-82CDFD8D209B}" srcOrd="1" destOrd="0" parTransId="{CEC1BF35-C69E-439D-AFF1-EFE46188981D}" sibTransId="{CDE8CD73-D738-4D3F-BDC3-21EDC3B6FB29}"/>
    <dgm:cxn modelId="{BACBA34B-4BE3-4780-8394-1945F226CFCE}" srcId="{4C94522B-80F7-4C82-BACE-82CDFD8D209B}" destId="{317742B7-3C08-4F2C-AE93-66FF94FC826A}" srcOrd="0" destOrd="0" parTransId="{80529C8F-7E0C-4D21-A7AD-716E709BC4C7}" sibTransId="{B361D959-CA91-497E-A76F-C46EB9AA36C8}"/>
    <dgm:cxn modelId="{0ED74083-3531-4ED8-9479-8F6EF5E453B3}" type="presOf" srcId="{317742B7-3C08-4F2C-AE93-66FF94FC826A}" destId="{769EE9AD-3695-40AB-BE35-2BD833B47A4B}" srcOrd="0" destOrd="0" presId="urn:microsoft.com/office/officeart/2005/8/layout/vList6"/>
    <dgm:cxn modelId="{9C9B3E55-638B-46ED-B401-D99E3854A362}" type="presOf" srcId="{99981E9D-90C6-4599-B680-7325BF68E296}" destId="{32ACB283-03FA-477B-8EA5-B9E9845DCF78}" srcOrd="0" destOrd="0" presId="urn:microsoft.com/office/officeart/2005/8/layout/vList6"/>
    <dgm:cxn modelId="{0566AFAF-5ED9-4C25-B82F-DFD8FBA13DAC}" type="presOf" srcId="{4C94522B-80F7-4C82-BACE-82CDFD8D209B}" destId="{B5EB658D-C696-45AC-A455-FBF1340FFA4A}" srcOrd="0" destOrd="0" presId="urn:microsoft.com/office/officeart/2005/8/layout/vList6"/>
    <dgm:cxn modelId="{A65F6A96-74B3-4139-8E6A-256D1348C001}" type="presOf" srcId="{05E208A1-A904-4738-9A55-425AF2FD062E}" destId="{769EE9AD-3695-40AB-BE35-2BD833B47A4B}" srcOrd="0" destOrd="1" presId="urn:microsoft.com/office/officeart/2005/8/layout/vList6"/>
    <dgm:cxn modelId="{A5C24DA2-F662-44C2-A150-F804DBA65E92}" type="presOf" srcId="{8ED5D571-DC92-46F6-8954-4A41B405FCED}" destId="{211326FE-A0EC-4A21-B80F-30604C9EFF69}" srcOrd="0" destOrd="1" presId="urn:microsoft.com/office/officeart/2005/8/layout/vList6"/>
    <dgm:cxn modelId="{EBFD23BC-329A-466B-ADC3-AB7670882F6D}" srcId="{99981E9D-90C6-4599-B680-7325BF68E296}" destId="{7AF924C8-00DD-4A21-AFCE-DB5DA1BEEBC6}" srcOrd="0" destOrd="0" parTransId="{4B732AFB-7889-4E92-80F4-B07E46353BED}" sibTransId="{AD17597B-07F4-409A-8BC9-03B9290B816A}"/>
    <dgm:cxn modelId="{CFF33455-6EE7-44E5-8FCD-DABD81B36E63}" srcId="{99981E9D-90C6-4599-B680-7325BF68E296}" destId="{4E09F095-01D0-4C3D-86C2-BCDB44B2957C}" srcOrd="2" destOrd="0" parTransId="{7F6B5FC0-9F15-49DF-AC01-7B7D209AE32B}" sibTransId="{E51B5362-65A3-4A5B-8496-F09E2F9F0D84}"/>
    <dgm:cxn modelId="{CC576E46-A56E-4E78-A7ED-FBC912CA44B5}" type="presOf" srcId="{B5D17101-4295-4487-8399-371DF3B37570}" destId="{769EE9AD-3695-40AB-BE35-2BD833B47A4B}" srcOrd="0" destOrd="2" presId="urn:microsoft.com/office/officeart/2005/8/layout/vList6"/>
    <dgm:cxn modelId="{8F22F84A-C027-46C5-9D3D-695F1C15924F}" type="presOf" srcId="{9F6FCCC7-8D18-4405-9877-1753D38EC2A2}" destId="{E597BC1E-006E-4EDA-8786-234D24348347}" srcOrd="0" destOrd="0" presId="urn:microsoft.com/office/officeart/2005/8/layout/vList6"/>
    <dgm:cxn modelId="{5B2B77E1-CC46-444C-B066-6F3BF1F83220}" srcId="{4C94522B-80F7-4C82-BACE-82CDFD8D209B}" destId="{05E208A1-A904-4738-9A55-425AF2FD062E}" srcOrd="1" destOrd="0" parTransId="{96FBC2E8-EF80-43D8-B181-F1EA0C07C3D2}" sibTransId="{F291330D-4476-4A28-94A4-DF768D630ACB}"/>
    <dgm:cxn modelId="{994BE630-E078-45B9-8694-60CF713EF922}" srcId="{4C94522B-80F7-4C82-BACE-82CDFD8D209B}" destId="{B5D17101-4295-4487-8399-371DF3B37570}" srcOrd="2" destOrd="0" parTransId="{FAEF5FDD-C528-4C6D-AD02-D29FFA32892C}" sibTransId="{C815EC0C-F5CF-4C7F-949C-B9EFF72EF66B}"/>
    <dgm:cxn modelId="{0CFE3E93-E174-4F5D-B325-ABB137CC6CDF}" type="presOf" srcId="{7AF924C8-00DD-4A21-AFCE-DB5DA1BEEBC6}" destId="{211326FE-A0EC-4A21-B80F-30604C9EFF69}" srcOrd="0" destOrd="0" presId="urn:microsoft.com/office/officeart/2005/8/layout/vList6"/>
    <dgm:cxn modelId="{8539367E-D12F-400A-A3F7-BDEFDCD62C2C}" srcId="{9F6FCCC7-8D18-4405-9877-1753D38EC2A2}" destId="{99981E9D-90C6-4599-B680-7325BF68E296}" srcOrd="0" destOrd="0" parTransId="{AC75BB4B-8E89-4D37-B8F1-03DA4ED1DDCA}" sibTransId="{8519FE4B-FEE8-470C-9FD7-18473C73F202}"/>
    <dgm:cxn modelId="{84365E48-192D-4ADE-9D6C-C2C4D31CF4FD}" type="presParOf" srcId="{E597BC1E-006E-4EDA-8786-234D24348347}" destId="{54A04F7B-0371-4801-8597-EA775D6ED96E}" srcOrd="0" destOrd="0" presId="urn:microsoft.com/office/officeart/2005/8/layout/vList6"/>
    <dgm:cxn modelId="{5412077E-A8C8-461A-9DF3-3C103B0B98B4}" type="presParOf" srcId="{54A04F7B-0371-4801-8597-EA775D6ED96E}" destId="{32ACB283-03FA-477B-8EA5-B9E9845DCF78}" srcOrd="0" destOrd="0" presId="urn:microsoft.com/office/officeart/2005/8/layout/vList6"/>
    <dgm:cxn modelId="{AAD9D479-382F-4260-85CB-B7BDE9CE4F7D}" type="presParOf" srcId="{54A04F7B-0371-4801-8597-EA775D6ED96E}" destId="{211326FE-A0EC-4A21-B80F-30604C9EFF69}" srcOrd="1" destOrd="0" presId="urn:microsoft.com/office/officeart/2005/8/layout/vList6"/>
    <dgm:cxn modelId="{DFFA120F-6D0B-49BD-9B4E-089ABAF910DD}" type="presParOf" srcId="{E597BC1E-006E-4EDA-8786-234D24348347}" destId="{ED79491A-08D4-4016-8B23-908ADCC595B7}" srcOrd="1" destOrd="0" presId="urn:microsoft.com/office/officeart/2005/8/layout/vList6"/>
    <dgm:cxn modelId="{033DEAF9-99EB-41F6-82B6-E92CA69EFBF4}" type="presParOf" srcId="{E597BC1E-006E-4EDA-8786-234D24348347}" destId="{79EBACF2-7009-40CA-AF60-C3C111569474}" srcOrd="2" destOrd="0" presId="urn:microsoft.com/office/officeart/2005/8/layout/vList6"/>
    <dgm:cxn modelId="{B0E0DD09-0AF4-4698-B0ED-A259244E77B5}" type="presParOf" srcId="{79EBACF2-7009-40CA-AF60-C3C111569474}" destId="{B5EB658D-C696-45AC-A455-FBF1340FFA4A}" srcOrd="0" destOrd="0" presId="urn:microsoft.com/office/officeart/2005/8/layout/vList6"/>
    <dgm:cxn modelId="{742A2686-A749-49B1-B1EC-77071888B64E}" type="presParOf" srcId="{79EBACF2-7009-40CA-AF60-C3C111569474}" destId="{769EE9AD-3695-40AB-BE35-2BD833B47A4B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1326FE-A0EC-4A21-B80F-30604C9EFF69}">
      <dsp:nvSpPr>
        <dsp:cNvPr id="0" name=""/>
        <dsp:cNvSpPr/>
      </dsp:nvSpPr>
      <dsp:spPr>
        <a:xfrm>
          <a:off x="2438400" y="496"/>
          <a:ext cx="3657600" cy="193476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Subestimação do Poder Brasileiro</a:t>
          </a:r>
          <a:endParaRPr lang="pt-BR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Argentina Dividida</a:t>
          </a:r>
          <a:endParaRPr lang="pt-BR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Dilema de segurança - Mar</a:t>
          </a:r>
          <a:endParaRPr lang="pt-BR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38400" y="242342"/>
        <a:ext cx="2932063" cy="1451073"/>
      </dsp:txXfrm>
    </dsp:sp>
    <dsp:sp modelId="{32ACB283-03FA-477B-8EA5-B9E9845DCF78}">
      <dsp:nvSpPr>
        <dsp:cNvPr id="0" name=""/>
        <dsp:cNvSpPr/>
      </dsp:nvSpPr>
      <dsp:spPr>
        <a:xfrm>
          <a:off x="0" y="496"/>
          <a:ext cx="2438400" cy="19347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Paraguai</a:t>
          </a:r>
          <a:endParaRPr lang="pt-BR" sz="4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4447" y="94943"/>
        <a:ext cx="2249506" cy="1745871"/>
      </dsp:txXfrm>
    </dsp:sp>
    <dsp:sp modelId="{769EE9AD-3695-40AB-BE35-2BD833B47A4B}">
      <dsp:nvSpPr>
        <dsp:cNvPr id="0" name=""/>
        <dsp:cNvSpPr/>
      </dsp:nvSpPr>
      <dsp:spPr>
        <a:xfrm>
          <a:off x="2438400" y="2128738"/>
          <a:ext cx="3657600" cy="193476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Equilíbrio com Argentina</a:t>
          </a:r>
          <a:endParaRPr lang="pt-BR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Uruguai enquanto palco – Bipolaridade? </a:t>
          </a:r>
          <a:endParaRPr lang="pt-BR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Bacia do Prata – manutenção do equilíbrio</a:t>
          </a:r>
          <a:endParaRPr lang="pt-BR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38400" y="2370584"/>
        <a:ext cx="2932063" cy="1451073"/>
      </dsp:txXfrm>
    </dsp:sp>
    <dsp:sp modelId="{B5EB658D-C696-45AC-A455-FBF1340FFA4A}">
      <dsp:nvSpPr>
        <dsp:cNvPr id="0" name=""/>
        <dsp:cNvSpPr/>
      </dsp:nvSpPr>
      <dsp:spPr>
        <a:xfrm>
          <a:off x="0" y="2128738"/>
          <a:ext cx="2438400" cy="19347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Brasil</a:t>
          </a:r>
          <a:endParaRPr lang="pt-BR" sz="4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4447" y="2223185"/>
        <a:ext cx="2249506" cy="17458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B256-D9BD-43F3-9014-7F7591AC0952}" type="datetimeFigureOut">
              <a:rPr lang="pt-BR" smtClean="0"/>
              <a:t>03/02/2022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B213-4CEA-4A2C-8B37-DFFD96CF23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1527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B256-D9BD-43F3-9014-7F7591AC0952}" type="datetimeFigureOut">
              <a:rPr lang="pt-BR" smtClean="0"/>
              <a:t>03/02/2022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B213-4CEA-4A2C-8B37-DFFD96CF23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5614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B256-D9BD-43F3-9014-7F7591AC0952}" type="datetimeFigureOut">
              <a:rPr lang="pt-BR" smtClean="0"/>
              <a:t>03/02/2022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B213-4CEA-4A2C-8B37-DFFD96CF23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4566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B256-D9BD-43F3-9014-7F7591AC0952}" type="datetimeFigureOut">
              <a:rPr lang="pt-BR" smtClean="0"/>
              <a:t>03/02/2022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B213-4CEA-4A2C-8B37-DFFD96CF23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7471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B256-D9BD-43F3-9014-7F7591AC0952}" type="datetimeFigureOut">
              <a:rPr lang="pt-BR" smtClean="0"/>
              <a:t>03/02/2022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B213-4CEA-4A2C-8B37-DFFD96CF23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9365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B256-D9BD-43F3-9014-7F7591AC0952}" type="datetimeFigureOut">
              <a:rPr lang="pt-BR" smtClean="0"/>
              <a:t>03/02/2022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B213-4CEA-4A2C-8B37-DFFD96CF23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38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B256-D9BD-43F3-9014-7F7591AC0952}" type="datetimeFigureOut">
              <a:rPr lang="pt-BR" smtClean="0"/>
              <a:t>03/02/2022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B213-4CEA-4A2C-8B37-DFFD96CF23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5276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B256-D9BD-43F3-9014-7F7591AC0952}" type="datetimeFigureOut">
              <a:rPr lang="pt-BR" smtClean="0"/>
              <a:t>03/02/2022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B213-4CEA-4A2C-8B37-DFFD96CF23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9563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B256-D9BD-43F3-9014-7F7591AC0952}" type="datetimeFigureOut">
              <a:rPr lang="pt-BR" smtClean="0"/>
              <a:t>03/02/2022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B213-4CEA-4A2C-8B37-DFFD96CF23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9029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B256-D9BD-43F3-9014-7F7591AC0952}" type="datetimeFigureOut">
              <a:rPr lang="pt-BR" smtClean="0"/>
              <a:t>03/02/2022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B213-4CEA-4A2C-8B37-DFFD96CF23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234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B256-D9BD-43F3-9014-7F7591AC0952}" type="datetimeFigureOut">
              <a:rPr lang="pt-BR" smtClean="0"/>
              <a:t>03/02/2022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B213-4CEA-4A2C-8B37-DFFD96CF23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8062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4B256-D9BD-43F3-9014-7F7591AC0952}" type="datetimeFigureOut">
              <a:rPr lang="pt-BR" smtClean="0"/>
              <a:t>03/02/2022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9B213-4CEA-4A2C-8B37-DFFD96CF23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826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3" t="17956" r="4637" b="25831"/>
          <a:stretch/>
        </p:blipFill>
        <p:spPr bwMode="auto">
          <a:xfrm>
            <a:off x="3779912" y="2722669"/>
            <a:ext cx="4454384" cy="2100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930226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Iniciação no R com exemplos de Política Internacional</a:t>
            </a:r>
            <a:br>
              <a:rPr lang="pt-BR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pt-BR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AutoShape 2" descr="http://127.0.0.1:10305/graphics/plot_zoom_png?width=927&amp;height=665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5" descr="R, Statistics, Ggplot2 png transparente gráti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2722669"/>
            <a:ext cx="3400952" cy="2112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3779912" y="5013176"/>
            <a:ext cx="229582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Aula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Prof. Pedro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Feliú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IRI-USP</a:t>
            </a:r>
            <a:endParaRPr lang="pt-BR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73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404664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Introdução</a:t>
            </a:r>
            <a:endParaRPr lang="pt-BR" sz="48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5576" y="1916832"/>
            <a:ext cx="8229600" cy="4525963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Guerra –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Legitimidade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uso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força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Guerra e o Estado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Nacional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Impostos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Capacidade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difundir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nacionalismo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escolas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públicas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ex. 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051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914400" y="52751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Tabela</a:t>
            </a:r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Frequência</a:t>
            </a:r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da </a:t>
            </a:r>
            <a:r>
              <a:rPr lang="en-US" sz="36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Etapa</a:t>
            </a:r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5</a:t>
            </a:r>
            <a:endParaRPr lang="pt-BR" sz="36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Imagem 4"/>
          <p:cNvPicPr/>
          <p:nvPr/>
        </p:nvPicPr>
        <p:blipFill rotWithShape="1">
          <a:blip r:embed="rId2"/>
          <a:srcRect l="3920" t="48638" r="46846" b="8821"/>
          <a:stretch/>
        </p:blipFill>
        <p:spPr bwMode="auto">
          <a:xfrm>
            <a:off x="251520" y="1700807"/>
            <a:ext cx="8856000" cy="5004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96124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260648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Tabela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Estatísticas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Descritivas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da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Etapa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5</a:t>
            </a:r>
            <a:endParaRPr lang="pt-BR" sz="28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9" t="19246" r="72335" b="47160"/>
          <a:stretch/>
        </p:blipFill>
        <p:spPr bwMode="auto">
          <a:xfrm>
            <a:off x="1413164" y="1552778"/>
            <a:ext cx="6465945" cy="47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1608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Tabela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Brasil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Etapa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5</a:t>
            </a:r>
            <a:endParaRPr lang="pt-BR" sz="32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3" t="25794" r="74343" b="40423"/>
          <a:stretch/>
        </p:blipFill>
        <p:spPr bwMode="auto">
          <a:xfrm>
            <a:off x="1187624" y="1556792"/>
            <a:ext cx="6364144" cy="50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1499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218308082"/>
              </p:ext>
            </p:extLst>
          </p:nvPr>
        </p:nvGraphicFramePr>
        <p:xfrm>
          <a:off x="326934" y="2346171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5796136" y="2167774"/>
            <a:ext cx="353173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Invasão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Brasil </a:t>
            </a:r>
          </a:p>
          <a:p>
            <a:pPr algn="ctr"/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</a:p>
          <a:p>
            <a:pPr algn="ctr"/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Argentina </a:t>
            </a:r>
            <a:endParaRPr lang="pt-B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6457067" y="4382632"/>
            <a:ext cx="24801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Intervenção </a:t>
            </a:r>
          </a:p>
          <a:p>
            <a:pPr algn="ctr"/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</a:p>
          <a:p>
            <a:pPr algn="ctr"/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Uruguai</a:t>
            </a:r>
            <a:endParaRPr lang="pt-B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914400" y="1052736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9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Maior Conflito Brasileiro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6890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620688"/>
            <a:ext cx="8229600" cy="1143000"/>
          </a:xfrm>
        </p:spPr>
        <p:txBody>
          <a:bodyPr/>
          <a:lstStyle/>
          <a:p>
            <a:r>
              <a:rPr lang="pt-BR" dirty="0" smtClean="0">
                <a:solidFill>
                  <a:srgbClr val="9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Elementos de Análise</a:t>
            </a:r>
            <a:endParaRPr lang="pt-BR" dirty="0">
              <a:solidFill>
                <a:srgbClr val="92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82824" y="2060848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Guerra Civil no Uruguai – Brasil derruba Blanco (ditador) aliado a Solano López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Brasil interveio contra Rosas (1852) na Argentina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Mitre, unitarista argentino, se opõe a Solano Lopez por suposta aliança com os federalistas argentinos (Urquiza) que apoiavam os 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blancos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970491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people.ufpr.br/~lgeraldo/guerradoparagua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0"/>
            <a:ext cx="5688632" cy="68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450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148</Words>
  <Application>Microsoft Office PowerPoint</Application>
  <PresentationFormat>Apresentação na tela (4:3)</PresentationFormat>
  <Paragraphs>31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Iniciação no R com exemplos de Política Internacional </vt:lpstr>
      <vt:lpstr>Introdução</vt:lpstr>
      <vt:lpstr>Tabela Frequência da Etapa 5</vt:lpstr>
      <vt:lpstr>Tabela Estatísticas Descritivas da Etapa 5</vt:lpstr>
      <vt:lpstr>Tabela Brasil Etapa 5</vt:lpstr>
      <vt:lpstr>Maior Conflito Brasileiro</vt:lpstr>
      <vt:lpstr>Elementos de Análise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</dc:creator>
  <cp:lastModifiedBy>Paulo</cp:lastModifiedBy>
  <cp:revision>10</cp:revision>
  <dcterms:created xsi:type="dcterms:W3CDTF">2022-02-03T23:02:16Z</dcterms:created>
  <dcterms:modified xsi:type="dcterms:W3CDTF">2022-02-04T00:43:19Z</dcterms:modified>
</cp:coreProperties>
</file>