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ontserrat" charset="0"/>
      <p:regular r:id="rId10"/>
      <p:bold r:id="rId11"/>
    </p:embeddedFont>
    <p:embeddedFont>
      <p:font typeface="Lato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3" d="100"/>
          <a:sy n="153" d="100"/>
        </p:scale>
        <p:origin x="-366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80278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Linux Platform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Caron Wills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does Linux bring to the table ?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  <a:buFont typeface="Courier New"/>
            </a:pPr>
            <a:r>
              <a:rPr lang="en" sz="1400" dirty="0">
                <a:latin typeface="Lato" charset="0"/>
                <a:ea typeface="Courier New"/>
                <a:cs typeface="Courier New"/>
                <a:sym typeface="Courier New"/>
              </a:rPr>
              <a:t>Multiuser Mutitasking Multiprocessor based OS.</a:t>
            </a:r>
          </a:p>
          <a:p>
            <a:pPr marL="457200" lvl="0" indent="-317500" rtl="0">
              <a:spcBef>
                <a:spcPts val="0"/>
              </a:spcBef>
              <a:buSzPct val="100000"/>
              <a:buFont typeface="Courier New"/>
            </a:pPr>
            <a:r>
              <a:rPr lang="en" sz="1400" dirty="0">
                <a:latin typeface="Lato" charset="0"/>
                <a:ea typeface="Courier New"/>
                <a:cs typeface="Courier New"/>
                <a:sym typeface="Courier New"/>
              </a:rPr>
              <a:t>Multi Platform OS </a:t>
            </a:r>
          </a:p>
          <a:p>
            <a:pPr marL="457200" lvl="0" indent="-317500" rtl="0">
              <a:spcBef>
                <a:spcPts val="0"/>
              </a:spcBef>
              <a:buSzPct val="100000"/>
              <a:buFont typeface="Courier New"/>
            </a:pPr>
            <a:r>
              <a:rPr lang="en" sz="1400" dirty="0">
                <a:latin typeface="Lato" charset="0"/>
                <a:ea typeface="Courier New"/>
                <a:cs typeface="Courier New"/>
                <a:sym typeface="Courier New"/>
              </a:rPr>
              <a:t>Cost effective and doesn require propritary hard.</a:t>
            </a:r>
          </a:p>
          <a:p>
            <a:pPr marL="457200" lvl="0" indent="-317500" rtl="0">
              <a:spcBef>
                <a:spcPts val="0"/>
              </a:spcBef>
              <a:buSzPct val="100000"/>
              <a:buFont typeface="Courier New"/>
            </a:pPr>
            <a:r>
              <a:rPr lang="en" sz="1400" dirty="0">
                <a:latin typeface="Lato" charset="0"/>
                <a:ea typeface="Courier New"/>
                <a:cs typeface="Courier New"/>
                <a:sym typeface="Courier New"/>
              </a:rPr>
              <a:t>Proven track record and has been around since 1991</a:t>
            </a:r>
          </a:p>
          <a:p>
            <a:pPr marL="457200" lvl="0" indent="-317500" rtl="0">
              <a:spcBef>
                <a:spcPts val="0"/>
              </a:spcBef>
              <a:buSzPct val="100000"/>
              <a:buFont typeface="Courier New"/>
            </a:pPr>
            <a:r>
              <a:rPr lang="en" sz="1400" dirty="0">
                <a:latin typeface="Lato" charset="0"/>
                <a:ea typeface="Courier New"/>
                <a:cs typeface="Courier New"/>
                <a:sym typeface="Courier New"/>
              </a:rPr>
              <a:t>Huge commercial base.</a:t>
            </a:r>
          </a:p>
          <a:p>
            <a:pPr marL="457200" lvl="0" indent="-317500" rtl="0">
              <a:spcBef>
                <a:spcPts val="0"/>
              </a:spcBef>
              <a:buSzPct val="100000"/>
              <a:buFont typeface="Courier New"/>
            </a:pPr>
            <a:r>
              <a:rPr lang="en" sz="1400" dirty="0">
                <a:latin typeface="Lato" charset="0"/>
                <a:ea typeface="Courier New"/>
                <a:cs typeface="Courier New"/>
                <a:sym typeface="Courier New"/>
              </a:rPr>
              <a:t>Free! (Unless from Redhat or SUSE (Microsoft)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Flavours of Linux ?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 dirty="0"/>
              <a:t>Redhat - One of the Orginanl Linux distributions ( Commercial not free  and has a dominant market position) also now has Centos under its umbrella.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 dirty="0"/>
              <a:t>Debian  GNU/ Linux : As completely free distro extremely popular .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 dirty="0"/>
              <a:t>Gentoo Linux : Gentoo is another free distro aimed at the devlopment commmunity.</a:t>
            </a:r>
          </a:p>
          <a:p>
            <a:pPr marL="457200" lvl="0" indent="-317500" rtl="0">
              <a:spcBef>
                <a:spcPts val="0"/>
              </a:spcBef>
              <a:buSzPct val="100000"/>
            </a:pPr>
            <a:r>
              <a:rPr lang="en" sz="1400" dirty="0"/>
              <a:t>Ubuntu  Linux:  Distributed maintained by Canonical, Free distro , stable , largest software repos, excellent hardware support, fast adoption of new kernel and features, Can also be used a desktop 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Why did we choose Ubuntu ?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Fast and free.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Good bare metal hardware </a:t>
            </a:r>
            <a:r>
              <a:rPr lang="en" dirty="0" smtClean="0"/>
              <a:t>Support.</a:t>
            </a:r>
            <a:endParaRPr lang="en" dirty="0"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Supported by </a:t>
            </a:r>
            <a:r>
              <a:rPr lang="en" dirty="0" smtClean="0"/>
              <a:t>many </a:t>
            </a:r>
            <a:r>
              <a:rPr lang="en" dirty="0"/>
              <a:t>cloud vendors and keeps us platform aligned.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Speed of release cycle appears to be quicker than its rivals </a:t>
            </a:r>
            <a:r>
              <a:rPr lang="en" dirty="0" smtClean="0"/>
              <a:t>( example Redhat</a:t>
            </a:r>
            <a:r>
              <a:rPr lang="en" dirty="0"/>
              <a:t>)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Can also be used as desktop development </a:t>
            </a:r>
            <a:r>
              <a:rPr lang="en" dirty="0" smtClean="0"/>
              <a:t>platform.</a:t>
            </a:r>
            <a:endParaRPr lang="en" dirty="0"/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 dirty="0"/>
              <a:t>Good support for virtualisation/containerisation.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Starting the journey...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899592" y="1131590"/>
            <a:ext cx="7038900" cy="395652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dirty="0"/>
              <a:t>Local repo management (Aptly) - Mid deployment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Monitoring - Sensu, Icinga, Prometheus, </a:t>
            </a:r>
            <a:r>
              <a:rPr lang="en" dirty="0" smtClean="0"/>
              <a:t>under </a:t>
            </a:r>
            <a:r>
              <a:rPr lang="en" dirty="0"/>
              <a:t>consideration 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Patching - Shavlik, CA Patchmanager -  </a:t>
            </a:r>
            <a:r>
              <a:rPr lang="en" dirty="0" smtClean="0"/>
              <a:t>under </a:t>
            </a:r>
            <a:r>
              <a:rPr lang="en" dirty="0"/>
              <a:t>consideration.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Build standardisation. - On going. Currently on </a:t>
            </a:r>
            <a:r>
              <a:rPr lang="en" dirty="0" smtClean="0"/>
              <a:t>Xenai </a:t>
            </a:r>
            <a:r>
              <a:rPr lang="en" dirty="0"/>
              <a:t>Xerius 16.04.3.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CMDB under consideration ,  host auto registering.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Authentication - Centrify and integration with AD</a:t>
            </a:r>
            <a:r>
              <a:rPr lang="en" dirty="0" smtClean="0"/>
              <a:t>.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Build delivery to baremetal -  </a:t>
            </a:r>
            <a:r>
              <a:rPr lang="en" dirty="0" smtClean="0"/>
              <a:t>Cobbler/Terraform/Ansible</a:t>
            </a:r>
            <a:r>
              <a:rPr lang="en" dirty="0"/>
              <a:t>.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                MAAS, Foreman , Spacewalk.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                MAAS - From  Cannonical , but imature and poor documented.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                Foreman - Free, very puppet centric, 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               </a:t>
            </a:r>
            <a:r>
              <a:rPr lang="en" dirty="0" smtClean="0"/>
              <a:t> Spacewalk </a:t>
            </a:r>
            <a:r>
              <a:rPr lang="en" dirty="0"/>
              <a:t>- Free, Redhat aligned, delopment appears to be slowing down 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Linux Road map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Deployment of linux to all parts of the application infrastructrure  migration from Windows where appropriate.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Adoption of Zesty Zapus 17.04 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More virtulisation on the linux platform (embracing conitainers).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Fully fledged DEV/UAT environment 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Private cloud turnkey provisioning by developers.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Development of  a developers desktop.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dirty="0" smtClean="0"/>
              <a:t>The end ? Its just the beginning!</a:t>
            </a:r>
            <a:endParaRPr dirty="0"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dirty="0" smtClean="0"/>
              <a:t>That’s all folks!!!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380</Words>
  <Application>Microsoft Office PowerPoint</Application>
  <PresentationFormat>On-screen Show (16:9)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Montserrat</vt:lpstr>
      <vt:lpstr>Lato</vt:lpstr>
      <vt:lpstr>Courier New</vt:lpstr>
      <vt:lpstr>Focus</vt:lpstr>
      <vt:lpstr>Linux Platform</vt:lpstr>
      <vt:lpstr>What does Linux bring to the table ?</vt:lpstr>
      <vt:lpstr>Flavours of Linux ?</vt:lpstr>
      <vt:lpstr>Why did we choose Ubuntu ?</vt:lpstr>
      <vt:lpstr>Starting the journey...</vt:lpstr>
      <vt:lpstr>Linux Road map</vt:lpstr>
      <vt:lpstr>The end ? Its just the beginning!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Platform</dc:title>
  <dc:creator>cwills</dc:creator>
  <cp:lastModifiedBy>cwills</cp:lastModifiedBy>
  <cp:revision>3</cp:revision>
  <dcterms:modified xsi:type="dcterms:W3CDTF">2017-10-14T14:50:57Z</dcterms:modified>
</cp:coreProperties>
</file>