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9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436C-EABC-13B0-F8DD-839FF46F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2E97E-43E7-0204-B68F-874C0E713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9681-CBCA-1E89-7397-AE99611A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F01B9-F5F7-1988-8B32-7B3D59F5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3141-CE5A-7D67-934A-23FDBDC5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7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3353-26C2-C4D4-70C6-A9CB71BC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A6A3-71EB-A706-9AB4-645A8089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B8BD7-83B9-C25C-3AC0-6E26D177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ED330-3FB2-3F31-F033-9E75F690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3A3F-FCB7-57DC-1E8D-A71F9A90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21651-B5B7-0D4C-E430-199085BF2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2E0BE-C8C1-EB89-A7AA-E7819FABF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062B-65A3-BB41-1C8D-4E48B202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FDAB-B30A-6B00-8EA5-BADE5DC8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787A-A949-0169-BC6D-1747FC24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5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0B24-23EB-AA61-D56C-078E59E3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DC64-0064-9537-B1D4-0205F489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68F1-9023-FE36-8A55-0359231A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7FE5-1C56-D77D-D12B-5A4D8765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B9482-A2F9-5E1B-41C3-426047B2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3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D103-8699-7224-EF98-6FB98065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3660-5D02-4AF9-E6AB-0DC0A212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ACFD1-7383-25B4-BE1C-8376214D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5025-014D-C5DE-B53A-C1DF5E98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649D0-3342-FB17-61BD-EC7799F0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88A4-F327-F053-BBF7-3C636DC5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3607-940C-89F1-04EB-F49B4BDD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84C70-1E90-4E4E-8B17-5E6D3052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63B23-9626-C726-D9D1-D51D1846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56816-13E6-6259-C728-C288178F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B2888-7229-2115-3417-D602F0F1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9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9BBE-C44F-B2E9-130E-1A416BF6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D4334-7D29-0688-3029-EEBFAC3F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D48D-6D1C-BE18-0E39-DA03ECA6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4BCE2-A9A1-5029-7FA1-B7D4F68B5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11B7F-08D4-A1D2-7FE9-F373EF4FB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A4C7D-7058-E60D-2426-9C78FF72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11E37-3B7C-C04B-C3AF-274C3174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7492F-BC43-2F11-A5B6-E97FC82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5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EE86-8762-1797-EF96-F869F8C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46477-1EB3-DB76-BB00-AFD15DBF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569D3-DE37-51FD-4255-F611DF69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31AB6-A91E-48F4-6C3C-1E09B29C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16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72B5E-8CE2-BE74-7924-A26FC23A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18C1A-6592-D818-5055-9B25CF9E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C6DDF-A1D5-28EF-26D9-961CDFA8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8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C5BC-A9ED-6C76-4803-1FC26B66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32CB-1E79-BA43-1371-BCED7AAC1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DB141-99F8-8D9F-D43C-7BDFA35B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9D10-DBFA-0CB6-14C2-8617C02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3E9E3-953B-3D12-95B7-FAE983E5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FE1A0-57EF-D912-574F-7B69B0C3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834D-F867-3F25-7413-27A49BA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15ECF-128A-3696-3CAE-F305C0203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88AC-BCEC-E335-DA8E-DF07B2FD2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26E3-3EEC-0FE3-48E2-F55FAD5B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2E457-7062-3E9C-B39E-1573111F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26EAC-901D-FF6E-3630-9BB9401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4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F694F-30A1-547D-F783-0955724A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9B883-3617-0B8F-F1AE-4C1A3AF7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7AA7-8A3C-97F8-07E0-3B912099F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3918-ABAC-4DA7-B40D-B0FCE831D85B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E346-7C08-BA02-80DB-0DD6E90B0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F7B6-4B96-2CD8-BB4C-2EDD166C2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5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97E4A-A827-2681-E5EC-17EAE19C3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542" y="726622"/>
            <a:ext cx="3626231" cy="3418650"/>
          </a:xfrm>
        </p:spPr>
        <p:txBody>
          <a:bodyPr>
            <a:normAutofit/>
          </a:bodyPr>
          <a:lstStyle/>
          <a:p>
            <a:r>
              <a:rPr lang="en-GB" sz="4600">
                <a:solidFill>
                  <a:schemeClr val="bg1"/>
                </a:solidFill>
                <a:latin typeface="Data Control" panose="02000000000000000000" pitchFamily="2" charset="0"/>
              </a:rPr>
              <a:t>Core Principles of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672E1-18EF-1B02-14AC-C2E16DAA0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542" y="4237346"/>
            <a:ext cx="3626231" cy="1894031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  <a:latin typeface="Data Control" panose="02000000000000000000" pitchFamily="2" charset="0"/>
              </a:rPr>
              <a:t>Week 1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4856DF8-E786-4A2B-BCE9-1D3AA7C5D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65353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7963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7963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E646A872-7F34-4E27-B0A7-9720177E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05088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8208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8208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042" y="201891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9" name="Graphic 212">
            <a:extLst>
              <a:ext uri="{FF2B5EF4-FFF2-40B4-BE49-F238E27FC236}">
                <a16:creationId xmlns:a16="http://schemas.microsoft.com/office/drawing/2014/main" id="{0AE773EE-DD7B-4F25-945A-3F59DEE6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5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1467" y="177067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58" name="Oval 105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2A7F3B2F-8A53-4176-8D77-ECA28FF4D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0947" y="2618037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BD2D6C94-5488-91F5-1FF0-113C5A5C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4081" y="699636"/>
            <a:ext cx="1920625" cy="21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D13255C-A1E1-A7E8-D254-623DB78E3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29" y="3307069"/>
            <a:ext cx="2560781" cy="25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3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Activity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10" y="2110177"/>
            <a:ext cx="5217173" cy="26268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Using what you have just learnt,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Store the string “Hello World” in a variable,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And then print that variable to the console.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37FCEA-8DCE-540B-18A5-15A2F121839F}"/>
              </a:ext>
            </a:extLst>
          </p:cNvPr>
          <p:cNvSpPr txBox="1">
            <a:spLocks/>
          </p:cNvSpPr>
          <p:nvPr/>
        </p:nvSpPr>
        <p:spPr>
          <a:xfrm>
            <a:off x="6707880" y="215423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Further Activity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FC9B17-D6A5-1465-F447-07F78A825ED7}"/>
              </a:ext>
            </a:extLst>
          </p:cNvPr>
          <p:cNvSpPr txBox="1">
            <a:spLocks/>
          </p:cNvSpPr>
          <p:nvPr/>
        </p:nvSpPr>
        <p:spPr>
          <a:xfrm>
            <a:off x="6942527" y="401247"/>
            <a:ext cx="5217173" cy="2626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Add two numbers together and then print the resulting value.</a:t>
            </a:r>
          </a:p>
        </p:txBody>
      </p:sp>
    </p:spTree>
    <p:extLst>
      <p:ext uri="{BB962C8B-B14F-4D97-AF65-F5344CB8AC3E}">
        <p14:creationId xmlns:p14="http://schemas.microsoft.com/office/powerpoint/2010/main" val="323795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Using the input() Command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73" y="2315865"/>
            <a:ext cx="5217173" cy="2626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 input() command is how you get the user to input a value into a variable.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6265926" y="731923"/>
            <a:ext cx="498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example of the input command in Python: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A0AA5-BC51-69C8-BF4D-BAB6F393DF5A}"/>
              </a:ext>
            </a:extLst>
          </p:cNvPr>
          <p:cNvSpPr txBox="1"/>
          <p:nvPr/>
        </p:nvSpPr>
        <p:spPr>
          <a:xfrm>
            <a:off x="6324272" y="2434723"/>
            <a:ext cx="4981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Remember the input function will record whatever you enter as a string. You will need to convert the string into an integer if you want to compare the inputted value.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F5C456-3A45-5B47-2414-24DE71AA5F9A}"/>
              </a:ext>
            </a:extLst>
          </p:cNvPr>
          <p:cNvCxnSpPr/>
          <p:nvPr/>
        </p:nvCxnSpPr>
        <p:spPr>
          <a:xfrm flipV="1">
            <a:off x="5461462" y="5597736"/>
            <a:ext cx="0" cy="46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51C7AF-AD6A-CC1D-000D-032045EDBB8D}"/>
              </a:ext>
            </a:extLst>
          </p:cNvPr>
          <p:cNvCxnSpPr>
            <a:cxnSpLocks/>
          </p:cNvCxnSpPr>
          <p:nvPr/>
        </p:nvCxnSpPr>
        <p:spPr>
          <a:xfrm>
            <a:off x="6192982" y="5004262"/>
            <a:ext cx="0" cy="32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11DC99-9C1C-97AE-A9D1-8533EA430E3D}"/>
              </a:ext>
            </a:extLst>
          </p:cNvPr>
          <p:cNvSpPr txBox="1"/>
          <p:nvPr/>
        </p:nvSpPr>
        <p:spPr>
          <a:xfrm>
            <a:off x="4694791" y="6149355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Input command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97819E-B3F3-B29A-3985-CCBD71030619}"/>
              </a:ext>
            </a:extLst>
          </p:cNvPr>
          <p:cNvSpPr txBox="1"/>
          <p:nvPr/>
        </p:nvSpPr>
        <p:spPr>
          <a:xfrm>
            <a:off x="1386766" y="4664949"/>
            <a:ext cx="766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displayed to the user before they are able to input something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204A5-C352-FA61-3822-9FF34D36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00" y="1398726"/>
            <a:ext cx="4534533" cy="628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18E9AA-9ACE-14E2-4805-0E3F1DF78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205" y="5332244"/>
            <a:ext cx="4296375" cy="181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0961DF-806C-FABD-4CEF-A1A70BA70DBC}"/>
              </a:ext>
            </a:extLst>
          </p:cNvPr>
          <p:cNvCxnSpPr>
            <a:cxnSpLocks/>
          </p:cNvCxnSpPr>
          <p:nvPr/>
        </p:nvCxnSpPr>
        <p:spPr>
          <a:xfrm flipV="1">
            <a:off x="4497217" y="5597736"/>
            <a:ext cx="197574" cy="38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56DF01-C57F-AC64-B95F-7CD769E73A9B}"/>
              </a:ext>
            </a:extLst>
          </p:cNvPr>
          <p:cNvSpPr txBox="1"/>
          <p:nvPr/>
        </p:nvSpPr>
        <p:spPr>
          <a:xfrm>
            <a:off x="2999026" y="5981093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57197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Activity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10" y="2110177"/>
            <a:ext cx="5217173" cy="26268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Edit your previous code to have the user input two numbers, store them in different variables and then add them together.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Then print the value of the result into the console.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37FCEA-8DCE-540B-18A5-15A2F121839F}"/>
              </a:ext>
            </a:extLst>
          </p:cNvPr>
          <p:cNvSpPr txBox="1">
            <a:spLocks/>
          </p:cNvSpPr>
          <p:nvPr/>
        </p:nvSpPr>
        <p:spPr>
          <a:xfrm>
            <a:off x="6707880" y="215423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Convert String to Integer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FC9B17-D6A5-1465-F447-07F78A825ED7}"/>
              </a:ext>
            </a:extLst>
          </p:cNvPr>
          <p:cNvSpPr txBox="1">
            <a:spLocks/>
          </p:cNvSpPr>
          <p:nvPr/>
        </p:nvSpPr>
        <p:spPr>
          <a:xfrm>
            <a:off x="6910724" y="1095407"/>
            <a:ext cx="5217173" cy="2626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To convert a string into an integer you must use: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variable name = int(variable name).</a:t>
            </a:r>
          </a:p>
        </p:txBody>
      </p:sp>
    </p:spTree>
    <p:extLst>
      <p:ext uri="{BB962C8B-B14F-4D97-AF65-F5344CB8AC3E}">
        <p14:creationId xmlns:p14="http://schemas.microsoft.com/office/powerpoint/2010/main" val="208271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66" y="1033565"/>
            <a:ext cx="9326263" cy="4894930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Data Control" panose="02000000000000000000" pitchFamily="2" charset="0"/>
              </a:rPr>
              <a:t>End of week 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A13BF5FD-A3CA-B0BD-2334-518C12B5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540" y="132382"/>
            <a:ext cx="2050186" cy="22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6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Installing</a:t>
            </a:r>
            <a:b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</a:br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Python 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927" y="5046977"/>
            <a:ext cx="5217173" cy="6772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https://www.python.org/downloads/windows/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A13BF5FD-A3CA-B0BD-2334-518C12B5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539" y="1369257"/>
            <a:ext cx="3267830" cy="358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D828E-701B-828C-AB4F-1E4C664F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Installing</a:t>
            </a:r>
            <a:b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</a:br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VSCODe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BA2A-05B0-AF81-DB74-8C775ADC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396" y="4858760"/>
            <a:ext cx="5217173" cy="63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https://code.visualstudio.com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930BFA9-0443-1217-0CBE-CF234F3C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88" y="1574834"/>
            <a:ext cx="5817681" cy="3175484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B1D0DD1-BDEA-D498-4920-F52A7F64B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9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1F0BB-EB41-C0F8-0FFC-71832C14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Installing</a:t>
            </a:r>
            <a:b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</a:br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Python Extension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FA9E-8068-5DB6-6D77-FD3349D5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185D4-BA24-AA34-73D7-561BC0AB7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73"/>
          <a:stretch/>
        </p:blipFill>
        <p:spPr>
          <a:xfrm>
            <a:off x="6096000" y="1836777"/>
            <a:ext cx="5951555" cy="2879799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68D1526-2B59-4CBE-1904-65BEA796D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58" y="5285571"/>
            <a:ext cx="1586273" cy="15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2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1F0BB-EB41-C0F8-0FFC-71832C14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Setting up the workspace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FA9E-8068-5DB6-6D77-FD3349D5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Create a folder called “Computing Society”.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Click “open folder” and press that folder.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standard naming convention for the main file is “main.py”.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Create that file.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68D1526-2B59-4CBE-1904-65BEA796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58" y="5285571"/>
            <a:ext cx="1586273" cy="15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1F0BB-EB41-C0F8-0FFC-71832C14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Online alternatives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FA9E-8068-5DB6-6D77-FD3349D5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112" y="1116571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There are several online IDE’s but the most commonly used one is: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</a:rPr>
              <a:t>Repl.it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68D1526-2B59-4CBE-1904-65BEA796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58" y="5285571"/>
            <a:ext cx="1586273" cy="1586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3600F-887E-FA82-E0D0-730AB99C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586" y="2507759"/>
            <a:ext cx="4685955" cy="24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93" y="1716266"/>
            <a:ext cx="4114571" cy="795279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Variables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927" y="4138000"/>
            <a:ext cx="5217173" cy="1447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Variables are like boxes.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You name the box and then you place content into it.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pic>
        <p:nvPicPr>
          <p:cNvPr id="3074" name="Picture 2" descr="Box Pack 2 - Moving Boxes Direct">
            <a:extLst>
              <a:ext uri="{FF2B5EF4-FFF2-40B4-BE49-F238E27FC236}">
                <a16:creationId xmlns:a16="http://schemas.microsoft.com/office/drawing/2014/main" id="{C3512E2D-1BD2-BAD7-6232-83DFB09C2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894" y="655672"/>
            <a:ext cx="4333238" cy="335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21199-E01F-20A8-2E2C-EB4FB7E3D6DE}"/>
              </a:ext>
            </a:extLst>
          </p:cNvPr>
          <p:cNvSpPr txBox="1"/>
          <p:nvPr/>
        </p:nvSpPr>
        <p:spPr>
          <a:xfrm>
            <a:off x="8893447" y="2857113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281412" y="2442341"/>
            <a:ext cx="483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example of a variable in Python: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97A702-F780-DFAC-50DB-82A5B1851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185" y="3299384"/>
            <a:ext cx="2405505" cy="294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46491-6DCF-FCFD-EBA6-67477A5AD6C1}"/>
              </a:ext>
            </a:extLst>
          </p:cNvPr>
          <p:cNvSpPr txBox="1"/>
          <p:nvPr/>
        </p:nvSpPr>
        <p:spPr>
          <a:xfrm>
            <a:off x="997893" y="3887849"/>
            <a:ext cx="483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variable is containing a “String”.</a:t>
            </a:r>
          </a:p>
        </p:txBody>
      </p:sp>
    </p:spTree>
    <p:extLst>
      <p:ext uri="{BB962C8B-B14F-4D97-AF65-F5344CB8AC3E}">
        <p14:creationId xmlns:p14="http://schemas.microsoft.com/office/powerpoint/2010/main" val="331334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79527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Variable Data Types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4" y="2528885"/>
            <a:ext cx="5217173" cy="2924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There are 3 important data types.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Strings are for text.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Integers are for numbers.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Booleans are specifically “True or False”.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6265927" y="731923"/>
            <a:ext cx="483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example of the data types in Python: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97A702-F780-DFAC-50DB-82A5B1851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04" y="1668903"/>
            <a:ext cx="2405505" cy="294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46491-6DCF-FCFD-EBA6-67477A5AD6C1}"/>
              </a:ext>
            </a:extLst>
          </p:cNvPr>
          <p:cNvSpPr txBox="1"/>
          <p:nvPr/>
        </p:nvSpPr>
        <p:spPr>
          <a:xfrm>
            <a:off x="6265927" y="1267657"/>
            <a:ext cx="5122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String: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Integer: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Boolean: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CA7676-166E-2BFB-EE72-53E363B3C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04" y="2466972"/>
            <a:ext cx="1602986" cy="4283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BA7BD3-C717-A099-D3C3-C2FBBDE05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704" y="3308659"/>
            <a:ext cx="2091265" cy="51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6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Using the print() Command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73" y="2315865"/>
            <a:ext cx="5217173" cy="2626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print() command is how you print to the console.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6265926" y="731923"/>
            <a:ext cx="498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example of the data types and a print function in Python: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CF21B-2436-2CFB-D169-8490F8EBF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919" y="2110177"/>
            <a:ext cx="3456930" cy="1038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DA0AA5-BC51-69C8-BF4D-BAB6F393DF5A}"/>
              </a:ext>
            </a:extLst>
          </p:cNvPr>
          <p:cNvSpPr txBox="1"/>
          <p:nvPr/>
        </p:nvSpPr>
        <p:spPr>
          <a:xfrm>
            <a:off x="6501907" y="3429000"/>
            <a:ext cx="498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 can print using the variable or by typing your own string in the brackets.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1594E75-6BCA-D1A3-F7B1-EF92C2E69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938" y="5331752"/>
            <a:ext cx="1492462" cy="26598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F5C456-3A45-5B47-2414-24DE71AA5F9A}"/>
              </a:ext>
            </a:extLst>
          </p:cNvPr>
          <p:cNvCxnSpPr/>
          <p:nvPr/>
        </p:nvCxnSpPr>
        <p:spPr>
          <a:xfrm flipV="1">
            <a:off x="5461462" y="5597736"/>
            <a:ext cx="0" cy="46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51C7AF-AD6A-CC1D-000D-032045EDBB8D}"/>
              </a:ext>
            </a:extLst>
          </p:cNvPr>
          <p:cNvCxnSpPr>
            <a:cxnSpLocks/>
          </p:cNvCxnSpPr>
          <p:nvPr/>
        </p:nvCxnSpPr>
        <p:spPr>
          <a:xfrm>
            <a:off x="6192982" y="5004262"/>
            <a:ext cx="0" cy="32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11DC99-9C1C-97AE-A9D1-8533EA430E3D}"/>
              </a:ext>
            </a:extLst>
          </p:cNvPr>
          <p:cNvSpPr txBox="1"/>
          <p:nvPr/>
        </p:nvSpPr>
        <p:spPr>
          <a:xfrm>
            <a:off x="4694791" y="6149355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Print command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97819E-B3F3-B29A-3985-CCBD71030619}"/>
              </a:ext>
            </a:extLst>
          </p:cNvPr>
          <p:cNvSpPr txBox="1"/>
          <p:nvPr/>
        </p:nvSpPr>
        <p:spPr>
          <a:xfrm>
            <a:off x="4875250" y="4634930"/>
            <a:ext cx="312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Item you would like to print</a:t>
            </a:r>
          </a:p>
        </p:txBody>
      </p:sp>
    </p:spTree>
    <p:extLst>
      <p:ext uri="{BB962C8B-B14F-4D97-AF65-F5344CB8AC3E}">
        <p14:creationId xmlns:p14="http://schemas.microsoft.com/office/powerpoint/2010/main" val="32252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413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Data Control</vt:lpstr>
      <vt:lpstr>Office Theme</vt:lpstr>
      <vt:lpstr>Core Principles of Programming with python</vt:lpstr>
      <vt:lpstr>Installing Python 3</vt:lpstr>
      <vt:lpstr>Installing VSCODe</vt:lpstr>
      <vt:lpstr>Installing Python Extension</vt:lpstr>
      <vt:lpstr>Setting up the workspace</vt:lpstr>
      <vt:lpstr>Online alternatives</vt:lpstr>
      <vt:lpstr>Variables</vt:lpstr>
      <vt:lpstr>Variable Data Types</vt:lpstr>
      <vt:lpstr>Using the print() Command</vt:lpstr>
      <vt:lpstr>Activity</vt:lpstr>
      <vt:lpstr>Using the input() Command</vt:lpstr>
      <vt:lpstr>Activity</vt:lpstr>
      <vt:lpstr>End of week 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Principles of Programming with python</dc:title>
  <dc:creator>William Sephton</dc:creator>
  <cp:lastModifiedBy>William Sephton</cp:lastModifiedBy>
  <cp:revision>3</cp:revision>
  <dcterms:created xsi:type="dcterms:W3CDTF">2022-11-20T16:55:31Z</dcterms:created>
  <dcterms:modified xsi:type="dcterms:W3CDTF">2022-11-21T12:35:59Z</dcterms:modified>
</cp:coreProperties>
</file>