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7099300" cy="102346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PJ9aFX+OQDNzTcn2PK1CmCdD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9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0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3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7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7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5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5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8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6122b027_0_9:notes"/>
          <p:cNvSpPr/>
          <p:nvPr>
            <p:ph idx="2" type="sldImg"/>
          </p:nvPr>
        </p:nvSpPr>
        <p:spPr>
          <a:xfrm>
            <a:off x="479425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1b6122b027_0_9:notes"/>
          <p:cNvSpPr txBox="1"/>
          <p:nvPr>
            <p:ph idx="1" type="body"/>
          </p:nvPr>
        </p:nvSpPr>
        <p:spPr>
          <a:xfrm>
            <a:off x="709930" y="4925408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dshdshousdhoi</a:t>
            </a:r>
            <a:endParaRPr/>
          </a:p>
        </p:txBody>
      </p:sp>
      <p:sp>
        <p:nvSpPr>
          <p:cNvPr id="520" name="Google Shape;520;g31b6122b027_0_9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9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9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6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6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0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3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1b6122b027_0_1:notes"/>
          <p:cNvSpPr txBox="1"/>
          <p:nvPr>
            <p:ph idx="1" type="body"/>
          </p:nvPr>
        </p:nvSpPr>
        <p:spPr>
          <a:xfrm>
            <a:off x="709930" y="4925408"/>
            <a:ext cx="5679300" cy="40299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31b6122b027_0_1:notes"/>
          <p:cNvSpPr/>
          <p:nvPr>
            <p:ph idx="2" type="sldImg"/>
          </p:nvPr>
        </p:nvSpPr>
        <p:spPr>
          <a:xfrm>
            <a:off x="479425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dshdshousdhoi</a:t>
            </a:r>
            <a:endParaRPr/>
          </a:p>
        </p:txBody>
      </p:sp>
      <p:sp>
        <p:nvSpPr>
          <p:cNvPr id="533" name="Google Shape;533;p2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:notes"/>
          <p:cNvSpPr txBox="1"/>
          <p:nvPr>
            <p:ph idx="1" type="body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0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3200"/>
              <a:buNone/>
              <a:defRPr sz="3200">
                <a:solidFill>
                  <a:srgbClr val="3F3B3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0"/>
          <p:cNvSpPr/>
          <p:nvPr/>
        </p:nvSpPr>
        <p:spPr>
          <a:xfrm flipH="1" rot="10800000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p30"/>
          <p:cNvSpPr/>
          <p:nvPr/>
        </p:nvSpPr>
        <p:spPr>
          <a:xfrm flipH="1" rot="10800000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30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ources">
  <p:cSld name="Two Content with Sourc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381001" y="1447800"/>
            <a:ext cx="5638799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3" type="body"/>
          </p:nvPr>
        </p:nvSpPr>
        <p:spPr>
          <a:xfrm>
            <a:off x="6172200" y="1447800"/>
            <a:ext cx="56388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4" type="body"/>
          </p:nvPr>
        </p:nvSpPr>
        <p:spPr>
          <a:xfrm>
            <a:off x="381001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5" type="body"/>
          </p:nvPr>
        </p:nvSpPr>
        <p:spPr>
          <a:xfrm>
            <a:off x="6172200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816">
          <p15:clr>
            <a:srgbClr val="FBAE40"/>
          </p15:clr>
        </p15:guide>
        <p15:guide id="2" orient="horz" pos="37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9"/>
          <p:cNvSpPr txBox="1"/>
          <p:nvPr>
            <p:ph idx="2" type="body"/>
          </p:nvPr>
        </p:nvSpPr>
        <p:spPr>
          <a:xfrm>
            <a:off x="381000" y="2133600"/>
            <a:ext cx="56388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3" type="body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9"/>
          <p:cNvSpPr txBox="1"/>
          <p:nvPr>
            <p:ph idx="4" type="body"/>
          </p:nvPr>
        </p:nvSpPr>
        <p:spPr>
          <a:xfrm>
            <a:off x="6172200" y="2133600"/>
            <a:ext cx="56387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5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idx="1" type="body"/>
          </p:nvPr>
        </p:nvSpPr>
        <p:spPr>
          <a:xfrm>
            <a:off x="381000" y="1447800"/>
            <a:ext cx="5638800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40"/>
          <p:cNvSpPr txBox="1"/>
          <p:nvPr>
            <p:ph idx="2" type="body"/>
          </p:nvPr>
        </p:nvSpPr>
        <p:spPr>
          <a:xfrm>
            <a:off x="381000" y="1943100"/>
            <a:ext cx="5638800" cy="44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3" type="body"/>
          </p:nvPr>
        </p:nvSpPr>
        <p:spPr>
          <a:xfrm>
            <a:off x="6172200" y="1447801"/>
            <a:ext cx="5638800" cy="380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40"/>
          <p:cNvSpPr txBox="1"/>
          <p:nvPr>
            <p:ph idx="4" type="body"/>
          </p:nvPr>
        </p:nvSpPr>
        <p:spPr>
          <a:xfrm>
            <a:off x="6172200" y="1943102"/>
            <a:ext cx="5638799" cy="445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5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/>
          <p:nvPr>
            <p:ph idx="1" type="body"/>
          </p:nvPr>
        </p:nvSpPr>
        <p:spPr>
          <a:xfrm>
            <a:off x="3686628" y="1447801"/>
            <a:ext cx="3973286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41"/>
          <p:cNvSpPr txBox="1"/>
          <p:nvPr>
            <p:ph idx="2" type="body"/>
          </p:nvPr>
        </p:nvSpPr>
        <p:spPr>
          <a:xfrm>
            <a:off x="3686628" y="1943101"/>
            <a:ext cx="3973286" cy="44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3" type="body"/>
          </p:nvPr>
        </p:nvSpPr>
        <p:spPr>
          <a:xfrm>
            <a:off x="7837714" y="1447801"/>
            <a:ext cx="3973286" cy="380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41"/>
          <p:cNvSpPr txBox="1"/>
          <p:nvPr>
            <p:ph idx="4" type="body"/>
          </p:nvPr>
        </p:nvSpPr>
        <p:spPr>
          <a:xfrm>
            <a:off x="7837714" y="1943102"/>
            <a:ext cx="3973285" cy="445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5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41"/>
          <p:cNvSpPr txBox="1"/>
          <p:nvPr>
            <p:ph idx="6" type="body"/>
          </p:nvPr>
        </p:nvSpPr>
        <p:spPr>
          <a:xfrm>
            <a:off x="381001" y="1943101"/>
            <a:ext cx="3127827" cy="44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/>
          <p:nvPr>
            <p:ph idx="1" type="body"/>
          </p:nvPr>
        </p:nvSpPr>
        <p:spPr>
          <a:xfrm>
            <a:off x="381000" y="1749554"/>
            <a:ext cx="4909006" cy="4651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000"/>
              <a:buChar char="▪"/>
              <a:defRPr sz="1000"/>
            </a:lvl3pPr>
            <a:lvl4pPr indent="-2794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2" type="body"/>
          </p:nvPr>
        </p:nvSpPr>
        <p:spPr>
          <a:xfrm>
            <a:off x="5410986" y="1447802"/>
            <a:ext cx="6400014" cy="301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42"/>
          <p:cNvSpPr txBox="1"/>
          <p:nvPr>
            <p:ph idx="3" type="body"/>
          </p:nvPr>
        </p:nvSpPr>
        <p:spPr>
          <a:xfrm>
            <a:off x="5410986" y="1749554"/>
            <a:ext cx="6400013" cy="2254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4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2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2"/>
          <p:cNvSpPr txBox="1"/>
          <p:nvPr>
            <p:ph idx="5" type="body"/>
          </p:nvPr>
        </p:nvSpPr>
        <p:spPr>
          <a:xfrm>
            <a:off x="5410986" y="4071596"/>
            <a:ext cx="3139516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42"/>
          <p:cNvSpPr txBox="1"/>
          <p:nvPr>
            <p:ph idx="6" type="body"/>
          </p:nvPr>
        </p:nvSpPr>
        <p:spPr>
          <a:xfrm>
            <a:off x="5410986" y="4374037"/>
            <a:ext cx="3139516" cy="2026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2"/>
          <p:cNvSpPr txBox="1"/>
          <p:nvPr>
            <p:ph idx="7" type="body"/>
          </p:nvPr>
        </p:nvSpPr>
        <p:spPr>
          <a:xfrm>
            <a:off x="8671481" y="4071596"/>
            <a:ext cx="3139517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42"/>
          <p:cNvSpPr txBox="1"/>
          <p:nvPr>
            <p:ph idx="8" type="body"/>
          </p:nvPr>
        </p:nvSpPr>
        <p:spPr>
          <a:xfrm>
            <a:off x="8671482" y="4374037"/>
            <a:ext cx="3139516" cy="2026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9" type="body"/>
          </p:nvPr>
        </p:nvSpPr>
        <p:spPr>
          <a:xfrm>
            <a:off x="381000" y="1447802"/>
            <a:ext cx="4909006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ources">
  <p:cSld name="Comparison with Source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43"/>
          <p:cNvSpPr txBox="1"/>
          <p:nvPr>
            <p:ph idx="2" type="body"/>
          </p:nvPr>
        </p:nvSpPr>
        <p:spPr>
          <a:xfrm>
            <a:off x="381000" y="2133601"/>
            <a:ext cx="5638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3" type="body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43"/>
          <p:cNvSpPr txBox="1"/>
          <p:nvPr>
            <p:ph idx="4" type="body"/>
          </p:nvPr>
        </p:nvSpPr>
        <p:spPr>
          <a:xfrm>
            <a:off x="6172200" y="2133601"/>
            <a:ext cx="5638799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5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6" type="body"/>
          </p:nvPr>
        </p:nvSpPr>
        <p:spPr>
          <a:xfrm>
            <a:off x="381001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7" type="body"/>
          </p:nvPr>
        </p:nvSpPr>
        <p:spPr>
          <a:xfrm>
            <a:off x="6172200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with Sources">
  <p:cSld name="1_Comparison with Source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3706072" y="1840673"/>
            <a:ext cx="3240648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44"/>
          <p:cNvSpPr txBox="1"/>
          <p:nvPr>
            <p:ph idx="2" type="body"/>
          </p:nvPr>
        </p:nvSpPr>
        <p:spPr>
          <a:xfrm>
            <a:off x="3706072" y="2250792"/>
            <a:ext cx="3245143" cy="386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3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4" type="body"/>
          </p:nvPr>
        </p:nvSpPr>
        <p:spPr>
          <a:xfrm>
            <a:off x="381001" y="6172200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44"/>
          <p:cNvSpPr txBox="1"/>
          <p:nvPr>
            <p:ph idx="5" type="body"/>
          </p:nvPr>
        </p:nvSpPr>
        <p:spPr>
          <a:xfrm>
            <a:off x="380999" y="1831056"/>
            <a:ext cx="3240649" cy="32004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44"/>
          <p:cNvSpPr txBox="1"/>
          <p:nvPr>
            <p:ph idx="6" type="body"/>
          </p:nvPr>
        </p:nvSpPr>
        <p:spPr>
          <a:xfrm>
            <a:off x="381001" y="2250792"/>
            <a:ext cx="3240649" cy="386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7" type="body"/>
          </p:nvPr>
        </p:nvSpPr>
        <p:spPr>
          <a:xfrm>
            <a:off x="7092950" y="1447166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8" type="body"/>
          </p:nvPr>
        </p:nvSpPr>
        <p:spPr>
          <a:xfrm>
            <a:off x="381000" y="1447800"/>
            <a:ext cx="6565900" cy="323533"/>
          </a:xfrm>
          <a:prstGeom prst="rect">
            <a:avLst/>
          </a:prstGeom>
          <a:solidFill>
            <a:srgbClr val="E5E2E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 with Sources">
  <p:cSld name="4_Comparison with Source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idx="1" type="body"/>
          </p:nvPr>
        </p:nvSpPr>
        <p:spPr>
          <a:xfrm>
            <a:off x="8570171" y="1840356"/>
            <a:ext cx="3240648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45"/>
          <p:cNvSpPr txBox="1"/>
          <p:nvPr>
            <p:ph idx="2" type="body"/>
          </p:nvPr>
        </p:nvSpPr>
        <p:spPr>
          <a:xfrm>
            <a:off x="8570171" y="2250475"/>
            <a:ext cx="3245143" cy="386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3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4" type="body"/>
          </p:nvPr>
        </p:nvSpPr>
        <p:spPr>
          <a:xfrm>
            <a:off x="5245100" y="6171883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5"/>
          <p:cNvSpPr txBox="1"/>
          <p:nvPr>
            <p:ph idx="5" type="body"/>
          </p:nvPr>
        </p:nvSpPr>
        <p:spPr>
          <a:xfrm>
            <a:off x="5245098" y="1830739"/>
            <a:ext cx="3240649" cy="32004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45"/>
          <p:cNvSpPr txBox="1"/>
          <p:nvPr>
            <p:ph idx="6" type="body"/>
          </p:nvPr>
        </p:nvSpPr>
        <p:spPr>
          <a:xfrm>
            <a:off x="5245100" y="2250475"/>
            <a:ext cx="3240649" cy="386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5"/>
          <p:cNvSpPr txBox="1"/>
          <p:nvPr>
            <p:ph idx="7" type="body"/>
          </p:nvPr>
        </p:nvSpPr>
        <p:spPr>
          <a:xfrm>
            <a:off x="422883" y="1447483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8" type="body"/>
          </p:nvPr>
        </p:nvSpPr>
        <p:spPr>
          <a:xfrm>
            <a:off x="5245099" y="1447483"/>
            <a:ext cx="6565900" cy="323533"/>
          </a:xfrm>
          <a:prstGeom prst="rect">
            <a:avLst/>
          </a:prstGeom>
          <a:solidFill>
            <a:srgbClr val="E5E2E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 with Sources">
  <p:cSld name="3_Comparison with Source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2" type="body"/>
          </p:nvPr>
        </p:nvSpPr>
        <p:spPr>
          <a:xfrm>
            <a:off x="5199742" y="6172200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6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6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46"/>
          <p:cNvSpPr txBox="1"/>
          <p:nvPr>
            <p:ph idx="3" type="body"/>
          </p:nvPr>
        </p:nvSpPr>
        <p:spPr>
          <a:xfrm>
            <a:off x="5199742" y="1884999"/>
            <a:ext cx="6565719" cy="423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46"/>
          <p:cNvSpPr txBox="1"/>
          <p:nvPr>
            <p:ph idx="4" type="body"/>
          </p:nvPr>
        </p:nvSpPr>
        <p:spPr>
          <a:xfrm>
            <a:off x="381000" y="1447166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5" type="body"/>
          </p:nvPr>
        </p:nvSpPr>
        <p:spPr>
          <a:xfrm>
            <a:off x="5199741" y="1447800"/>
            <a:ext cx="6565900" cy="323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 with Sources">
  <p:cSld name="2_Comparison with Source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idx="1" type="body"/>
          </p:nvPr>
        </p:nvSpPr>
        <p:spPr>
          <a:xfrm>
            <a:off x="2578608" y="1447800"/>
            <a:ext cx="20574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47"/>
          <p:cNvSpPr txBox="1"/>
          <p:nvPr>
            <p:ph idx="2" type="body"/>
          </p:nvPr>
        </p:nvSpPr>
        <p:spPr>
          <a:xfrm>
            <a:off x="2578608" y="1911096"/>
            <a:ext cx="2057400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3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4" type="body"/>
          </p:nvPr>
        </p:nvSpPr>
        <p:spPr>
          <a:xfrm>
            <a:off x="381001" y="6172200"/>
            <a:ext cx="11429998" cy="2673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7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47"/>
          <p:cNvSpPr txBox="1"/>
          <p:nvPr>
            <p:ph idx="5" type="body"/>
          </p:nvPr>
        </p:nvSpPr>
        <p:spPr>
          <a:xfrm>
            <a:off x="381000" y="1449930"/>
            <a:ext cx="2057400" cy="38100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47"/>
          <p:cNvSpPr txBox="1"/>
          <p:nvPr>
            <p:ph idx="6" type="body"/>
          </p:nvPr>
        </p:nvSpPr>
        <p:spPr>
          <a:xfrm>
            <a:off x="381000" y="1911096"/>
            <a:ext cx="2054551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7"/>
          <p:cNvSpPr/>
          <p:nvPr/>
        </p:nvSpPr>
        <p:spPr>
          <a:xfrm>
            <a:off x="4809744" y="1911096"/>
            <a:ext cx="6993902" cy="42214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7"/>
          <p:cNvSpPr txBox="1"/>
          <p:nvPr>
            <p:ph idx="7" type="body"/>
          </p:nvPr>
        </p:nvSpPr>
        <p:spPr>
          <a:xfrm>
            <a:off x="4809743" y="1447800"/>
            <a:ext cx="7001255" cy="381000"/>
          </a:xfrm>
          <a:prstGeom prst="rect">
            <a:avLst/>
          </a:prstGeom>
          <a:solidFill>
            <a:schemeClr val="accent2"/>
          </a:solidFill>
          <a:ln cap="flat" cmpd="sng" w="10775">
            <a:solidFill>
              <a:srgbClr val="B77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381000" y="1447801"/>
            <a:ext cx="11429999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683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5F5955"/>
              </a:buClr>
              <a:buSzPts val="2200"/>
              <a:buChar char="▪"/>
              <a:defRPr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175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 with Sources">
  <p:cSld name="5_Comparison with Source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>
            <p:ph idx="1" type="body"/>
          </p:nvPr>
        </p:nvSpPr>
        <p:spPr>
          <a:xfrm>
            <a:off x="3254230" y="1447166"/>
            <a:ext cx="27432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48"/>
          <p:cNvSpPr txBox="1"/>
          <p:nvPr>
            <p:ph idx="2" type="body"/>
          </p:nvPr>
        </p:nvSpPr>
        <p:spPr>
          <a:xfrm>
            <a:off x="3254230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8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3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4" type="body"/>
          </p:nvPr>
        </p:nvSpPr>
        <p:spPr>
          <a:xfrm>
            <a:off x="381001" y="6172200"/>
            <a:ext cx="11429998" cy="2673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8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8"/>
          <p:cNvSpPr txBox="1"/>
          <p:nvPr>
            <p:ph idx="5" type="body"/>
          </p:nvPr>
        </p:nvSpPr>
        <p:spPr>
          <a:xfrm>
            <a:off x="381000" y="1449930"/>
            <a:ext cx="2743200" cy="38100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48"/>
          <p:cNvSpPr txBox="1"/>
          <p:nvPr>
            <p:ph idx="6" type="body"/>
          </p:nvPr>
        </p:nvSpPr>
        <p:spPr>
          <a:xfrm>
            <a:off x="380999" y="1911096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8"/>
          <p:cNvSpPr txBox="1"/>
          <p:nvPr>
            <p:ph idx="7" type="body"/>
          </p:nvPr>
        </p:nvSpPr>
        <p:spPr>
          <a:xfrm>
            <a:off x="6127460" y="1447166"/>
            <a:ext cx="2743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48"/>
          <p:cNvSpPr txBox="1"/>
          <p:nvPr>
            <p:ph idx="8" type="body"/>
          </p:nvPr>
        </p:nvSpPr>
        <p:spPr>
          <a:xfrm>
            <a:off x="6127460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9" type="body"/>
          </p:nvPr>
        </p:nvSpPr>
        <p:spPr>
          <a:xfrm>
            <a:off x="9067802" y="1447166"/>
            <a:ext cx="2743200" cy="381000"/>
          </a:xfrm>
          <a:prstGeom prst="rect">
            <a:avLst/>
          </a:prstGeom>
          <a:solidFill>
            <a:srgbClr val="CB880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48"/>
          <p:cNvSpPr txBox="1"/>
          <p:nvPr>
            <p:ph idx="13" type="body"/>
          </p:nvPr>
        </p:nvSpPr>
        <p:spPr>
          <a:xfrm>
            <a:off x="9067802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9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9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9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0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's People Layout" showMasterSp="0">
  <p:cSld name="Center's People Layout"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1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1" type="body"/>
          </p:nvPr>
        </p:nvSpPr>
        <p:spPr>
          <a:xfrm>
            <a:off x="381000" y="609600"/>
            <a:ext cx="43815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51"/>
          <p:cNvSpPr txBox="1"/>
          <p:nvPr>
            <p:ph idx="2" type="body"/>
          </p:nvPr>
        </p:nvSpPr>
        <p:spPr>
          <a:xfrm>
            <a:off x="5181600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51"/>
          <p:cNvSpPr/>
          <p:nvPr>
            <p:ph idx="3" type="pic"/>
          </p:nvPr>
        </p:nvSpPr>
        <p:spPr>
          <a:xfrm>
            <a:off x="5181600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59" name="Google Shape;259;p51"/>
          <p:cNvSpPr txBox="1"/>
          <p:nvPr>
            <p:ph idx="4" type="body"/>
          </p:nvPr>
        </p:nvSpPr>
        <p:spPr>
          <a:xfrm>
            <a:off x="4998720" y="156971"/>
            <a:ext cx="1737360" cy="3383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b="1" sz="11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5" type="body"/>
          </p:nvPr>
        </p:nvSpPr>
        <p:spPr>
          <a:xfrm>
            <a:off x="5181600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1"/>
          <p:cNvSpPr/>
          <p:nvPr>
            <p:ph idx="6" type="pic"/>
          </p:nvPr>
        </p:nvSpPr>
        <p:spPr>
          <a:xfrm>
            <a:off x="5181600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62" name="Google Shape;262;p51"/>
          <p:cNvSpPr txBox="1"/>
          <p:nvPr>
            <p:ph idx="7" type="body"/>
          </p:nvPr>
        </p:nvSpPr>
        <p:spPr>
          <a:xfrm>
            <a:off x="5181600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51"/>
          <p:cNvSpPr/>
          <p:nvPr>
            <p:ph idx="8" type="pic"/>
          </p:nvPr>
        </p:nvSpPr>
        <p:spPr>
          <a:xfrm>
            <a:off x="5181600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64" name="Google Shape;264;p51"/>
          <p:cNvSpPr txBox="1"/>
          <p:nvPr>
            <p:ph idx="9" type="body"/>
          </p:nvPr>
        </p:nvSpPr>
        <p:spPr>
          <a:xfrm>
            <a:off x="6845142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51"/>
          <p:cNvSpPr/>
          <p:nvPr>
            <p:ph idx="13" type="pic"/>
          </p:nvPr>
        </p:nvSpPr>
        <p:spPr>
          <a:xfrm>
            <a:off x="6845142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66" name="Google Shape;266;p51"/>
          <p:cNvSpPr txBox="1"/>
          <p:nvPr>
            <p:ph idx="14" type="body"/>
          </p:nvPr>
        </p:nvSpPr>
        <p:spPr>
          <a:xfrm>
            <a:off x="7494034" y="152400"/>
            <a:ext cx="173736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b="1" sz="11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51"/>
          <p:cNvSpPr txBox="1"/>
          <p:nvPr>
            <p:ph idx="15" type="body"/>
          </p:nvPr>
        </p:nvSpPr>
        <p:spPr>
          <a:xfrm>
            <a:off x="6845142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51"/>
          <p:cNvSpPr/>
          <p:nvPr>
            <p:ph idx="16" type="pic"/>
          </p:nvPr>
        </p:nvSpPr>
        <p:spPr>
          <a:xfrm>
            <a:off x="6845142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69" name="Google Shape;269;p51"/>
          <p:cNvSpPr txBox="1"/>
          <p:nvPr>
            <p:ph idx="17" type="body"/>
          </p:nvPr>
        </p:nvSpPr>
        <p:spPr>
          <a:xfrm>
            <a:off x="6845142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1"/>
          <p:cNvSpPr/>
          <p:nvPr>
            <p:ph idx="18" type="pic"/>
          </p:nvPr>
        </p:nvSpPr>
        <p:spPr>
          <a:xfrm>
            <a:off x="6845142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71" name="Google Shape;271;p51"/>
          <p:cNvSpPr txBox="1"/>
          <p:nvPr>
            <p:ph idx="19" type="body"/>
          </p:nvPr>
        </p:nvSpPr>
        <p:spPr>
          <a:xfrm>
            <a:off x="8508684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51"/>
          <p:cNvSpPr/>
          <p:nvPr>
            <p:ph idx="20" type="pic"/>
          </p:nvPr>
        </p:nvSpPr>
        <p:spPr>
          <a:xfrm>
            <a:off x="8508684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73" name="Google Shape;273;p51"/>
          <p:cNvSpPr txBox="1"/>
          <p:nvPr>
            <p:ph idx="21" type="body"/>
          </p:nvPr>
        </p:nvSpPr>
        <p:spPr>
          <a:xfrm>
            <a:off x="8508684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51"/>
          <p:cNvSpPr/>
          <p:nvPr>
            <p:ph idx="22" type="pic"/>
          </p:nvPr>
        </p:nvSpPr>
        <p:spPr>
          <a:xfrm>
            <a:off x="8508684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75" name="Google Shape;275;p51"/>
          <p:cNvSpPr txBox="1"/>
          <p:nvPr>
            <p:ph idx="23" type="body"/>
          </p:nvPr>
        </p:nvSpPr>
        <p:spPr>
          <a:xfrm>
            <a:off x="8508684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51"/>
          <p:cNvSpPr/>
          <p:nvPr>
            <p:ph idx="24" type="pic"/>
          </p:nvPr>
        </p:nvSpPr>
        <p:spPr>
          <a:xfrm>
            <a:off x="8508684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77" name="Google Shape;277;p51"/>
          <p:cNvSpPr txBox="1"/>
          <p:nvPr>
            <p:ph idx="25" type="body"/>
          </p:nvPr>
        </p:nvSpPr>
        <p:spPr>
          <a:xfrm>
            <a:off x="10172227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51"/>
          <p:cNvSpPr/>
          <p:nvPr>
            <p:ph idx="26" type="pic"/>
          </p:nvPr>
        </p:nvSpPr>
        <p:spPr>
          <a:xfrm>
            <a:off x="10172227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79" name="Google Shape;279;p51"/>
          <p:cNvSpPr txBox="1"/>
          <p:nvPr>
            <p:ph idx="27" type="body"/>
          </p:nvPr>
        </p:nvSpPr>
        <p:spPr>
          <a:xfrm>
            <a:off x="9989347" y="156971"/>
            <a:ext cx="1737360" cy="3383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b="1" sz="11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1"/>
          <p:cNvSpPr txBox="1"/>
          <p:nvPr>
            <p:ph idx="28" type="body"/>
          </p:nvPr>
        </p:nvSpPr>
        <p:spPr>
          <a:xfrm>
            <a:off x="10172227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1"/>
          <p:cNvSpPr/>
          <p:nvPr>
            <p:ph idx="29" type="pic"/>
          </p:nvPr>
        </p:nvSpPr>
        <p:spPr>
          <a:xfrm>
            <a:off x="10172227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82" name="Google Shape;282;p51"/>
          <p:cNvSpPr txBox="1"/>
          <p:nvPr>
            <p:ph idx="30" type="body"/>
          </p:nvPr>
        </p:nvSpPr>
        <p:spPr>
          <a:xfrm>
            <a:off x="10172227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1"/>
          <p:cNvSpPr/>
          <p:nvPr>
            <p:ph idx="31" type="pic"/>
          </p:nvPr>
        </p:nvSpPr>
        <p:spPr>
          <a:xfrm>
            <a:off x="10172227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284" name="Google Shape;284;p51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51"/>
          <p:cNvSpPr txBox="1"/>
          <p:nvPr>
            <p:ph idx="32" type="body"/>
          </p:nvPr>
        </p:nvSpPr>
        <p:spPr>
          <a:xfrm>
            <a:off x="5181600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51"/>
          <p:cNvSpPr txBox="1"/>
          <p:nvPr>
            <p:ph idx="33" type="body"/>
          </p:nvPr>
        </p:nvSpPr>
        <p:spPr>
          <a:xfrm>
            <a:off x="6845142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51"/>
          <p:cNvSpPr txBox="1"/>
          <p:nvPr>
            <p:ph idx="34" type="body"/>
          </p:nvPr>
        </p:nvSpPr>
        <p:spPr>
          <a:xfrm>
            <a:off x="8508684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51"/>
          <p:cNvSpPr txBox="1"/>
          <p:nvPr>
            <p:ph idx="35" type="body"/>
          </p:nvPr>
        </p:nvSpPr>
        <p:spPr>
          <a:xfrm>
            <a:off x="10172227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36" type="body"/>
          </p:nvPr>
        </p:nvSpPr>
        <p:spPr>
          <a:xfrm>
            <a:off x="5181600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51"/>
          <p:cNvSpPr txBox="1"/>
          <p:nvPr>
            <p:ph idx="37" type="body"/>
          </p:nvPr>
        </p:nvSpPr>
        <p:spPr>
          <a:xfrm>
            <a:off x="6845142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51"/>
          <p:cNvSpPr txBox="1"/>
          <p:nvPr>
            <p:ph idx="38" type="body"/>
          </p:nvPr>
        </p:nvSpPr>
        <p:spPr>
          <a:xfrm>
            <a:off x="8508684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51"/>
          <p:cNvSpPr txBox="1"/>
          <p:nvPr>
            <p:ph idx="39" type="body"/>
          </p:nvPr>
        </p:nvSpPr>
        <p:spPr>
          <a:xfrm>
            <a:off x="10172227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40" type="body"/>
          </p:nvPr>
        </p:nvSpPr>
        <p:spPr>
          <a:xfrm>
            <a:off x="5181600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51"/>
          <p:cNvSpPr txBox="1"/>
          <p:nvPr>
            <p:ph idx="41" type="body"/>
          </p:nvPr>
        </p:nvSpPr>
        <p:spPr>
          <a:xfrm>
            <a:off x="6845142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51"/>
          <p:cNvSpPr txBox="1"/>
          <p:nvPr>
            <p:ph idx="42" type="body"/>
          </p:nvPr>
        </p:nvSpPr>
        <p:spPr>
          <a:xfrm>
            <a:off x="8508684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51"/>
          <p:cNvSpPr txBox="1"/>
          <p:nvPr>
            <p:ph idx="43" type="body"/>
          </p:nvPr>
        </p:nvSpPr>
        <p:spPr>
          <a:xfrm>
            <a:off x="10172227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b="0" i="0" sz="8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96">
          <p15:clr>
            <a:srgbClr val="FBAE40"/>
          </p15:clr>
        </p15:guide>
        <p15:guide id="2" pos="3048">
          <p15:clr>
            <a:srgbClr val="FBAE40"/>
          </p15:clr>
        </p15:guide>
        <p15:guide id="3" pos="3000">
          <p15:clr>
            <a:srgbClr val="FBAE40"/>
          </p15:clr>
        </p15:guide>
        <p15:guide id="4" orient="horz" pos="96">
          <p15:clr>
            <a:srgbClr val="FBAE40"/>
          </p15:clr>
        </p15:guide>
        <p15:guide id="5" orient="horz" pos="384">
          <p15:clr>
            <a:srgbClr val="FBAE40"/>
          </p15:clr>
        </p15:guide>
        <p15:guide id="6" orient="horz" pos="528">
          <p15:clr>
            <a:srgbClr val="FBAE40"/>
          </p15:clr>
        </p15:guide>
        <p15:guide id="7" pos="3264">
          <p15:clr>
            <a:srgbClr val="FBAE40"/>
          </p15:clr>
        </p15:guide>
        <p15:guide id="8" pos="7272">
          <p15:clr>
            <a:srgbClr val="FBAE40"/>
          </p15:clr>
        </p15:guide>
        <p15:guide id="9" orient="horz" pos="31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ople's Layout 6x6" showMasterSp="0">
  <p:cSld name="People's Layout 6x6">
    <p:bg>
      <p:bgPr>
        <a:solidFill>
          <a:schemeClr val="dk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2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2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779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52"/>
          <p:cNvSpPr/>
          <p:nvPr>
            <p:ph idx="2" type="pic"/>
          </p:nvPr>
        </p:nvSpPr>
        <p:spPr>
          <a:xfrm>
            <a:off x="779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03" name="Google Shape;303;p52"/>
          <p:cNvSpPr txBox="1"/>
          <p:nvPr>
            <p:ph idx="3" type="body"/>
          </p:nvPr>
        </p:nvSpPr>
        <p:spPr>
          <a:xfrm>
            <a:off x="779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52"/>
          <p:cNvSpPr txBox="1"/>
          <p:nvPr>
            <p:ph idx="4" type="body"/>
          </p:nvPr>
        </p:nvSpPr>
        <p:spPr>
          <a:xfrm>
            <a:off x="937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52"/>
          <p:cNvSpPr/>
          <p:nvPr>
            <p:ph idx="5" type="pic"/>
          </p:nvPr>
        </p:nvSpPr>
        <p:spPr>
          <a:xfrm>
            <a:off x="937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06" name="Google Shape;306;p52"/>
          <p:cNvSpPr txBox="1"/>
          <p:nvPr>
            <p:ph idx="6" type="body"/>
          </p:nvPr>
        </p:nvSpPr>
        <p:spPr>
          <a:xfrm>
            <a:off x="937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52"/>
          <p:cNvSpPr txBox="1"/>
          <p:nvPr>
            <p:ph idx="7" type="body"/>
          </p:nvPr>
        </p:nvSpPr>
        <p:spPr>
          <a:xfrm>
            <a:off x="6203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52"/>
          <p:cNvSpPr/>
          <p:nvPr>
            <p:ph idx="8" type="pic"/>
          </p:nvPr>
        </p:nvSpPr>
        <p:spPr>
          <a:xfrm>
            <a:off x="6203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09" name="Google Shape;309;p52"/>
          <p:cNvSpPr txBox="1"/>
          <p:nvPr>
            <p:ph idx="9" type="body"/>
          </p:nvPr>
        </p:nvSpPr>
        <p:spPr>
          <a:xfrm>
            <a:off x="6203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52"/>
          <p:cNvSpPr txBox="1"/>
          <p:nvPr>
            <p:ph idx="13" type="body"/>
          </p:nvPr>
        </p:nvSpPr>
        <p:spPr>
          <a:xfrm>
            <a:off x="144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52"/>
          <p:cNvSpPr/>
          <p:nvPr>
            <p:ph idx="14" type="pic"/>
          </p:nvPr>
        </p:nvSpPr>
        <p:spPr>
          <a:xfrm>
            <a:off x="144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12" name="Google Shape;312;p52"/>
          <p:cNvSpPr txBox="1"/>
          <p:nvPr>
            <p:ph idx="15" type="body"/>
          </p:nvPr>
        </p:nvSpPr>
        <p:spPr>
          <a:xfrm>
            <a:off x="144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52"/>
          <p:cNvSpPr txBox="1"/>
          <p:nvPr>
            <p:ph idx="16" type="body"/>
          </p:nvPr>
        </p:nvSpPr>
        <p:spPr>
          <a:xfrm>
            <a:off x="302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52"/>
          <p:cNvSpPr/>
          <p:nvPr>
            <p:ph idx="17" type="pic"/>
          </p:nvPr>
        </p:nvSpPr>
        <p:spPr>
          <a:xfrm>
            <a:off x="302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15" name="Google Shape;315;p52"/>
          <p:cNvSpPr txBox="1"/>
          <p:nvPr>
            <p:ph idx="18" type="body"/>
          </p:nvPr>
        </p:nvSpPr>
        <p:spPr>
          <a:xfrm>
            <a:off x="302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52"/>
          <p:cNvSpPr txBox="1"/>
          <p:nvPr>
            <p:ph idx="19" type="body"/>
          </p:nvPr>
        </p:nvSpPr>
        <p:spPr>
          <a:xfrm>
            <a:off x="4616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52"/>
          <p:cNvSpPr/>
          <p:nvPr>
            <p:ph idx="20" type="pic"/>
          </p:nvPr>
        </p:nvSpPr>
        <p:spPr>
          <a:xfrm>
            <a:off x="4616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18" name="Google Shape;318;p52"/>
          <p:cNvSpPr txBox="1"/>
          <p:nvPr>
            <p:ph idx="21" type="body"/>
          </p:nvPr>
        </p:nvSpPr>
        <p:spPr>
          <a:xfrm>
            <a:off x="4616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52"/>
          <p:cNvSpPr txBox="1"/>
          <p:nvPr>
            <p:ph idx="22" type="body"/>
          </p:nvPr>
        </p:nvSpPr>
        <p:spPr>
          <a:xfrm>
            <a:off x="779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52"/>
          <p:cNvSpPr/>
          <p:nvPr>
            <p:ph idx="23" type="pic"/>
          </p:nvPr>
        </p:nvSpPr>
        <p:spPr>
          <a:xfrm>
            <a:off x="779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21" name="Google Shape;321;p52"/>
          <p:cNvSpPr txBox="1"/>
          <p:nvPr>
            <p:ph idx="24" type="body"/>
          </p:nvPr>
        </p:nvSpPr>
        <p:spPr>
          <a:xfrm>
            <a:off x="779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52"/>
          <p:cNvSpPr txBox="1"/>
          <p:nvPr>
            <p:ph idx="25" type="body"/>
          </p:nvPr>
        </p:nvSpPr>
        <p:spPr>
          <a:xfrm>
            <a:off x="9380539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52"/>
          <p:cNvSpPr/>
          <p:nvPr>
            <p:ph idx="26" type="pic"/>
          </p:nvPr>
        </p:nvSpPr>
        <p:spPr>
          <a:xfrm>
            <a:off x="938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24" name="Google Shape;324;p52"/>
          <p:cNvSpPr txBox="1"/>
          <p:nvPr>
            <p:ph idx="27" type="body"/>
          </p:nvPr>
        </p:nvSpPr>
        <p:spPr>
          <a:xfrm>
            <a:off x="9380539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52"/>
          <p:cNvSpPr txBox="1"/>
          <p:nvPr>
            <p:ph idx="28" type="body"/>
          </p:nvPr>
        </p:nvSpPr>
        <p:spPr>
          <a:xfrm>
            <a:off x="6205537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52"/>
          <p:cNvSpPr/>
          <p:nvPr>
            <p:ph idx="29" type="pic"/>
          </p:nvPr>
        </p:nvSpPr>
        <p:spPr>
          <a:xfrm>
            <a:off x="6205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27" name="Google Shape;327;p52"/>
          <p:cNvSpPr txBox="1"/>
          <p:nvPr>
            <p:ph idx="30" type="body"/>
          </p:nvPr>
        </p:nvSpPr>
        <p:spPr>
          <a:xfrm>
            <a:off x="6205537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52"/>
          <p:cNvSpPr txBox="1"/>
          <p:nvPr>
            <p:ph idx="31" type="body"/>
          </p:nvPr>
        </p:nvSpPr>
        <p:spPr>
          <a:xfrm>
            <a:off x="144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52"/>
          <p:cNvSpPr/>
          <p:nvPr>
            <p:ph idx="32" type="pic"/>
          </p:nvPr>
        </p:nvSpPr>
        <p:spPr>
          <a:xfrm>
            <a:off x="144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30" name="Google Shape;330;p52"/>
          <p:cNvSpPr txBox="1"/>
          <p:nvPr>
            <p:ph idx="33" type="body"/>
          </p:nvPr>
        </p:nvSpPr>
        <p:spPr>
          <a:xfrm>
            <a:off x="144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52"/>
          <p:cNvSpPr txBox="1"/>
          <p:nvPr>
            <p:ph idx="34" type="body"/>
          </p:nvPr>
        </p:nvSpPr>
        <p:spPr>
          <a:xfrm>
            <a:off x="3030535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52"/>
          <p:cNvSpPr/>
          <p:nvPr>
            <p:ph idx="35" type="pic"/>
          </p:nvPr>
        </p:nvSpPr>
        <p:spPr>
          <a:xfrm>
            <a:off x="303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33" name="Google Shape;333;p52"/>
          <p:cNvSpPr txBox="1"/>
          <p:nvPr>
            <p:ph idx="36" type="body"/>
          </p:nvPr>
        </p:nvSpPr>
        <p:spPr>
          <a:xfrm>
            <a:off x="3030535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52"/>
          <p:cNvSpPr txBox="1"/>
          <p:nvPr>
            <p:ph idx="37" type="body"/>
          </p:nvPr>
        </p:nvSpPr>
        <p:spPr>
          <a:xfrm>
            <a:off x="4618036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52"/>
          <p:cNvSpPr/>
          <p:nvPr>
            <p:ph idx="38" type="pic"/>
          </p:nvPr>
        </p:nvSpPr>
        <p:spPr>
          <a:xfrm>
            <a:off x="4618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36" name="Google Shape;336;p52"/>
          <p:cNvSpPr txBox="1"/>
          <p:nvPr>
            <p:ph idx="39" type="body"/>
          </p:nvPr>
        </p:nvSpPr>
        <p:spPr>
          <a:xfrm>
            <a:off x="4618036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52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52"/>
          <p:cNvSpPr txBox="1"/>
          <p:nvPr>
            <p:ph idx="40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i="0" sz="2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3">
          <p15:clr>
            <a:srgbClr val="FBAE40"/>
          </p15:clr>
        </p15:guide>
        <p15:guide id="11" pos="9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ople's Layout 6x7" showMasterSp="0">
  <p:cSld name="People's Layout 6x7">
    <p:bg>
      <p:bgPr>
        <a:solidFill>
          <a:schemeClr val="dk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3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699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53"/>
          <p:cNvSpPr/>
          <p:nvPr>
            <p:ph idx="2" type="pic"/>
          </p:nvPr>
        </p:nvSpPr>
        <p:spPr>
          <a:xfrm>
            <a:off x="699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46" name="Google Shape;346;p53"/>
          <p:cNvSpPr txBox="1"/>
          <p:nvPr>
            <p:ph idx="3" type="body"/>
          </p:nvPr>
        </p:nvSpPr>
        <p:spPr>
          <a:xfrm>
            <a:off x="699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53"/>
          <p:cNvSpPr txBox="1"/>
          <p:nvPr>
            <p:ph idx="4" type="body"/>
          </p:nvPr>
        </p:nvSpPr>
        <p:spPr>
          <a:xfrm>
            <a:off x="858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53"/>
          <p:cNvSpPr/>
          <p:nvPr>
            <p:ph idx="5" type="pic"/>
          </p:nvPr>
        </p:nvSpPr>
        <p:spPr>
          <a:xfrm>
            <a:off x="858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49" name="Google Shape;349;p53"/>
          <p:cNvSpPr txBox="1"/>
          <p:nvPr>
            <p:ph idx="6" type="body"/>
          </p:nvPr>
        </p:nvSpPr>
        <p:spPr>
          <a:xfrm>
            <a:off x="858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53"/>
          <p:cNvSpPr txBox="1"/>
          <p:nvPr>
            <p:ph idx="7" type="body"/>
          </p:nvPr>
        </p:nvSpPr>
        <p:spPr>
          <a:xfrm>
            <a:off x="1017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53"/>
          <p:cNvSpPr/>
          <p:nvPr>
            <p:ph idx="8" type="pic"/>
          </p:nvPr>
        </p:nvSpPr>
        <p:spPr>
          <a:xfrm>
            <a:off x="1017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52" name="Google Shape;352;p53"/>
          <p:cNvSpPr txBox="1"/>
          <p:nvPr>
            <p:ph idx="9" type="body"/>
          </p:nvPr>
        </p:nvSpPr>
        <p:spPr>
          <a:xfrm>
            <a:off x="1017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3"/>
          <p:cNvSpPr txBox="1"/>
          <p:nvPr>
            <p:ph idx="13" type="body"/>
          </p:nvPr>
        </p:nvSpPr>
        <p:spPr>
          <a:xfrm>
            <a:off x="5410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53"/>
          <p:cNvSpPr/>
          <p:nvPr>
            <p:ph idx="14" type="pic"/>
          </p:nvPr>
        </p:nvSpPr>
        <p:spPr>
          <a:xfrm>
            <a:off x="5410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55" name="Google Shape;355;p53"/>
          <p:cNvSpPr txBox="1"/>
          <p:nvPr>
            <p:ph idx="15" type="body"/>
          </p:nvPr>
        </p:nvSpPr>
        <p:spPr>
          <a:xfrm>
            <a:off x="5410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53"/>
          <p:cNvSpPr txBox="1"/>
          <p:nvPr>
            <p:ph idx="16" type="body"/>
          </p:nvPr>
        </p:nvSpPr>
        <p:spPr>
          <a:xfrm>
            <a:off x="64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53"/>
          <p:cNvSpPr/>
          <p:nvPr>
            <p:ph idx="17" type="pic"/>
          </p:nvPr>
        </p:nvSpPr>
        <p:spPr>
          <a:xfrm>
            <a:off x="64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58" name="Google Shape;358;p53"/>
          <p:cNvSpPr txBox="1"/>
          <p:nvPr>
            <p:ph idx="18" type="body"/>
          </p:nvPr>
        </p:nvSpPr>
        <p:spPr>
          <a:xfrm>
            <a:off x="64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19" type="body"/>
          </p:nvPr>
        </p:nvSpPr>
        <p:spPr>
          <a:xfrm>
            <a:off x="223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53"/>
          <p:cNvSpPr/>
          <p:nvPr>
            <p:ph idx="20" type="pic"/>
          </p:nvPr>
        </p:nvSpPr>
        <p:spPr>
          <a:xfrm>
            <a:off x="223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61" name="Google Shape;361;p53"/>
          <p:cNvSpPr txBox="1"/>
          <p:nvPr>
            <p:ph idx="21" type="body"/>
          </p:nvPr>
        </p:nvSpPr>
        <p:spPr>
          <a:xfrm>
            <a:off x="223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idx="22" type="body"/>
          </p:nvPr>
        </p:nvSpPr>
        <p:spPr>
          <a:xfrm>
            <a:off x="382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53"/>
          <p:cNvSpPr/>
          <p:nvPr>
            <p:ph idx="23" type="pic"/>
          </p:nvPr>
        </p:nvSpPr>
        <p:spPr>
          <a:xfrm>
            <a:off x="382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64" name="Google Shape;364;p53"/>
          <p:cNvSpPr txBox="1"/>
          <p:nvPr>
            <p:ph idx="24" type="body"/>
          </p:nvPr>
        </p:nvSpPr>
        <p:spPr>
          <a:xfrm>
            <a:off x="382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idx="25" type="body"/>
          </p:nvPr>
        </p:nvSpPr>
        <p:spPr>
          <a:xfrm>
            <a:off x="779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53"/>
          <p:cNvSpPr/>
          <p:nvPr>
            <p:ph idx="26" type="pic"/>
          </p:nvPr>
        </p:nvSpPr>
        <p:spPr>
          <a:xfrm>
            <a:off x="779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67" name="Google Shape;367;p53"/>
          <p:cNvSpPr txBox="1"/>
          <p:nvPr>
            <p:ph idx="27" type="body"/>
          </p:nvPr>
        </p:nvSpPr>
        <p:spPr>
          <a:xfrm>
            <a:off x="779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53"/>
          <p:cNvSpPr txBox="1"/>
          <p:nvPr>
            <p:ph idx="28" type="body"/>
          </p:nvPr>
        </p:nvSpPr>
        <p:spPr>
          <a:xfrm>
            <a:off x="9380539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53"/>
          <p:cNvSpPr/>
          <p:nvPr>
            <p:ph idx="29" type="pic"/>
          </p:nvPr>
        </p:nvSpPr>
        <p:spPr>
          <a:xfrm>
            <a:off x="938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70" name="Google Shape;370;p53"/>
          <p:cNvSpPr txBox="1"/>
          <p:nvPr>
            <p:ph idx="30" type="body"/>
          </p:nvPr>
        </p:nvSpPr>
        <p:spPr>
          <a:xfrm>
            <a:off x="9380539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53"/>
          <p:cNvSpPr txBox="1"/>
          <p:nvPr>
            <p:ph idx="31" type="body"/>
          </p:nvPr>
        </p:nvSpPr>
        <p:spPr>
          <a:xfrm>
            <a:off x="6205537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53"/>
          <p:cNvSpPr/>
          <p:nvPr>
            <p:ph idx="32" type="pic"/>
          </p:nvPr>
        </p:nvSpPr>
        <p:spPr>
          <a:xfrm>
            <a:off x="6205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73" name="Google Shape;373;p53"/>
          <p:cNvSpPr txBox="1"/>
          <p:nvPr>
            <p:ph idx="33" type="body"/>
          </p:nvPr>
        </p:nvSpPr>
        <p:spPr>
          <a:xfrm>
            <a:off x="6205537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53"/>
          <p:cNvSpPr txBox="1"/>
          <p:nvPr>
            <p:ph idx="34" type="body"/>
          </p:nvPr>
        </p:nvSpPr>
        <p:spPr>
          <a:xfrm>
            <a:off x="144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53"/>
          <p:cNvSpPr/>
          <p:nvPr>
            <p:ph idx="35" type="pic"/>
          </p:nvPr>
        </p:nvSpPr>
        <p:spPr>
          <a:xfrm>
            <a:off x="144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76" name="Google Shape;376;p53"/>
          <p:cNvSpPr txBox="1"/>
          <p:nvPr>
            <p:ph idx="36" type="body"/>
          </p:nvPr>
        </p:nvSpPr>
        <p:spPr>
          <a:xfrm>
            <a:off x="144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37" type="body"/>
          </p:nvPr>
        </p:nvSpPr>
        <p:spPr>
          <a:xfrm>
            <a:off x="3030535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53"/>
          <p:cNvSpPr/>
          <p:nvPr>
            <p:ph idx="38" type="pic"/>
          </p:nvPr>
        </p:nvSpPr>
        <p:spPr>
          <a:xfrm>
            <a:off x="303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79" name="Google Shape;379;p53"/>
          <p:cNvSpPr txBox="1"/>
          <p:nvPr>
            <p:ph idx="39" type="body"/>
          </p:nvPr>
        </p:nvSpPr>
        <p:spPr>
          <a:xfrm>
            <a:off x="3030535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53"/>
          <p:cNvSpPr txBox="1"/>
          <p:nvPr>
            <p:ph idx="40" type="body"/>
          </p:nvPr>
        </p:nvSpPr>
        <p:spPr>
          <a:xfrm>
            <a:off x="4618036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53"/>
          <p:cNvSpPr/>
          <p:nvPr>
            <p:ph idx="41" type="pic"/>
          </p:nvPr>
        </p:nvSpPr>
        <p:spPr>
          <a:xfrm>
            <a:off x="4618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82" name="Google Shape;382;p53"/>
          <p:cNvSpPr txBox="1"/>
          <p:nvPr>
            <p:ph idx="42" type="body"/>
          </p:nvPr>
        </p:nvSpPr>
        <p:spPr>
          <a:xfrm>
            <a:off x="4618036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53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3"/>
          <p:cNvSpPr txBox="1"/>
          <p:nvPr>
            <p:ph idx="43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i="0" sz="2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53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3">
          <p15:clr>
            <a:srgbClr val="FBAE40"/>
          </p15:clr>
        </p15:guide>
        <p15:guide id="11" pos="9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ople's Layout 7x6" showMasterSp="0">
  <p:cSld name="People's Layout 7x6"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4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779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54"/>
          <p:cNvSpPr/>
          <p:nvPr>
            <p:ph idx="2" type="pic"/>
          </p:nvPr>
        </p:nvSpPr>
        <p:spPr>
          <a:xfrm>
            <a:off x="779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92" name="Google Shape;392;p54"/>
          <p:cNvSpPr txBox="1"/>
          <p:nvPr>
            <p:ph idx="3" type="body"/>
          </p:nvPr>
        </p:nvSpPr>
        <p:spPr>
          <a:xfrm>
            <a:off x="779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54"/>
          <p:cNvSpPr txBox="1"/>
          <p:nvPr>
            <p:ph idx="4" type="body"/>
          </p:nvPr>
        </p:nvSpPr>
        <p:spPr>
          <a:xfrm>
            <a:off x="937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54"/>
          <p:cNvSpPr/>
          <p:nvPr>
            <p:ph idx="5" type="pic"/>
          </p:nvPr>
        </p:nvSpPr>
        <p:spPr>
          <a:xfrm>
            <a:off x="937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95" name="Google Shape;395;p54"/>
          <p:cNvSpPr txBox="1"/>
          <p:nvPr>
            <p:ph idx="6" type="body"/>
          </p:nvPr>
        </p:nvSpPr>
        <p:spPr>
          <a:xfrm>
            <a:off x="937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54"/>
          <p:cNvSpPr txBox="1"/>
          <p:nvPr>
            <p:ph idx="7" type="body"/>
          </p:nvPr>
        </p:nvSpPr>
        <p:spPr>
          <a:xfrm>
            <a:off x="6203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54"/>
          <p:cNvSpPr/>
          <p:nvPr>
            <p:ph idx="8" type="pic"/>
          </p:nvPr>
        </p:nvSpPr>
        <p:spPr>
          <a:xfrm>
            <a:off x="6203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398" name="Google Shape;398;p54"/>
          <p:cNvSpPr txBox="1"/>
          <p:nvPr>
            <p:ph idx="9" type="body"/>
          </p:nvPr>
        </p:nvSpPr>
        <p:spPr>
          <a:xfrm>
            <a:off x="6203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54"/>
          <p:cNvSpPr txBox="1"/>
          <p:nvPr>
            <p:ph idx="13" type="body"/>
          </p:nvPr>
        </p:nvSpPr>
        <p:spPr>
          <a:xfrm>
            <a:off x="144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54"/>
          <p:cNvSpPr/>
          <p:nvPr>
            <p:ph idx="14" type="pic"/>
          </p:nvPr>
        </p:nvSpPr>
        <p:spPr>
          <a:xfrm>
            <a:off x="144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01" name="Google Shape;401;p54"/>
          <p:cNvSpPr txBox="1"/>
          <p:nvPr>
            <p:ph idx="15" type="body"/>
          </p:nvPr>
        </p:nvSpPr>
        <p:spPr>
          <a:xfrm>
            <a:off x="144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54"/>
          <p:cNvSpPr txBox="1"/>
          <p:nvPr>
            <p:ph idx="16" type="body"/>
          </p:nvPr>
        </p:nvSpPr>
        <p:spPr>
          <a:xfrm>
            <a:off x="302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54"/>
          <p:cNvSpPr/>
          <p:nvPr>
            <p:ph idx="17" type="pic"/>
          </p:nvPr>
        </p:nvSpPr>
        <p:spPr>
          <a:xfrm>
            <a:off x="302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04" name="Google Shape;404;p54"/>
          <p:cNvSpPr txBox="1"/>
          <p:nvPr>
            <p:ph idx="18" type="body"/>
          </p:nvPr>
        </p:nvSpPr>
        <p:spPr>
          <a:xfrm>
            <a:off x="302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54"/>
          <p:cNvSpPr txBox="1"/>
          <p:nvPr>
            <p:ph idx="19" type="body"/>
          </p:nvPr>
        </p:nvSpPr>
        <p:spPr>
          <a:xfrm>
            <a:off x="4616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54"/>
          <p:cNvSpPr/>
          <p:nvPr>
            <p:ph idx="20" type="pic"/>
          </p:nvPr>
        </p:nvSpPr>
        <p:spPr>
          <a:xfrm>
            <a:off x="4616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07" name="Google Shape;407;p54"/>
          <p:cNvSpPr txBox="1"/>
          <p:nvPr>
            <p:ph idx="21" type="body"/>
          </p:nvPr>
        </p:nvSpPr>
        <p:spPr>
          <a:xfrm>
            <a:off x="4616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54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4"/>
          <p:cNvSpPr txBox="1"/>
          <p:nvPr>
            <p:ph idx="22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i="0" sz="2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23" type="body"/>
          </p:nvPr>
        </p:nvSpPr>
        <p:spPr>
          <a:xfrm>
            <a:off x="699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54"/>
          <p:cNvSpPr/>
          <p:nvPr>
            <p:ph idx="24" type="pic"/>
          </p:nvPr>
        </p:nvSpPr>
        <p:spPr>
          <a:xfrm>
            <a:off x="699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13" name="Google Shape;413;p54"/>
          <p:cNvSpPr txBox="1"/>
          <p:nvPr>
            <p:ph idx="25" type="body"/>
          </p:nvPr>
        </p:nvSpPr>
        <p:spPr>
          <a:xfrm>
            <a:off x="699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54"/>
          <p:cNvSpPr txBox="1"/>
          <p:nvPr>
            <p:ph idx="26" type="body"/>
          </p:nvPr>
        </p:nvSpPr>
        <p:spPr>
          <a:xfrm>
            <a:off x="8585201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54"/>
          <p:cNvSpPr/>
          <p:nvPr>
            <p:ph idx="27" type="pic"/>
          </p:nvPr>
        </p:nvSpPr>
        <p:spPr>
          <a:xfrm>
            <a:off x="858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16" name="Google Shape;416;p54"/>
          <p:cNvSpPr txBox="1"/>
          <p:nvPr>
            <p:ph idx="28" type="body"/>
          </p:nvPr>
        </p:nvSpPr>
        <p:spPr>
          <a:xfrm>
            <a:off x="8585201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54"/>
          <p:cNvSpPr txBox="1"/>
          <p:nvPr>
            <p:ph idx="29" type="body"/>
          </p:nvPr>
        </p:nvSpPr>
        <p:spPr>
          <a:xfrm>
            <a:off x="10172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54"/>
          <p:cNvSpPr/>
          <p:nvPr>
            <p:ph idx="30" type="pic"/>
          </p:nvPr>
        </p:nvSpPr>
        <p:spPr>
          <a:xfrm>
            <a:off x="1017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19" name="Google Shape;419;p54"/>
          <p:cNvSpPr txBox="1"/>
          <p:nvPr>
            <p:ph idx="31" type="body"/>
          </p:nvPr>
        </p:nvSpPr>
        <p:spPr>
          <a:xfrm>
            <a:off x="10172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54"/>
          <p:cNvSpPr txBox="1"/>
          <p:nvPr>
            <p:ph idx="32" type="body"/>
          </p:nvPr>
        </p:nvSpPr>
        <p:spPr>
          <a:xfrm>
            <a:off x="5410199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54"/>
          <p:cNvSpPr/>
          <p:nvPr>
            <p:ph idx="33" type="pic"/>
          </p:nvPr>
        </p:nvSpPr>
        <p:spPr>
          <a:xfrm>
            <a:off x="5410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22" name="Google Shape;422;p54"/>
          <p:cNvSpPr txBox="1"/>
          <p:nvPr>
            <p:ph idx="34" type="body"/>
          </p:nvPr>
        </p:nvSpPr>
        <p:spPr>
          <a:xfrm>
            <a:off x="5410199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54"/>
          <p:cNvSpPr txBox="1"/>
          <p:nvPr>
            <p:ph idx="35" type="body"/>
          </p:nvPr>
        </p:nvSpPr>
        <p:spPr>
          <a:xfrm>
            <a:off x="64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54"/>
          <p:cNvSpPr/>
          <p:nvPr>
            <p:ph idx="36" type="pic"/>
          </p:nvPr>
        </p:nvSpPr>
        <p:spPr>
          <a:xfrm>
            <a:off x="64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25" name="Google Shape;425;p54"/>
          <p:cNvSpPr txBox="1"/>
          <p:nvPr>
            <p:ph idx="37" type="body"/>
          </p:nvPr>
        </p:nvSpPr>
        <p:spPr>
          <a:xfrm>
            <a:off x="64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54"/>
          <p:cNvSpPr txBox="1"/>
          <p:nvPr>
            <p:ph idx="38" type="body"/>
          </p:nvPr>
        </p:nvSpPr>
        <p:spPr>
          <a:xfrm>
            <a:off x="2235197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54"/>
          <p:cNvSpPr/>
          <p:nvPr>
            <p:ph idx="39" type="pic"/>
          </p:nvPr>
        </p:nvSpPr>
        <p:spPr>
          <a:xfrm>
            <a:off x="223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28" name="Google Shape;428;p54"/>
          <p:cNvSpPr txBox="1"/>
          <p:nvPr>
            <p:ph idx="40" type="body"/>
          </p:nvPr>
        </p:nvSpPr>
        <p:spPr>
          <a:xfrm>
            <a:off x="2235197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54"/>
          <p:cNvSpPr txBox="1"/>
          <p:nvPr>
            <p:ph idx="41" type="body"/>
          </p:nvPr>
        </p:nvSpPr>
        <p:spPr>
          <a:xfrm>
            <a:off x="3822698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54"/>
          <p:cNvSpPr/>
          <p:nvPr>
            <p:ph idx="42" type="pic"/>
          </p:nvPr>
        </p:nvSpPr>
        <p:spPr>
          <a:xfrm>
            <a:off x="382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31" name="Google Shape;431;p54"/>
          <p:cNvSpPr txBox="1"/>
          <p:nvPr>
            <p:ph idx="43" type="body"/>
          </p:nvPr>
        </p:nvSpPr>
        <p:spPr>
          <a:xfrm>
            <a:off x="3822698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4">
          <p15:clr>
            <a:srgbClr val="FBAE40"/>
          </p15:clr>
        </p15:guide>
        <p15:guide id="11" pos="9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ople's Layout 7x7" showMasterSp="0">
  <p:cSld name="People's Layout 7x7">
    <p:bg>
      <p:bgPr>
        <a:solidFill>
          <a:schemeClr val="dk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5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699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55"/>
          <p:cNvSpPr/>
          <p:nvPr>
            <p:ph idx="2" type="pic"/>
          </p:nvPr>
        </p:nvSpPr>
        <p:spPr>
          <a:xfrm>
            <a:off x="699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38" name="Google Shape;438;p55"/>
          <p:cNvSpPr txBox="1"/>
          <p:nvPr>
            <p:ph idx="3" type="body"/>
          </p:nvPr>
        </p:nvSpPr>
        <p:spPr>
          <a:xfrm>
            <a:off x="699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55"/>
          <p:cNvSpPr txBox="1"/>
          <p:nvPr>
            <p:ph idx="4" type="body"/>
          </p:nvPr>
        </p:nvSpPr>
        <p:spPr>
          <a:xfrm>
            <a:off x="858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55"/>
          <p:cNvSpPr/>
          <p:nvPr>
            <p:ph idx="5" type="pic"/>
          </p:nvPr>
        </p:nvSpPr>
        <p:spPr>
          <a:xfrm>
            <a:off x="858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41" name="Google Shape;441;p55"/>
          <p:cNvSpPr txBox="1"/>
          <p:nvPr>
            <p:ph idx="6" type="body"/>
          </p:nvPr>
        </p:nvSpPr>
        <p:spPr>
          <a:xfrm>
            <a:off x="858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7" type="body"/>
          </p:nvPr>
        </p:nvSpPr>
        <p:spPr>
          <a:xfrm>
            <a:off x="1017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55"/>
          <p:cNvSpPr/>
          <p:nvPr>
            <p:ph idx="8" type="pic"/>
          </p:nvPr>
        </p:nvSpPr>
        <p:spPr>
          <a:xfrm>
            <a:off x="1017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44" name="Google Shape;444;p55"/>
          <p:cNvSpPr txBox="1"/>
          <p:nvPr>
            <p:ph idx="9" type="body"/>
          </p:nvPr>
        </p:nvSpPr>
        <p:spPr>
          <a:xfrm>
            <a:off x="1017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55"/>
          <p:cNvSpPr txBox="1"/>
          <p:nvPr>
            <p:ph idx="13" type="body"/>
          </p:nvPr>
        </p:nvSpPr>
        <p:spPr>
          <a:xfrm>
            <a:off x="5410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55"/>
          <p:cNvSpPr/>
          <p:nvPr>
            <p:ph idx="14" type="pic"/>
          </p:nvPr>
        </p:nvSpPr>
        <p:spPr>
          <a:xfrm>
            <a:off x="5410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47" name="Google Shape;447;p55"/>
          <p:cNvSpPr txBox="1"/>
          <p:nvPr>
            <p:ph idx="15" type="body"/>
          </p:nvPr>
        </p:nvSpPr>
        <p:spPr>
          <a:xfrm>
            <a:off x="5410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55"/>
          <p:cNvSpPr txBox="1"/>
          <p:nvPr>
            <p:ph idx="16" type="body"/>
          </p:nvPr>
        </p:nvSpPr>
        <p:spPr>
          <a:xfrm>
            <a:off x="64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55"/>
          <p:cNvSpPr/>
          <p:nvPr>
            <p:ph idx="17" type="pic"/>
          </p:nvPr>
        </p:nvSpPr>
        <p:spPr>
          <a:xfrm>
            <a:off x="64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50" name="Google Shape;450;p55"/>
          <p:cNvSpPr txBox="1"/>
          <p:nvPr>
            <p:ph idx="18" type="body"/>
          </p:nvPr>
        </p:nvSpPr>
        <p:spPr>
          <a:xfrm>
            <a:off x="64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55"/>
          <p:cNvSpPr txBox="1"/>
          <p:nvPr>
            <p:ph idx="19" type="body"/>
          </p:nvPr>
        </p:nvSpPr>
        <p:spPr>
          <a:xfrm>
            <a:off x="223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55"/>
          <p:cNvSpPr/>
          <p:nvPr>
            <p:ph idx="20" type="pic"/>
          </p:nvPr>
        </p:nvSpPr>
        <p:spPr>
          <a:xfrm>
            <a:off x="223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53" name="Google Shape;453;p55"/>
          <p:cNvSpPr txBox="1"/>
          <p:nvPr>
            <p:ph idx="21" type="body"/>
          </p:nvPr>
        </p:nvSpPr>
        <p:spPr>
          <a:xfrm>
            <a:off x="223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55"/>
          <p:cNvSpPr txBox="1"/>
          <p:nvPr>
            <p:ph idx="22" type="body"/>
          </p:nvPr>
        </p:nvSpPr>
        <p:spPr>
          <a:xfrm>
            <a:off x="382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55"/>
          <p:cNvSpPr/>
          <p:nvPr>
            <p:ph idx="23" type="pic"/>
          </p:nvPr>
        </p:nvSpPr>
        <p:spPr>
          <a:xfrm>
            <a:off x="382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56" name="Google Shape;456;p55"/>
          <p:cNvSpPr txBox="1"/>
          <p:nvPr>
            <p:ph idx="24" type="body"/>
          </p:nvPr>
        </p:nvSpPr>
        <p:spPr>
          <a:xfrm>
            <a:off x="382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25" type="body"/>
          </p:nvPr>
        </p:nvSpPr>
        <p:spPr>
          <a:xfrm>
            <a:off x="699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55"/>
          <p:cNvSpPr/>
          <p:nvPr>
            <p:ph idx="26" type="pic"/>
          </p:nvPr>
        </p:nvSpPr>
        <p:spPr>
          <a:xfrm>
            <a:off x="699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59" name="Google Shape;459;p55"/>
          <p:cNvSpPr txBox="1"/>
          <p:nvPr>
            <p:ph idx="27" type="body"/>
          </p:nvPr>
        </p:nvSpPr>
        <p:spPr>
          <a:xfrm>
            <a:off x="699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55"/>
          <p:cNvSpPr txBox="1"/>
          <p:nvPr>
            <p:ph idx="28" type="body"/>
          </p:nvPr>
        </p:nvSpPr>
        <p:spPr>
          <a:xfrm>
            <a:off x="8585201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5"/>
          <p:cNvSpPr/>
          <p:nvPr>
            <p:ph idx="29" type="pic"/>
          </p:nvPr>
        </p:nvSpPr>
        <p:spPr>
          <a:xfrm>
            <a:off x="858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62" name="Google Shape;462;p55"/>
          <p:cNvSpPr txBox="1"/>
          <p:nvPr>
            <p:ph idx="30" type="body"/>
          </p:nvPr>
        </p:nvSpPr>
        <p:spPr>
          <a:xfrm>
            <a:off x="8585201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55"/>
          <p:cNvSpPr txBox="1"/>
          <p:nvPr>
            <p:ph idx="31" type="body"/>
          </p:nvPr>
        </p:nvSpPr>
        <p:spPr>
          <a:xfrm>
            <a:off x="10172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55"/>
          <p:cNvSpPr/>
          <p:nvPr>
            <p:ph idx="32" type="pic"/>
          </p:nvPr>
        </p:nvSpPr>
        <p:spPr>
          <a:xfrm>
            <a:off x="1017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65" name="Google Shape;465;p55"/>
          <p:cNvSpPr txBox="1"/>
          <p:nvPr>
            <p:ph idx="33" type="body"/>
          </p:nvPr>
        </p:nvSpPr>
        <p:spPr>
          <a:xfrm>
            <a:off x="10172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55"/>
          <p:cNvSpPr txBox="1"/>
          <p:nvPr>
            <p:ph idx="34" type="body"/>
          </p:nvPr>
        </p:nvSpPr>
        <p:spPr>
          <a:xfrm>
            <a:off x="5410199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55"/>
          <p:cNvSpPr/>
          <p:nvPr>
            <p:ph idx="35" type="pic"/>
          </p:nvPr>
        </p:nvSpPr>
        <p:spPr>
          <a:xfrm>
            <a:off x="5410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68" name="Google Shape;468;p55"/>
          <p:cNvSpPr txBox="1"/>
          <p:nvPr>
            <p:ph idx="36" type="body"/>
          </p:nvPr>
        </p:nvSpPr>
        <p:spPr>
          <a:xfrm>
            <a:off x="5410199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55"/>
          <p:cNvSpPr txBox="1"/>
          <p:nvPr>
            <p:ph idx="37" type="body"/>
          </p:nvPr>
        </p:nvSpPr>
        <p:spPr>
          <a:xfrm>
            <a:off x="64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55"/>
          <p:cNvSpPr/>
          <p:nvPr>
            <p:ph idx="38" type="pic"/>
          </p:nvPr>
        </p:nvSpPr>
        <p:spPr>
          <a:xfrm>
            <a:off x="64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71" name="Google Shape;471;p55"/>
          <p:cNvSpPr txBox="1"/>
          <p:nvPr>
            <p:ph idx="39" type="body"/>
          </p:nvPr>
        </p:nvSpPr>
        <p:spPr>
          <a:xfrm>
            <a:off x="64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55"/>
          <p:cNvSpPr txBox="1"/>
          <p:nvPr>
            <p:ph idx="40" type="body"/>
          </p:nvPr>
        </p:nvSpPr>
        <p:spPr>
          <a:xfrm>
            <a:off x="2235197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3" name="Google Shape;473;p55"/>
          <p:cNvSpPr/>
          <p:nvPr>
            <p:ph idx="41" type="pic"/>
          </p:nvPr>
        </p:nvSpPr>
        <p:spPr>
          <a:xfrm>
            <a:off x="223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74" name="Google Shape;474;p55"/>
          <p:cNvSpPr txBox="1"/>
          <p:nvPr>
            <p:ph idx="42" type="body"/>
          </p:nvPr>
        </p:nvSpPr>
        <p:spPr>
          <a:xfrm>
            <a:off x="2235197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55"/>
          <p:cNvSpPr txBox="1"/>
          <p:nvPr>
            <p:ph idx="43" type="body"/>
          </p:nvPr>
        </p:nvSpPr>
        <p:spPr>
          <a:xfrm>
            <a:off x="3822698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55"/>
          <p:cNvSpPr/>
          <p:nvPr>
            <p:ph idx="44" type="pic"/>
          </p:nvPr>
        </p:nvSpPr>
        <p:spPr>
          <a:xfrm>
            <a:off x="382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sp>
      <p:sp>
        <p:nvSpPr>
          <p:cNvPr id="477" name="Google Shape;477;p55"/>
          <p:cNvSpPr txBox="1"/>
          <p:nvPr>
            <p:ph idx="45" type="body"/>
          </p:nvPr>
        </p:nvSpPr>
        <p:spPr>
          <a:xfrm>
            <a:off x="3822698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55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5"/>
          <p:cNvSpPr txBox="1"/>
          <p:nvPr>
            <p:ph idx="46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i="0" sz="2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55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6"/>
          <p:cNvSpPr txBox="1"/>
          <p:nvPr>
            <p:ph idx="1" type="body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4" name="Google Shape;484;p5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5" name="Google Shape;485;p56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56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57"/>
          <p:cNvSpPr/>
          <p:nvPr>
            <p:ph idx="2" type="pic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57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7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ctrTitle"/>
          </p:nvPr>
        </p:nvSpPr>
        <p:spPr>
          <a:xfrm>
            <a:off x="4152716" y="1351131"/>
            <a:ext cx="7683585" cy="1155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subTitle"/>
          </p:nvPr>
        </p:nvSpPr>
        <p:spPr>
          <a:xfrm>
            <a:off x="4152716" y="2661786"/>
            <a:ext cx="7683585" cy="886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i="0"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4174392" y="3840579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400"/>
              <a:buNone/>
              <a:defRPr i="0" sz="2400" cap="none">
                <a:solidFill>
                  <a:srgbClr val="3F3B38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3" type="body"/>
          </p:nvPr>
        </p:nvSpPr>
        <p:spPr>
          <a:xfrm>
            <a:off x="4163553" y="4320150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000"/>
              <a:buNone/>
              <a:defRPr b="0" i="0" sz="2000" cap="none">
                <a:solidFill>
                  <a:srgbClr val="3F3B38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29" y="367131"/>
            <a:ext cx="3208025" cy="85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32"/>
          <p:cNvGrpSpPr/>
          <p:nvPr/>
        </p:nvGrpSpPr>
        <p:grpSpPr>
          <a:xfrm>
            <a:off x="289520" y="1366079"/>
            <a:ext cx="3696421" cy="1113847"/>
            <a:chOff x="8495579" y="292100"/>
            <a:chExt cx="3696421" cy="1113847"/>
          </a:xfrm>
        </p:grpSpPr>
        <p:sp>
          <p:nvSpPr>
            <p:cNvPr id="50" name="Google Shape;50;p32"/>
            <p:cNvSpPr txBox="1"/>
            <p:nvPr/>
          </p:nvSpPr>
          <p:spPr>
            <a:xfrm>
              <a:off x="8495579" y="335881"/>
              <a:ext cx="2064471" cy="1015663"/>
            </a:xfrm>
            <a:prstGeom prst="rect">
              <a:avLst/>
            </a:prstGeom>
            <a:solidFill>
              <a:srgbClr val="3F3B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APAT</a:t>
              </a:r>
              <a:endParaRPr/>
            </a:p>
          </p:txBody>
        </p:sp>
        <p:sp>
          <p:nvSpPr>
            <p:cNvPr id="51" name="Google Shape;51;p32"/>
            <p:cNvSpPr txBox="1"/>
            <p:nvPr/>
          </p:nvSpPr>
          <p:spPr>
            <a:xfrm>
              <a:off x="10636250" y="1098170"/>
              <a:ext cx="12726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52" name="Google Shape;52;p32"/>
            <p:cNvSpPr txBox="1"/>
            <p:nvPr/>
          </p:nvSpPr>
          <p:spPr>
            <a:xfrm>
              <a:off x="10636250" y="292100"/>
              <a:ext cx="9334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Arabic</a:t>
              </a:r>
              <a:endParaRPr/>
            </a:p>
          </p:txBody>
        </p:sp>
        <p:sp>
          <p:nvSpPr>
            <p:cNvPr id="53" name="Google Shape;53;p32"/>
            <p:cNvSpPr txBox="1"/>
            <p:nvPr/>
          </p:nvSpPr>
          <p:spPr>
            <a:xfrm>
              <a:off x="10636250" y="560790"/>
              <a:ext cx="155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Propaganda</a:t>
              </a:r>
              <a:endParaRPr/>
            </a:p>
          </p:txBody>
        </p:sp>
        <p:sp>
          <p:nvSpPr>
            <p:cNvPr id="54" name="Google Shape;54;p32"/>
            <p:cNvSpPr txBox="1"/>
            <p:nvPr/>
          </p:nvSpPr>
          <p:spPr>
            <a:xfrm>
              <a:off x="10636250" y="829480"/>
              <a:ext cx="1136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</p:grpSp>
      <p:sp>
        <p:nvSpPr>
          <p:cNvPr id="55" name="Google Shape;55;p32"/>
          <p:cNvSpPr txBox="1"/>
          <p:nvPr>
            <p:ph idx="4" type="body"/>
          </p:nvPr>
        </p:nvSpPr>
        <p:spPr>
          <a:xfrm>
            <a:off x="4174392" y="4919004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000"/>
              <a:buNone/>
              <a:defRPr b="0" i="0" sz="2000" cap="none">
                <a:solidFill>
                  <a:srgbClr val="3F3B38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66" y="5601769"/>
            <a:ext cx="612275" cy="77443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2"/>
          <p:cNvSpPr txBox="1"/>
          <p:nvPr/>
        </p:nvSpPr>
        <p:spPr>
          <a:xfrm>
            <a:off x="937941" y="5510186"/>
            <a:ext cx="3138575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University of Chicago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Department of Political Science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b="0" lang="en-US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5828 S University Ave Suite 418,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b="0" lang="en-US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Chicago, IL 60637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b="0" lang="en-US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🖂 cpost@uchicago.eu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624">
          <p15:clr>
            <a:srgbClr val="FBAE40"/>
          </p15:clr>
        </p15:guide>
        <p15:guide id="4" orient="horz" pos="1632">
          <p15:clr>
            <a:srgbClr val="FBAE40"/>
          </p15:clr>
        </p15:guide>
        <p15:guide id="5" orient="horz" pos="2040">
          <p15:clr>
            <a:srgbClr val="FBAE40"/>
          </p15:clr>
        </p15:guide>
        <p15:guide id="6" orient="horz" pos="2400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pos="3840">
          <p15:clr>
            <a:srgbClr val="FBAE40"/>
          </p15:clr>
        </p15:guide>
        <p15:guide id="9" orient="horz" pos="1176">
          <p15:clr>
            <a:srgbClr val="FBAE40"/>
          </p15:clr>
        </p15:guide>
        <p15:guide id="10" orient="horz" pos="2784">
          <p15:clr>
            <a:srgbClr val="FBAE40"/>
          </p15:clr>
        </p15:guide>
        <p15:guide id="11" orient="horz" pos="2808">
          <p15:clr>
            <a:srgbClr val="FBAE40"/>
          </p15:clr>
        </p15:guide>
        <p15:guide id="12" orient="horz" pos="3720">
          <p15:clr>
            <a:srgbClr val="FBAE40"/>
          </p15:clr>
        </p15:guide>
        <p15:guide id="13" pos="1092">
          <p15:clr>
            <a:srgbClr val="FBAE40"/>
          </p15:clr>
        </p15:guide>
        <p15:guide id="14" orient="horz" pos="39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idx="1" type="body"/>
          </p:nvPr>
        </p:nvSpPr>
        <p:spPr>
          <a:xfrm rot="5400000">
            <a:off x="3619500" y="-1790700"/>
            <a:ext cx="4953000" cy="11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58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58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5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58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type="title"/>
          </p:nvPr>
        </p:nvSpPr>
        <p:spPr>
          <a:xfrm rot="5400000">
            <a:off x="7315199" y="2133600"/>
            <a:ext cx="5448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9"/>
          <p:cNvSpPr txBox="1"/>
          <p:nvPr>
            <p:ph idx="1" type="body"/>
          </p:nvPr>
        </p:nvSpPr>
        <p:spPr>
          <a:xfrm rot="5400000">
            <a:off x="1981200" y="-419100"/>
            <a:ext cx="5448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59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9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5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6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8200" y="2286000"/>
            <a:ext cx="105156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0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3"/>
          <p:cNvSpPr/>
          <p:nvPr/>
        </p:nvSpPr>
        <p:spPr>
          <a:xfrm flipH="1" rot="10800000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33"/>
          <p:cNvSpPr/>
          <p:nvPr/>
        </p:nvSpPr>
        <p:spPr>
          <a:xfrm flipH="1" rot="10800000">
            <a:off x="380999" y="335277"/>
            <a:ext cx="10039351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33"/>
          <p:cNvSpPr/>
          <p:nvPr/>
        </p:nvSpPr>
        <p:spPr>
          <a:xfrm flipH="1" rot="10800000">
            <a:off x="380999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3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0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3200"/>
              <a:buNone/>
              <a:defRPr sz="3200">
                <a:solidFill>
                  <a:srgbClr val="3F3B3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9"/>
          <p:cNvSpPr/>
          <p:nvPr/>
        </p:nvSpPr>
        <p:spPr>
          <a:xfrm flipH="1" rot="10800000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9"/>
          <p:cNvSpPr/>
          <p:nvPr/>
        </p:nvSpPr>
        <p:spPr>
          <a:xfrm flipH="1" rot="10800000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9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Sources">
  <p:cSld name="Title and Content with Source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2" type="body"/>
          </p:nvPr>
        </p:nvSpPr>
        <p:spPr>
          <a:xfrm>
            <a:off x="381000" y="1447801"/>
            <a:ext cx="11429999" cy="453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3" type="body"/>
          </p:nvPr>
        </p:nvSpPr>
        <p:spPr>
          <a:xfrm>
            <a:off x="381001" y="6057900"/>
            <a:ext cx="11429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b="0" i="0" sz="1050">
                <a:solidFill>
                  <a:srgbClr val="5F595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b="0" i="1"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1" sz="10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816">
          <p15:clr>
            <a:srgbClr val="FBAE40"/>
          </p15:clr>
        </p15:guide>
        <p15:guide id="2" orient="horz" pos="37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381001" y="2684477"/>
            <a:ext cx="5638800" cy="371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3" type="body"/>
          </p:nvPr>
        </p:nvSpPr>
        <p:spPr>
          <a:xfrm>
            <a:off x="6172200" y="2684477"/>
            <a:ext cx="5638798" cy="371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4" type="body"/>
          </p:nvPr>
        </p:nvSpPr>
        <p:spPr>
          <a:xfrm>
            <a:off x="381000" y="1497537"/>
            <a:ext cx="11430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6"/>
          <p:cNvSpPr txBox="1"/>
          <p:nvPr>
            <p:ph idx="2" type="body"/>
          </p:nvPr>
        </p:nvSpPr>
        <p:spPr>
          <a:xfrm>
            <a:off x="381001" y="1447801"/>
            <a:ext cx="5638800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3" type="body"/>
          </p:nvPr>
        </p:nvSpPr>
        <p:spPr>
          <a:xfrm>
            <a:off x="6172200" y="1447801"/>
            <a:ext cx="5638798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i="0" sz="220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7"/>
          <p:cNvSpPr txBox="1"/>
          <p:nvPr>
            <p:ph idx="2" type="body"/>
          </p:nvPr>
        </p:nvSpPr>
        <p:spPr>
          <a:xfrm>
            <a:off x="381001" y="2684477"/>
            <a:ext cx="5638800" cy="371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3" type="body"/>
          </p:nvPr>
        </p:nvSpPr>
        <p:spPr>
          <a:xfrm>
            <a:off x="6172200" y="2684477"/>
            <a:ext cx="5638798" cy="371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4" type="body"/>
          </p:nvPr>
        </p:nvSpPr>
        <p:spPr>
          <a:xfrm>
            <a:off x="381000" y="1497537"/>
            <a:ext cx="11430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8"/>
          <p:cNvSpPr/>
          <p:nvPr/>
        </p:nvSpPr>
        <p:spPr>
          <a:xfrm flipH="1" rot="10800000">
            <a:off x="380999" y="335277"/>
            <a:ext cx="10039351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8"/>
          <p:cNvSpPr/>
          <p:nvPr/>
        </p:nvSpPr>
        <p:spPr>
          <a:xfrm flipH="1" rot="10800000">
            <a:off x="380999" y="6477000"/>
            <a:ext cx="11430000" cy="457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2200"/>
              <a:buFont typeface="Noto Sans Symbols"/>
              <a:buChar char="▪"/>
              <a:defRPr b="1" i="0" sz="22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–"/>
              <a:def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8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40">
          <p15:clr>
            <a:srgbClr val="F26B43"/>
          </p15:clr>
        </p15:guide>
        <p15:guide id="2" orient="horz" pos="600">
          <p15:clr>
            <a:srgbClr val="F26B43"/>
          </p15:clr>
        </p15:guide>
        <p15:guide id="3" orient="horz" pos="84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4296">
          <p15:clr>
            <a:srgbClr val="F26B43"/>
          </p15:clr>
        </p15:guide>
        <p15:guide id="8" pos="240">
          <p15:clr>
            <a:srgbClr val="F26B43"/>
          </p15:clr>
        </p15:guide>
        <p15:guide id="9" pos="6564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4128">
          <p15:clr>
            <a:srgbClr val="F26B43"/>
          </p15:clr>
        </p15:guide>
        <p15:guide id="12" pos="3792">
          <p15:clr>
            <a:srgbClr val="F26B43"/>
          </p15:clr>
        </p15:guide>
        <p15:guide id="13" pos="3888">
          <p15:clr>
            <a:srgbClr val="F26B43"/>
          </p15:clr>
        </p15:guide>
        <p15:guide id="14" orient="horz" pos="2472">
          <p15:clr>
            <a:srgbClr val="F26B43"/>
          </p15:clr>
        </p15:guide>
        <p15:guide id="15" orient="horz" pos="2424">
          <p15:clr>
            <a:srgbClr val="F26B43"/>
          </p15:clr>
        </p15:guide>
        <p15:guide id="16" orient="horz" pos="2520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/>
          <p:nvPr/>
        </p:nvSpPr>
        <p:spPr>
          <a:xfrm flipH="1" rot="10800000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27"/>
          <p:cNvSpPr/>
          <p:nvPr/>
        </p:nvSpPr>
        <p:spPr>
          <a:xfrm flipH="1" rot="10800000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200"/>
              <a:buFont typeface="Noto Sans Symbols"/>
              <a:buChar char="▪"/>
              <a:defRPr b="1" i="0" sz="2200" u="none" cap="none" strike="noStrik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27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40">
          <p15:clr>
            <a:srgbClr val="F26B43"/>
          </p15:clr>
        </p15:guide>
        <p15:guide id="2" orient="horz" pos="600">
          <p15:clr>
            <a:srgbClr val="F26B43"/>
          </p15:clr>
        </p15:guide>
        <p15:guide id="3" orient="horz" pos="84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4296">
          <p15:clr>
            <a:srgbClr val="F26B43"/>
          </p15:clr>
        </p15:guide>
        <p15:guide id="8" pos="240">
          <p15:clr>
            <a:srgbClr val="F26B43"/>
          </p15:clr>
        </p15:guide>
        <p15:guide id="9" pos="6564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4128">
          <p15:clr>
            <a:srgbClr val="F26B43"/>
          </p15:clr>
        </p15:guide>
        <p15:guide id="12" pos="3792">
          <p15:clr>
            <a:srgbClr val="F26B43"/>
          </p15:clr>
        </p15:guide>
        <p15:guide id="13" pos="3888">
          <p15:clr>
            <a:srgbClr val="F26B43"/>
          </p15:clr>
        </p15:guide>
        <p15:guide id="14" orient="horz" pos="2472">
          <p15:clr>
            <a:srgbClr val="F26B43"/>
          </p15:clr>
        </p15:guide>
        <p15:guide id="15" orient="horz" pos="2424">
          <p15:clr>
            <a:srgbClr val="F26B43"/>
          </p15:clr>
        </p15:guide>
        <p15:guide id="16" orient="horz" pos="2520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Relationship Id="rId10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"/>
          <p:cNvSpPr txBox="1"/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US" sz="4000"/>
              <a:t>VIOLENT CRIME AND ECONOMIC DEVELOPMENT IN CENTRAL AMERICA</a:t>
            </a:r>
            <a:endParaRPr/>
          </a:p>
        </p:txBody>
      </p:sp>
      <p:sp>
        <p:nvSpPr>
          <p:cNvPr id="513" name="Google Shape;513;p1"/>
          <p:cNvSpPr txBox="1"/>
          <p:nvPr>
            <p:ph idx="1" type="body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0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B38"/>
              </a:buClr>
              <a:buSzPct val="100000"/>
              <a:buNone/>
            </a:pPr>
            <a:r>
              <a:rPr lang="en-US"/>
              <a:t>Key trends from 2018 to 2023, with an emphasis on El Salvador</a:t>
            </a:r>
            <a:endParaRPr/>
          </a:p>
        </p:txBody>
      </p:sp>
      <p:sp>
        <p:nvSpPr>
          <p:cNvPr id="514" name="Google Shape;514;p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515" name="Google Shape;515;p1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"/>
          <p:cNvSpPr txBox="1"/>
          <p:nvPr/>
        </p:nvSpPr>
        <p:spPr>
          <a:xfrm>
            <a:off x="338705" y="6140312"/>
            <a:ext cx="115145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Andy Fan, Will Sigal, Juan Ulloa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p9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Salvador’s crime reduction is accelerated by decreases in violence against civilians and battles by armed, organized groups</a:t>
            </a:r>
            <a:endParaRPr/>
          </a:p>
        </p:txBody>
      </p:sp>
      <p:pic>
        <p:nvPicPr>
          <p:cNvPr descr="Image result for uchicago harris logo" id="592" name="Google Shape;592;p9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green squares&#10;&#10;Description automatically generated" id="593" name="Google Shape;5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37" y="1470851"/>
            <a:ext cx="115157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10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Major gang and unidentified group attacks have continuously fallen while protester involvement has sharply increased</a:t>
            </a:r>
            <a:endParaRPr/>
          </a:p>
        </p:txBody>
      </p:sp>
      <p:pic>
        <p:nvPicPr>
          <p:cNvPr descr="Image result for uchicago harris logo" id="600" name="Google Shape;600;p10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different colored squares&#10;&#10;Description automatically generated" id="601" name="Google Shape;6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022" y="1555606"/>
            <a:ext cx="11227955" cy="433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11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 reduced violent crime across the entire country, but increased crime in rural areas near the Guatemala-Honduras border</a:t>
            </a:r>
            <a:endParaRPr/>
          </a:p>
        </p:txBody>
      </p:sp>
      <p:pic>
        <p:nvPicPr>
          <p:cNvPr descr="Image result for uchicago harris logo" id="608" name="Google Shape;608;p11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the state of north dakota&#10;&#10;Description automatically generated" id="609" name="Google Shape;6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869" y="1162048"/>
            <a:ext cx="10384261" cy="528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12"/>
          <p:cNvSpPr txBox="1"/>
          <p:nvPr>
            <p:ph idx="1" type="body"/>
          </p:nvPr>
        </p:nvSpPr>
        <p:spPr>
          <a:xfrm>
            <a:off x="381000" y="366862"/>
            <a:ext cx="9278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</a:t>
            </a:r>
            <a:r>
              <a:rPr lang="en-US" sz="2000"/>
              <a:t>escriptions associated with deaths and violence have decreased while descriptions of protests and police members has increased</a:t>
            </a:r>
            <a:endParaRPr/>
          </a:p>
        </p:txBody>
      </p:sp>
      <p:pic>
        <p:nvPicPr>
          <p:cNvPr descr="Image result for uchicago harris logo" id="616" name="Google Shape;616;p12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9" y="1164539"/>
            <a:ext cx="7803871" cy="518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6625" y="2845800"/>
            <a:ext cx="44153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idx="1" type="body"/>
          </p:nvPr>
        </p:nvSpPr>
        <p:spPr>
          <a:xfrm>
            <a:off x="838200" y="2421948"/>
            <a:ext cx="10515600" cy="2014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Violent Crime and Economic Development Indicators</a:t>
            </a:r>
            <a:endParaRPr/>
          </a:p>
        </p:txBody>
      </p:sp>
      <p:sp>
        <p:nvSpPr>
          <p:cNvPr id="625" name="Google Shape;625;p1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626" name="Google Shape;626;p13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14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Since 2020, Central American countries experiencing decreases in violent crime tend to benefit from increases in average GDP </a:t>
            </a:r>
            <a:endParaRPr/>
          </a:p>
        </p:txBody>
      </p:sp>
      <p:pic>
        <p:nvPicPr>
          <p:cNvPr descr="Image result for uchicago harris logo" id="633" name="Google Shape;633;p14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9361" y="1185616"/>
            <a:ext cx="8753279" cy="52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21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Under 5-year-old deaths steadily decrease as violent events decrease over time</a:t>
            </a:r>
            <a:endParaRPr/>
          </a:p>
        </p:txBody>
      </p:sp>
      <p:pic>
        <p:nvPicPr>
          <p:cNvPr descr="Image result for uchicago harris logo" id="641" name="Google Shape;641;p21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0" y="1175412"/>
            <a:ext cx="11769411" cy="5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7"/>
          <p:cNvSpPr txBox="1"/>
          <p:nvPr>
            <p:ph idx="1" type="body"/>
          </p:nvPr>
        </p:nvSpPr>
        <p:spPr>
          <a:xfrm>
            <a:off x="838200" y="2884916"/>
            <a:ext cx="10515600" cy="1088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Appendix</a:t>
            </a:r>
            <a:endParaRPr/>
          </a:p>
        </p:txBody>
      </p:sp>
      <p:sp>
        <p:nvSpPr>
          <p:cNvPr id="648" name="Google Shape;648;p1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649" name="Google Shape;649;p17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15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Generally, decreases in the number of violent events are associated with increases in debt payments</a:t>
            </a:r>
            <a:endParaRPr/>
          </a:p>
        </p:txBody>
      </p:sp>
      <p:pic>
        <p:nvPicPr>
          <p:cNvPr descr="Image result for uchicago harris logo" id="656" name="Google Shape;656;p15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900" y="1209964"/>
            <a:ext cx="11002199" cy="514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18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Civilian attacks steadily increased as a proportion of crime until 2020, reversed in 2021, and sharply decreased in 2022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Image result for uchicago harris logo" id="664" name="Google Shape;664;p18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457" y="1251626"/>
            <a:ext cx="223499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7522" y="1251626"/>
            <a:ext cx="224009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8"/>
          <p:cNvPicPr preferRelativeResize="0"/>
          <p:nvPr/>
        </p:nvPicPr>
        <p:blipFill rotWithShape="1">
          <a:blip r:embed="rId6">
            <a:alphaModFix/>
          </a:blip>
          <a:srcRect b="534" l="5047" r="3675" t="4169"/>
          <a:stretch/>
        </p:blipFill>
        <p:spPr>
          <a:xfrm>
            <a:off x="381001" y="3610778"/>
            <a:ext cx="221938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0380" y="3610778"/>
            <a:ext cx="234714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87522" y="3610778"/>
            <a:ext cx="230876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1001" y="1251626"/>
            <a:ext cx="220701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96291" y="1231983"/>
            <a:ext cx="3117271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b6122b027_0_9"/>
          <p:cNvSpPr txBox="1"/>
          <p:nvPr>
            <p:ph idx="2" type="body"/>
          </p:nvPr>
        </p:nvSpPr>
        <p:spPr>
          <a:xfrm>
            <a:off x="457200" y="963313"/>
            <a:ext cx="114300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/>
          <a:p>
            <a:pPr indent="0" lvl="1" marL="2984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sz="1400"/>
          </a:p>
          <a:p>
            <a:pPr indent="-172720" lvl="0" marL="2743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</a:pPr>
            <a:r>
              <a:t/>
            </a:r>
            <a:endParaRPr b="0" sz="1600"/>
          </a:p>
        </p:txBody>
      </p:sp>
      <p:sp>
        <p:nvSpPr>
          <p:cNvPr id="523" name="Google Shape;523;g31b6122b027_0_9"/>
          <p:cNvSpPr txBox="1"/>
          <p:nvPr>
            <p:ph type="title"/>
          </p:nvPr>
        </p:nvSpPr>
        <p:spPr>
          <a:xfrm>
            <a:off x="381000" y="365125"/>
            <a:ext cx="1003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4" name="Google Shape;524;g31b6122b027_0_9"/>
          <p:cNvSpPr txBox="1"/>
          <p:nvPr>
            <p:ph idx="12" type="sldNum"/>
          </p:nvPr>
        </p:nvSpPr>
        <p:spPr>
          <a:xfrm>
            <a:off x="9756448" y="6553200"/>
            <a:ext cx="2054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525" name="Google Shape;525;g31b6122b027_0_9"/>
          <p:cNvPicPr preferRelativeResize="0"/>
          <p:nvPr/>
        </p:nvPicPr>
        <p:blipFill rotWithShape="1">
          <a:blip r:embed="rId3">
            <a:alphaModFix/>
          </a:blip>
          <a:srcRect b="0" l="0" r="2467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1b6122b02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3" y="1242725"/>
            <a:ext cx="59912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1b6122b02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75" y="3433475"/>
            <a:ext cx="6402876" cy="22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1b6122b027_0_9"/>
          <p:cNvSpPr txBox="1"/>
          <p:nvPr/>
        </p:nvSpPr>
        <p:spPr>
          <a:xfrm>
            <a:off x="6727725" y="3737275"/>
            <a:ext cx="48447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1E1E"/>
                </a:solidFill>
                <a:highlight>
                  <a:srgbClr val="FFFFFF"/>
                </a:highlight>
              </a:rPr>
              <a:t>World Bank Development Indicators</a:t>
            </a:r>
            <a:endParaRPr b="1" sz="1600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1E1E"/>
                </a:solidFill>
                <a:highlight>
                  <a:srgbClr val="FFFFFF"/>
                </a:highlight>
              </a:rPr>
              <a:t>Collection of development indicators, compiled from officially-recognized international sources. Time series data as far back as 1960.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  <p:sp>
        <p:nvSpPr>
          <p:cNvPr id="529" name="Google Shape;529;g31b6122b027_0_9"/>
          <p:cNvSpPr txBox="1"/>
          <p:nvPr/>
        </p:nvSpPr>
        <p:spPr>
          <a:xfrm>
            <a:off x="6727725" y="1905500"/>
            <a:ext cx="48447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1E1E"/>
                </a:solidFill>
                <a:highlight>
                  <a:srgbClr val="FFFFFF"/>
                </a:highlight>
              </a:rPr>
              <a:t>Armed Conflict Location &amp; Event Data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1E1E"/>
                </a:solidFill>
                <a:highlight>
                  <a:srgbClr val="FFFFFF"/>
                </a:highlight>
              </a:rPr>
              <a:t>An independent, impartial, international non-profit organization collecting data on violent conflict and protest in all countries and territories in the world.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9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19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Civilians are facing less attacks, while organized criminal groups are engaging in less armed clashes</a:t>
            </a:r>
            <a:endParaRPr/>
          </a:p>
        </p:txBody>
      </p:sp>
      <p:pic>
        <p:nvPicPr>
          <p:cNvPr descr="Image result for uchicago harris logo" id="678" name="Google Shape;678;p19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474" y="1256816"/>
            <a:ext cx="8937052" cy="515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16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As violent events decrease, number of student enrollment tends to increase in the following year</a:t>
            </a:r>
            <a:endParaRPr/>
          </a:p>
        </p:txBody>
      </p:sp>
      <p:pic>
        <p:nvPicPr>
          <p:cNvPr descr="Image result for uchicago harris logo" id="686" name="Google Shape;686;p16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498" y="1168986"/>
            <a:ext cx="11055005" cy="513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0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20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Violent events vs. birth rates over time</a:t>
            </a:r>
            <a:endParaRPr/>
          </a:p>
        </p:txBody>
      </p:sp>
      <p:pic>
        <p:nvPicPr>
          <p:cNvPr descr="Image result for uchicago harris logo" id="694" name="Google Shape;694;p20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497" y="1168986"/>
            <a:ext cx="11055005" cy="513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22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Violent events vs. average GDP in El Salvador over time</a:t>
            </a:r>
            <a:endParaRPr/>
          </a:p>
        </p:txBody>
      </p:sp>
      <p:pic>
        <p:nvPicPr>
          <p:cNvPr descr="Image result for uchicago harris logo" id="702" name="Google Shape;702;p22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6419" y="826657"/>
            <a:ext cx="8619162" cy="55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9" name="Google Shape;709;p23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Central American country homicide rates across time (WB data)</a:t>
            </a:r>
            <a:endParaRPr/>
          </a:p>
        </p:txBody>
      </p:sp>
      <p:pic>
        <p:nvPicPr>
          <p:cNvPr descr="Image result for uchicago harris logo" id="710" name="Google Shape;710;p23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895" y="857250"/>
            <a:ext cx="9106210" cy="55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24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Correlation matrix of development indicators</a:t>
            </a:r>
            <a:endParaRPr/>
          </a:p>
        </p:txBody>
      </p:sp>
      <p:pic>
        <p:nvPicPr>
          <p:cNvPr descr="Image result for uchicago harris logo" id="718" name="Google Shape;718;p24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9507" y="931928"/>
            <a:ext cx="5832986" cy="54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25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Central American country homicide rates across time (WB data)</a:t>
            </a:r>
            <a:endParaRPr/>
          </a:p>
        </p:txBody>
      </p:sp>
      <p:pic>
        <p:nvPicPr>
          <p:cNvPr descr="Image result for uchicago harris logo" id="726" name="Google Shape;726;p25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895" y="857250"/>
            <a:ext cx="9106210" cy="55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26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Gang-related descriptions of attacks in El Salvador have steadily decreased while police-related descriptions slightly increased</a:t>
            </a:r>
            <a:endParaRPr/>
          </a:p>
        </p:txBody>
      </p:sp>
      <p:pic>
        <p:nvPicPr>
          <p:cNvPr descr="Image result for uchicago harris logo" id="734" name="Google Shape;734;p26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45" y="1108160"/>
            <a:ext cx="11051310" cy="49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1b6122b027_0_1"/>
          <p:cNvSpPr txBox="1"/>
          <p:nvPr>
            <p:ph type="title"/>
          </p:nvPr>
        </p:nvSpPr>
        <p:spPr>
          <a:xfrm>
            <a:off x="838200" y="2933698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US" sz="5400"/>
              <a:t>QUESTIONS?</a:t>
            </a:r>
            <a:endParaRPr sz="5400"/>
          </a:p>
        </p:txBody>
      </p:sp>
      <p:sp>
        <p:nvSpPr>
          <p:cNvPr id="741" name="Google Shape;741;g31b6122b027_0_1"/>
          <p:cNvSpPr txBox="1"/>
          <p:nvPr>
            <p:ph idx="12" type="sldNum"/>
          </p:nvPr>
        </p:nvSpPr>
        <p:spPr>
          <a:xfrm>
            <a:off x="9756448" y="6553200"/>
            <a:ext cx="2054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742" name="Google Shape;742;g31b6122b027_0_1"/>
          <p:cNvPicPr preferRelativeResize="0"/>
          <p:nvPr/>
        </p:nvPicPr>
        <p:blipFill rotWithShape="1">
          <a:blip r:embed="rId3">
            <a:alphaModFix/>
          </a:blip>
          <a:srcRect b="0" l="0" r="2467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/>
          <p:nvPr>
            <p:ph idx="2" type="body"/>
          </p:nvPr>
        </p:nvSpPr>
        <p:spPr>
          <a:xfrm>
            <a:off x="381000" y="952500"/>
            <a:ext cx="11429999" cy="554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/>
              <a:t>Violent Crime in El Salvador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On average, monthly attacks have drastically decreased in Central America from January 2018 to March 2024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While violent crime trends are similar across most countries, the general decrease in crime is largely driven by El Salvador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In the last six years, El Salvador has decreased monthly attacks from a peak of 95 in Jan 2019 to a low of 1 in Feb 2024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El Salvador’s decrease in crime comes from four major shocks, including gang violence policies and the COVID pandemic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While many countries faced similar changes in crime, El Salvador’s violence reduction policies sharply diminished attacks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Their crime reduction is accelerated by decreases in violence against civilians and battles by armed, organized groups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Major gang and unidentified group attacks have continuously fallen while protester involvement has sharply increased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El Salvador reduced violent crime across the country, but increased it in rural areas near the Guatemala-Honduras border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Gang-related descriptions of attacks have steadily decreased while police-related descriptions slightly increased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/>
              <a:t>Relationship Between Violent Crime and Economic Development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Expected monthly attacks have decreased in Central America, mostly due to vast reductions by El Salvador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Generally, decreases in the number of violent events are associated with increases in debt payments</a:t>
            </a:r>
            <a:endParaRPr/>
          </a:p>
          <a:p>
            <a:pPr indent="-273050" lvl="1" marL="5715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As violent events decrease, number of student enrollment tends to increase in the following year</a:t>
            </a:r>
            <a:endParaRPr/>
          </a:p>
          <a:p>
            <a:pPr indent="0" lvl="1" marL="2984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sz="1400"/>
          </a:p>
          <a:p>
            <a:pPr indent="-172720" lvl="0" marL="2743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</a:pPr>
            <a:r>
              <a:t/>
            </a:r>
            <a:endParaRPr b="0" sz="1600"/>
          </a:p>
        </p:txBody>
      </p:sp>
      <p:sp>
        <p:nvSpPr>
          <p:cNvPr id="536" name="Google Shape;536;p2"/>
          <p:cNvSpPr txBox="1"/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</a:pPr>
            <a:r>
              <a:rPr lang="en-US">
                <a:solidFill>
                  <a:schemeClr val="accent3"/>
                </a:solidFill>
              </a:rPr>
              <a:t>AGENDA</a:t>
            </a:r>
            <a:r>
              <a:rPr lang="en-US"/>
              <a:t> AND </a:t>
            </a:r>
            <a:r>
              <a:rPr lang="en-US">
                <a:solidFill>
                  <a:schemeClr val="accent3"/>
                </a:solidFill>
              </a:rPr>
              <a:t>EXECUTIVE SUMMARY</a:t>
            </a:r>
            <a:endParaRPr/>
          </a:p>
        </p:txBody>
      </p:sp>
      <p:sp>
        <p:nvSpPr>
          <p:cNvPr id="537" name="Google Shape;537;p2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538" name="Google Shape;538;p2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/>
          <p:nvPr>
            <p:ph idx="1" type="body"/>
          </p:nvPr>
        </p:nvSpPr>
        <p:spPr>
          <a:xfrm>
            <a:off x="838200" y="2925474"/>
            <a:ext cx="10515600" cy="1007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Violent Crime in El Salvador </a:t>
            </a:r>
            <a:endParaRPr/>
          </a:p>
        </p:txBody>
      </p:sp>
      <p:sp>
        <p:nvSpPr>
          <p:cNvPr id="544" name="Google Shape;544;p3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545" name="Google Shape;545;p3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4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On average, monthly attacks have drastically decreased in Central America from January 2018 to March 2024</a:t>
            </a:r>
            <a:endParaRPr/>
          </a:p>
        </p:txBody>
      </p:sp>
      <p:pic>
        <p:nvPicPr>
          <p:cNvPr descr="Image result for uchicago harris logo" id="552" name="Google Shape;552;p4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228436"/>
            <a:ext cx="11362926" cy="50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5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While violent crime trends are similar across most countries, Central America’s general decrease in crime is largely driven by El Salvador</a:t>
            </a:r>
            <a:endParaRPr/>
          </a:p>
        </p:txBody>
      </p:sp>
      <p:pic>
        <p:nvPicPr>
          <p:cNvPr descr="Image result for uchicago harris logo" id="560" name="Google Shape;560;p5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showing different colored bars&#10;&#10;Description automatically generated" id="561" name="Google Shape;5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01" y="1381424"/>
            <a:ext cx="11270398" cy="469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uchicago harris logo" id="567" name="Google Shape;567;p6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"/>
          <p:cNvSpPr txBox="1"/>
          <p:nvPr>
            <p:ph idx="1" type="body"/>
          </p:nvPr>
        </p:nvSpPr>
        <p:spPr>
          <a:xfrm>
            <a:off x="381000" y="365456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the last six years, El Salvador has dramatically decreased monthly attacks from a peak of 95 in Jan 2019 to a low of 1 in Feb 2024</a:t>
            </a:r>
            <a:endParaRPr/>
          </a:p>
        </p:txBody>
      </p:sp>
      <p:pic>
        <p:nvPicPr>
          <p:cNvPr id="569" name="Google Shape;5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126836"/>
            <a:ext cx="11366361" cy="507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7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Salvador’s decrease in crime comes from four major shocks, including gang violence policies and the COVID pandemic</a:t>
            </a:r>
            <a:endParaRPr/>
          </a:p>
        </p:txBody>
      </p:sp>
      <p:pic>
        <p:nvPicPr>
          <p:cNvPr descr="Image result for uchicago harris logo" id="576" name="Google Shape;576;p7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933" y="1246909"/>
            <a:ext cx="9378135" cy="517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/>
          <p:nvPr>
            <p:ph idx="12" type="sldNum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8"/>
          <p:cNvSpPr txBox="1"/>
          <p:nvPr>
            <p:ph idx="1" type="body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While many countries faced similar changes in crime, El Salvador’s gang violence reduction policies sharply diminished attacks</a:t>
            </a:r>
            <a:endParaRPr/>
          </a:p>
        </p:txBody>
      </p:sp>
      <p:pic>
        <p:nvPicPr>
          <p:cNvPr descr="Image result for uchicago harris logo" id="584" name="Google Shape;584;p8"/>
          <p:cNvPicPr preferRelativeResize="0"/>
          <p:nvPr/>
        </p:nvPicPr>
        <p:blipFill rotWithShape="1">
          <a:blip r:embed="rId3">
            <a:alphaModFix/>
          </a:blip>
          <a:srcRect b="0" l="0" r="2465" t="0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"/>
          <p:cNvPicPr preferRelativeResize="0"/>
          <p:nvPr/>
        </p:nvPicPr>
        <p:blipFill rotWithShape="1">
          <a:blip r:embed="rId4">
            <a:alphaModFix/>
          </a:blip>
          <a:srcRect b="817" l="0" r="0" t="0"/>
          <a:stretch/>
        </p:blipFill>
        <p:spPr>
          <a:xfrm>
            <a:off x="364707" y="1235903"/>
            <a:ext cx="11462585" cy="478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POST UChicago">
      <a:dk1>
        <a:srgbClr val="7F7772"/>
      </a:dk1>
      <a:lt1>
        <a:srgbClr val="FFFFFF"/>
      </a:lt1>
      <a:dk2>
        <a:srgbClr val="367C96"/>
      </a:dk2>
      <a:lt2>
        <a:srgbClr val="C7C5C4"/>
      </a:lt2>
      <a:accent1>
        <a:srgbClr val="8B0021"/>
      </a:accent1>
      <a:accent2>
        <a:srgbClr val="FCAF17"/>
      </a:accent2>
      <a:accent3>
        <a:srgbClr val="D5802C"/>
      </a:accent3>
      <a:accent4>
        <a:srgbClr val="993536"/>
      </a:accent4>
      <a:accent5>
        <a:srgbClr val="91AB5A"/>
      </a:accent5>
      <a:accent6>
        <a:srgbClr val="5859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POST UChicago">
      <a:dk1>
        <a:srgbClr val="7F7772"/>
      </a:dk1>
      <a:lt1>
        <a:srgbClr val="FFFFFF"/>
      </a:lt1>
      <a:dk2>
        <a:srgbClr val="367C96"/>
      </a:dk2>
      <a:lt2>
        <a:srgbClr val="C7C5C4"/>
      </a:lt2>
      <a:accent1>
        <a:srgbClr val="8B0021"/>
      </a:accent1>
      <a:accent2>
        <a:srgbClr val="FCAF17"/>
      </a:accent2>
      <a:accent3>
        <a:srgbClr val="D5802C"/>
      </a:accent3>
      <a:accent4>
        <a:srgbClr val="993536"/>
      </a:accent4>
      <a:accent5>
        <a:srgbClr val="91AB5A"/>
      </a:accent5>
      <a:accent6>
        <a:srgbClr val="5859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2022-06-10T17:11:53Z</dcterms:created>
  <dc:creator>Keven Ruby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0x0101008CE4736FE7B1A545B56A8F0078786AE9</vt:lpwstr>
  </property>
  <property fmtid="{D5CDD505-2E9C-101B-9397-08002B2CF9AE}" pid="3" name="MediaServiceImageTags">
    <vt:lpwstr/>
  </property>
</Properties>
</file>