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3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6" r:id="rId19"/>
    <p:sldId id="278" r:id="rId20"/>
    <p:sldId id="284" r:id="rId21"/>
    <p:sldId id="272" r:id="rId22"/>
    <p:sldId id="273" r:id="rId23"/>
    <p:sldId id="274" r:id="rId24"/>
    <p:sldId id="275" r:id="rId25"/>
    <p:sldId id="277" r:id="rId26"/>
    <p:sldId id="279" r:id="rId27"/>
    <p:sldId id="280" r:id="rId28"/>
    <p:sldId id="281" r:id="rId29"/>
    <p:sldId id="282" r:id="rId30"/>
    <p:sldId id="283" r:id="rId31"/>
  </p:sldIdLst>
  <p:sldSz cx="12192000" cy="6858000"/>
  <p:notesSz cx="7099300" cy="10234613"/>
  <p:embeddedFontLst>
    <p:embeddedFont>
      <p:font typeface="Century Gothic" panose="020B0502020202020204" pitchFamily="34" charset="0"/>
      <p:regular r:id="rId33"/>
      <p:bold r:id="rId34"/>
      <p:italic r:id="rId35"/>
      <p:boldItalic r:id="rId36"/>
    </p:embeddedFont>
    <p:embeddedFont>
      <p:font typeface="Montserrat" pitchFamily="2" charset="77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2" roundtripDataSignature="AMtx7miPJ9aFX+OQDNzTcn2PK1CmCdDr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10"/>
    <p:restoredTop sz="94774"/>
  </p:normalViewPr>
  <p:slideViewPr>
    <p:cSldViewPr snapToGrid="0">
      <p:cViewPr varScale="1">
        <p:scale>
          <a:sx n="64" d="100"/>
          <a:sy n="64" d="100"/>
        </p:scale>
        <p:origin x="200" y="1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7.fntdata"/><Relationship Id="rId21" Type="http://schemas.openxmlformats.org/officeDocument/2006/relationships/slide" Target="slides/slide19.xml"/><Relationship Id="rId34" Type="http://schemas.openxmlformats.org/officeDocument/2006/relationships/font" Target="fonts/font2.fntdata"/><Relationship Id="rId42" Type="http://customschemas.google.com/relationships/presentationmetadata" Target="meta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4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3.fntdata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tableStyles" Target="tableStyles.xml"/><Relationship Id="rId20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6363" cy="51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1294" y="0"/>
            <a:ext cx="3076363" cy="51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930" y="4925408"/>
            <a:ext cx="567944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107"/>
            <a:ext cx="3076363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1:notes"/>
          <p:cNvSpPr txBox="1">
            <a:spLocks noGrp="1"/>
          </p:cNvSpPr>
          <p:nvPr>
            <p:ph type="body" idx="1"/>
          </p:nvPr>
        </p:nvSpPr>
        <p:spPr>
          <a:xfrm>
            <a:off x="709930" y="4925408"/>
            <a:ext cx="5679440" cy="4029879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9:notes"/>
          <p:cNvSpPr txBox="1">
            <a:spLocks noGrp="1"/>
          </p:cNvSpPr>
          <p:nvPr>
            <p:ph type="body" idx="1"/>
          </p:nvPr>
        </p:nvSpPr>
        <p:spPr>
          <a:xfrm>
            <a:off x="709930" y="4925408"/>
            <a:ext cx="5679440" cy="4029879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0:notes"/>
          <p:cNvSpPr txBox="1">
            <a:spLocks noGrp="1"/>
          </p:cNvSpPr>
          <p:nvPr>
            <p:ph type="body" idx="1"/>
          </p:nvPr>
        </p:nvSpPr>
        <p:spPr>
          <a:xfrm>
            <a:off x="709930" y="4925408"/>
            <a:ext cx="5679440" cy="4029879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11:notes"/>
          <p:cNvSpPr txBox="1">
            <a:spLocks noGrp="1"/>
          </p:cNvSpPr>
          <p:nvPr>
            <p:ph type="body" idx="1"/>
          </p:nvPr>
        </p:nvSpPr>
        <p:spPr>
          <a:xfrm>
            <a:off x="709930" y="4925408"/>
            <a:ext cx="5679440" cy="4029879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12:notes"/>
          <p:cNvSpPr txBox="1">
            <a:spLocks noGrp="1"/>
          </p:cNvSpPr>
          <p:nvPr>
            <p:ph type="body" idx="1"/>
          </p:nvPr>
        </p:nvSpPr>
        <p:spPr>
          <a:xfrm>
            <a:off x="709930" y="4925408"/>
            <a:ext cx="5679440" cy="4029879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1" name="Google Shape;621;p13:notes"/>
          <p:cNvSpPr txBox="1">
            <a:spLocks noGrp="1"/>
          </p:cNvSpPr>
          <p:nvPr>
            <p:ph type="body" idx="1"/>
          </p:nvPr>
        </p:nvSpPr>
        <p:spPr>
          <a:xfrm>
            <a:off x="709930" y="4925408"/>
            <a:ext cx="567944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13:notes"/>
          <p:cNvSpPr txBox="1">
            <a:spLocks noGrp="1"/>
          </p:cNvSpPr>
          <p:nvPr>
            <p:ph type="sldNum" idx="12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4:notes"/>
          <p:cNvSpPr txBox="1">
            <a:spLocks noGrp="1"/>
          </p:cNvSpPr>
          <p:nvPr>
            <p:ph type="body" idx="1"/>
          </p:nvPr>
        </p:nvSpPr>
        <p:spPr>
          <a:xfrm>
            <a:off x="709930" y="4925408"/>
            <a:ext cx="5679440" cy="4029879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21:notes"/>
          <p:cNvSpPr txBox="1">
            <a:spLocks noGrp="1"/>
          </p:cNvSpPr>
          <p:nvPr>
            <p:ph type="body" idx="1"/>
          </p:nvPr>
        </p:nvSpPr>
        <p:spPr>
          <a:xfrm>
            <a:off x="709930" y="4925408"/>
            <a:ext cx="5679440" cy="4029879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16:notes"/>
          <p:cNvSpPr txBox="1">
            <a:spLocks noGrp="1"/>
          </p:cNvSpPr>
          <p:nvPr>
            <p:ph type="body" idx="1"/>
          </p:nvPr>
        </p:nvSpPr>
        <p:spPr>
          <a:xfrm>
            <a:off x="709930" y="4925408"/>
            <a:ext cx="5679440" cy="4029879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22:notes"/>
          <p:cNvSpPr txBox="1">
            <a:spLocks noGrp="1"/>
          </p:cNvSpPr>
          <p:nvPr>
            <p:ph type="body" idx="1"/>
          </p:nvPr>
        </p:nvSpPr>
        <p:spPr>
          <a:xfrm>
            <a:off x="709930" y="4925408"/>
            <a:ext cx="5679440" cy="4029879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>
          <a:extLst>
            <a:ext uri="{FF2B5EF4-FFF2-40B4-BE49-F238E27FC236}">
              <a16:creationId xmlns:a16="http://schemas.microsoft.com/office/drawing/2014/main" id="{B25D7AB2-90BE-9597-3507-57E721D8C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:notes">
            <a:extLst>
              <a:ext uri="{FF2B5EF4-FFF2-40B4-BE49-F238E27FC236}">
                <a16:creationId xmlns:a16="http://schemas.microsoft.com/office/drawing/2014/main" id="{B485B64D-C859-D736-6A50-0F3A836F0F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2" name="Google Shape;532;p2:notes">
            <a:extLst>
              <a:ext uri="{FF2B5EF4-FFF2-40B4-BE49-F238E27FC236}">
                <a16:creationId xmlns:a16="http://schemas.microsoft.com/office/drawing/2014/main" id="{D5827608-E78E-15B1-73CC-9B008F8B85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9930" y="4925408"/>
            <a:ext cx="567944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3" name="Google Shape;533;p2:notes">
            <a:extLst>
              <a:ext uri="{FF2B5EF4-FFF2-40B4-BE49-F238E27FC236}">
                <a16:creationId xmlns:a16="http://schemas.microsoft.com/office/drawing/2014/main" id="{2E8C4C80-9E9A-B62F-0096-993B434DCC1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1456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1b6122b02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00" cy="345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9" name="Google Shape;519;g31b6122b027_0_9:notes"/>
          <p:cNvSpPr txBox="1">
            <a:spLocks noGrp="1"/>
          </p:cNvSpPr>
          <p:nvPr>
            <p:ph type="body" idx="1"/>
          </p:nvPr>
        </p:nvSpPr>
        <p:spPr>
          <a:xfrm>
            <a:off x="709930" y="4925408"/>
            <a:ext cx="5679300" cy="40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dshdshousdhoi</a:t>
            </a:r>
            <a:endParaRPr/>
          </a:p>
        </p:txBody>
      </p:sp>
      <p:sp>
        <p:nvSpPr>
          <p:cNvPr id="520" name="Google Shape;520;g31b6122b027_0_9:notes"/>
          <p:cNvSpPr txBox="1">
            <a:spLocks noGrp="1"/>
          </p:cNvSpPr>
          <p:nvPr>
            <p:ph type="sldNum" idx="12"/>
          </p:nvPr>
        </p:nvSpPr>
        <p:spPr>
          <a:xfrm>
            <a:off x="4021294" y="9721107"/>
            <a:ext cx="30765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7:notes"/>
          <p:cNvSpPr txBox="1">
            <a:spLocks noGrp="1"/>
          </p:cNvSpPr>
          <p:nvPr>
            <p:ph type="body" idx="1"/>
          </p:nvPr>
        </p:nvSpPr>
        <p:spPr>
          <a:xfrm>
            <a:off x="709930" y="4925408"/>
            <a:ext cx="5679440" cy="4029879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15:notes"/>
          <p:cNvSpPr txBox="1">
            <a:spLocks noGrp="1"/>
          </p:cNvSpPr>
          <p:nvPr>
            <p:ph type="body" idx="1"/>
          </p:nvPr>
        </p:nvSpPr>
        <p:spPr>
          <a:xfrm>
            <a:off x="709930" y="4925408"/>
            <a:ext cx="5679440" cy="4029879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8:notes"/>
          <p:cNvSpPr txBox="1">
            <a:spLocks noGrp="1"/>
          </p:cNvSpPr>
          <p:nvPr>
            <p:ph type="body" idx="1"/>
          </p:nvPr>
        </p:nvSpPr>
        <p:spPr>
          <a:xfrm>
            <a:off x="709930" y="4925408"/>
            <a:ext cx="5679440" cy="4029879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19:notes"/>
          <p:cNvSpPr txBox="1">
            <a:spLocks noGrp="1"/>
          </p:cNvSpPr>
          <p:nvPr>
            <p:ph type="body" idx="1"/>
          </p:nvPr>
        </p:nvSpPr>
        <p:spPr>
          <a:xfrm>
            <a:off x="709930" y="4925408"/>
            <a:ext cx="5679440" cy="4029879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20:notes"/>
          <p:cNvSpPr txBox="1">
            <a:spLocks noGrp="1"/>
          </p:cNvSpPr>
          <p:nvPr>
            <p:ph type="body" idx="1"/>
          </p:nvPr>
        </p:nvSpPr>
        <p:spPr>
          <a:xfrm>
            <a:off x="709930" y="4925408"/>
            <a:ext cx="5679440" cy="4029879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23:notes"/>
          <p:cNvSpPr txBox="1">
            <a:spLocks noGrp="1"/>
          </p:cNvSpPr>
          <p:nvPr>
            <p:ph type="body" idx="1"/>
          </p:nvPr>
        </p:nvSpPr>
        <p:spPr>
          <a:xfrm>
            <a:off x="709930" y="4925408"/>
            <a:ext cx="5679440" cy="4029879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24:notes"/>
          <p:cNvSpPr txBox="1">
            <a:spLocks noGrp="1"/>
          </p:cNvSpPr>
          <p:nvPr>
            <p:ph type="body" idx="1"/>
          </p:nvPr>
        </p:nvSpPr>
        <p:spPr>
          <a:xfrm>
            <a:off x="709930" y="4925408"/>
            <a:ext cx="5679440" cy="4029879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25:notes"/>
          <p:cNvSpPr txBox="1">
            <a:spLocks noGrp="1"/>
          </p:cNvSpPr>
          <p:nvPr>
            <p:ph type="body" idx="1"/>
          </p:nvPr>
        </p:nvSpPr>
        <p:spPr>
          <a:xfrm>
            <a:off x="709930" y="4925408"/>
            <a:ext cx="5679440" cy="4029879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26:notes"/>
          <p:cNvSpPr txBox="1">
            <a:spLocks noGrp="1"/>
          </p:cNvSpPr>
          <p:nvPr>
            <p:ph type="body" idx="1"/>
          </p:nvPr>
        </p:nvSpPr>
        <p:spPr>
          <a:xfrm>
            <a:off x="709930" y="4925408"/>
            <a:ext cx="5679440" cy="4029879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31b6122b027_0_1:notes"/>
          <p:cNvSpPr txBox="1">
            <a:spLocks noGrp="1"/>
          </p:cNvSpPr>
          <p:nvPr>
            <p:ph type="body" idx="1"/>
          </p:nvPr>
        </p:nvSpPr>
        <p:spPr>
          <a:xfrm>
            <a:off x="709930" y="4925408"/>
            <a:ext cx="5679300" cy="4029900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g31b6122b02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2" name="Google Shape;532;p2:notes"/>
          <p:cNvSpPr txBox="1">
            <a:spLocks noGrp="1"/>
          </p:cNvSpPr>
          <p:nvPr>
            <p:ph type="body" idx="1"/>
          </p:nvPr>
        </p:nvSpPr>
        <p:spPr>
          <a:xfrm>
            <a:off x="709930" y="4925408"/>
            <a:ext cx="567944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dshdshousdhoi</a:t>
            </a:r>
            <a:endParaRPr/>
          </a:p>
        </p:txBody>
      </p:sp>
      <p:sp>
        <p:nvSpPr>
          <p:cNvPr id="533" name="Google Shape;533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:notes"/>
          <p:cNvSpPr txBox="1">
            <a:spLocks noGrp="1"/>
          </p:cNvSpPr>
          <p:nvPr>
            <p:ph type="body" idx="1"/>
          </p:nvPr>
        </p:nvSpPr>
        <p:spPr>
          <a:xfrm>
            <a:off x="709930" y="4925408"/>
            <a:ext cx="5679440" cy="4029879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:notes"/>
          <p:cNvSpPr txBox="1">
            <a:spLocks noGrp="1"/>
          </p:cNvSpPr>
          <p:nvPr>
            <p:ph type="body" idx="1"/>
          </p:nvPr>
        </p:nvSpPr>
        <p:spPr>
          <a:xfrm>
            <a:off x="709930" y="4925408"/>
            <a:ext cx="5679440" cy="4029879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5:notes"/>
          <p:cNvSpPr txBox="1">
            <a:spLocks noGrp="1"/>
          </p:cNvSpPr>
          <p:nvPr>
            <p:ph type="body" idx="1"/>
          </p:nvPr>
        </p:nvSpPr>
        <p:spPr>
          <a:xfrm>
            <a:off x="709930" y="4925408"/>
            <a:ext cx="5679440" cy="4029879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:notes"/>
          <p:cNvSpPr txBox="1">
            <a:spLocks noGrp="1"/>
          </p:cNvSpPr>
          <p:nvPr>
            <p:ph type="body" idx="1"/>
          </p:nvPr>
        </p:nvSpPr>
        <p:spPr>
          <a:xfrm>
            <a:off x="709930" y="4925408"/>
            <a:ext cx="5679440" cy="4029879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7:notes"/>
          <p:cNvSpPr txBox="1">
            <a:spLocks noGrp="1"/>
          </p:cNvSpPr>
          <p:nvPr>
            <p:ph type="body" idx="1"/>
          </p:nvPr>
        </p:nvSpPr>
        <p:spPr>
          <a:xfrm>
            <a:off x="709930" y="4925408"/>
            <a:ext cx="5679440" cy="4029879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8:notes"/>
          <p:cNvSpPr txBox="1">
            <a:spLocks noGrp="1"/>
          </p:cNvSpPr>
          <p:nvPr>
            <p:ph type="body" idx="1"/>
          </p:nvPr>
        </p:nvSpPr>
        <p:spPr>
          <a:xfrm>
            <a:off x="709930" y="4925408"/>
            <a:ext cx="5679440" cy="4029879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0"/>
          <p:cNvSpPr txBox="1">
            <a:spLocks noGrp="1"/>
          </p:cNvSpPr>
          <p:nvPr>
            <p:ph type="title"/>
          </p:nvPr>
        </p:nvSpPr>
        <p:spPr>
          <a:xfrm>
            <a:off x="838200" y="2933698"/>
            <a:ext cx="10515600" cy="810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Montserrat"/>
              <a:buNone/>
              <a:defRPr sz="6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0"/>
          <p:cNvSpPr txBox="1">
            <a:spLocks noGrp="1"/>
          </p:cNvSpPr>
          <p:nvPr>
            <p:ph type="body" idx="1"/>
          </p:nvPr>
        </p:nvSpPr>
        <p:spPr>
          <a:xfrm>
            <a:off x="838200" y="3924301"/>
            <a:ext cx="10515600" cy="80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91425" rIns="0" bIns="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B38"/>
              </a:buClr>
              <a:buSzPts val="3200"/>
              <a:buNone/>
              <a:defRPr sz="3200">
                <a:solidFill>
                  <a:srgbClr val="3F3B38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0"/>
          <p:cNvSpPr txBox="1">
            <a:spLocks noGrp="1"/>
          </p:cNvSpPr>
          <p:nvPr>
            <p:ph type="dt" idx="10"/>
          </p:nvPr>
        </p:nvSpPr>
        <p:spPr>
          <a:xfrm>
            <a:off x="381000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0"/>
          <p:cNvSpPr txBox="1">
            <a:spLocks noGrp="1"/>
          </p:cNvSpPr>
          <p:nvPr>
            <p:ph type="ftr" idx="11"/>
          </p:nvPr>
        </p:nvSpPr>
        <p:spPr>
          <a:xfrm>
            <a:off x="4038600" y="6553200"/>
            <a:ext cx="4114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0"/>
          <p:cNvSpPr txBox="1">
            <a:spLocks noGrp="1"/>
          </p:cNvSpPr>
          <p:nvPr>
            <p:ph type="sldNum" idx="12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30"/>
          <p:cNvSpPr/>
          <p:nvPr/>
        </p:nvSpPr>
        <p:spPr>
          <a:xfrm rot="10800000" flipH="1">
            <a:off x="380999" y="335277"/>
            <a:ext cx="10039351" cy="4571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" name="Google Shape;25;p30"/>
          <p:cNvSpPr/>
          <p:nvPr/>
        </p:nvSpPr>
        <p:spPr>
          <a:xfrm rot="10800000" flipH="1">
            <a:off x="380999" y="6477000"/>
            <a:ext cx="11430000" cy="457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" name="Google Shape;26;p30"/>
          <p:cNvSpPr txBox="1"/>
          <p:nvPr/>
        </p:nvSpPr>
        <p:spPr>
          <a:xfrm>
            <a:off x="10541966" y="276981"/>
            <a:ext cx="1269033" cy="646331"/>
          </a:xfrm>
          <a:prstGeom prst="rect">
            <a:avLst/>
          </a:prstGeom>
          <a:solidFill>
            <a:srgbClr val="3F3B3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APAT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0">
          <p15:clr>
            <a:srgbClr val="FBAE40"/>
          </p15:clr>
        </p15:guide>
        <p15:guide id="2" orient="horz" pos="2976">
          <p15:clr>
            <a:srgbClr val="FBAE40"/>
          </p15:clr>
        </p15:guide>
        <p15:guide id="3" pos="7152">
          <p15:clr>
            <a:srgbClr val="FBAE40"/>
          </p15:clr>
        </p15:guide>
        <p15:guide id="4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with Sources">
  <p:cSld name="Two Content with Source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8"/>
          <p:cNvSpPr txBox="1">
            <a:spLocks noGrp="1"/>
          </p:cNvSpPr>
          <p:nvPr>
            <p:ph type="title"/>
          </p:nvPr>
        </p:nvSpPr>
        <p:spPr>
          <a:xfrm>
            <a:off x="381000" y="365125"/>
            <a:ext cx="1003935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Montserra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8"/>
          <p:cNvSpPr txBox="1">
            <a:spLocks noGrp="1"/>
          </p:cNvSpPr>
          <p:nvPr>
            <p:ph type="body" idx="1"/>
          </p:nvPr>
        </p:nvSpPr>
        <p:spPr>
          <a:xfrm>
            <a:off x="381000" y="952500"/>
            <a:ext cx="11429999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 b="1" i="0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55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38"/>
          <p:cNvSpPr txBox="1">
            <a:spLocks noGrp="1"/>
          </p:cNvSpPr>
          <p:nvPr>
            <p:ph type="body" idx="2"/>
          </p:nvPr>
        </p:nvSpPr>
        <p:spPr>
          <a:xfrm>
            <a:off x="381001" y="1447800"/>
            <a:ext cx="5638799" cy="45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2000"/>
              <a:buChar char="▪"/>
              <a:defRPr sz="2000"/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30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600"/>
              <a:buChar char="▪"/>
              <a:defRPr sz="1600"/>
            </a:lvl3pPr>
            <a:lvl4pPr marL="1828800" lvl="3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04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200"/>
              <a:buChar char="▪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38"/>
          <p:cNvSpPr txBox="1">
            <a:spLocks noGrp="1"/>
          </p:cNvSpPr>
          <p:nvPr>
            <p:ph type="body" idx="3"/>
          </p:nvPr>
        </p:nvSpPr>
        <p:spPr>
          <a:xfrm>
            <a:off x="6172200" y="1447800"/>
            <a:ext cx="5638800" cy="45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2000"/>
              <a:buChar char="▪"/>
              <a:defRPr sz="2000"/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30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600"/>
              <a:buChar char="▪"/>
              <a:defRPr sz="1600"/>
            </a:lvl3pPr>
            <a:lvl4pPr marL="1828800" lvl="3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04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200"/>
              <a:buChar char="▪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38"/>
          <p:cNvSpPr txBox="1">
            <a:spLocks noGrp="1"/>
          </p:cNvSpPr>
          <p:nvPr>
            <p:ph type="body" idx="4"/>
          </p:nvPr>
        </p:nvSpPr>
        <p:spPr>
          <a:xfrm>
            <a:off x="381001" y="6057900"/>
            <a:ext cx="5638799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955"/>
              </a:buClr>
              <a:buSzPts val="1050"/>
              <a:buFont typeface="Noto Sans Symbols"/>
              <a:buNone/>
              <a:defRPr sz="1050" b="0" i="0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 i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F5955"/>
              </a:buClr>
              <a:buSzPts val="1050"/>
              <a:buNone/>
              <a:defRPr sz="1050" b="0" i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1"/>
            </a:lvl4pPr>
            <a:lvl5pPr marL="2286000" lvl="4" indent="-2857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F5955"/>
              </a:buClr>
              <a:buSzPts val="900"/>
              <a:buChar char="▪"/>
              <a:defRPr sz="9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38"/>
          <p:cNvSpPr txBox="1">
            <a:spLocks noGrp="1"/>
          </p:cNvSpPr>
          <p:nvPr>
            <p:ph type="body" idx="5"/>
          </p:nvPr>
        </p:nvSpPr>
        <p:spPr>
          <a:xfrm>
            <a:off x="6172200" y="6057900"/>
            <a:ext cx="5638799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955"/>
              </a:buClr>
              <a:buSzPts val="1050"/>
              <a:buFont typeface="Noto Sans Symbols"/>
              <a:buNone/>
              <a:defRPr sz="1050" b="0" i="0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 i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F5955"/>
              </a:buClr>
              <a:buSzPts val="1050"/>
              <a:buNone/>
              <a:defRPr sz="1050" b="0" i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1"/>
            </a:lvl4pPr>
            <a:lvl5pPr marL="2286000" lvl="4" indent="-2857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F5955"/>
              </a:buClr>
              <a:buSzPts val="900"/>
              <a:buChar char="▪"/>
              <a:defRPr sz="9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38"/>
          <p:cNvSpPr txBox="1">
            <a:spLocks noGrp="1"/>
          </p:cNvSpPr>
          <p:nvPr>
            <p:ph type="dt" idx="10"/>
          </p:nvPr>
        </p:nvSpPr>
        <p:spPr>
          <a:xfrm>
            <a:off x="381000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8"/>
          <p:cNvSpPr txBox="1">
            <a:spLocks noGrp="1"/>
          </p:cNvSpPr>
          <p:nvPr>
            <p:ph type="ftr" idx="11"/>
          </p:nvPr>
        </p:nvSpPr>
        <p:spPr>
          <a:xfrm>
            <a:off x="4038600" y="6553200"/>
            <a:ext cx="4114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38"/>
          <p:cNvSpPr txBox="1">
            <a:spLocks noGrp="1"/>
          </p:cNvSpPr>
          <p:nvPr>
            <p:ph type="sldNum" idx="12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16">
          <p15:clr>
            <a:srgbClr val="FBAE40"/>
          </p15:clr>
        </p15:guide>
        <p15:guide id="2" orient="horz" pos="376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9"/>
          <p:cNvSpPr txBox="1">
            <a:spLocks noGrp="1"/>
          </p:cNvSpPr>
          <p:nvPr>
            <p:ph type="body" idx="1"/>
          </p:nvPr>
        </p:nvSpPr>
        <p:spPr>
          <a:xfrm>
            <a:off x="381000" y="1447800"/>
            <a:ext cx="5638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3" name="Google Shape;123;p39"/>
          <p:cNvSpPr txBox="1">
            <a:spLocks noGrp="1"/>
          </p:cNvSpPr>
          <p:nvPr>
            <p:ph type="body" idx="2"/>
          </p:nvPr>
        </p:nvSpPr>
        <p:spPr>
          <a:xfrm>
            <a:off x="381000" y="2133600"/>
            <a:ext cx="5638800" cy="426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2000"/>
              <a:buChar char="▪"/>
              <a:defRPr sz="2000"/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30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600"/>
              <a:buChar char="▪"/>
              <a:defRPr sz="1600"/>
            </a:lvl3pPr>
            <a:lvl4pPr marL="1828800" lvl="3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04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200"/>
              <a:buChar char="▪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39"/>
          <p:cNvSpPr txBox="1">
            <a:spLocks noGrp="1"/>
          </p:cNvSpPr>
          <p:nvPr>
            <p:ph type="body" idx="3"/>
          </p:nvPr>
        </p:nvSpPr>
        <p:spPr>
          <a:xfrm>
            <a:off x="6172200" y="1447801"/>
            <a:ext cx="5638800" cy="685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5" name="Google Shape;125;p39"/>
          <p:cNvSpPr txBox="1">
            <a:spLocks noGrp="1"/>
          </p:cNvSpPr>
          <p:nvPr>
            <p:ph type="body" idx="4"/>
          </p:nvPr>
        </p:nvSpPr>
        <p:spPr>
          <a:xfrm>
            <a:off x="6172200" y="2133600"/>
            <a:ext cx="5638799" cy="426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2000"/>
              <a:buChar char="▪"/>
              <a:defRPr sz="2000"/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30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600"/>
              <a:buChar char="▪"/>
              <a:defRPr sz="1600"/>
            </a:lvl3pPr>
            <a:lvl4pPr marL="1828800" lvl="3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04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200"/>
              <a:buChar char="▪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39"/>
          <p:cNvSpPr txBox="1">
            <a:spLocks noGrp="1"/>
          </p:cNvSpPr>
          <p:nvPr>
            <p:ph type="title"/>
          </p:nvPr>
        </p:nvSpPr>
        <p:spPr>
          <a:xfrm>
            <a:off x="381000" y="365125"/>
            <a:ext cx="1003935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Montserra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9"/>
          <p:cNvSpPr txBox="1">
            <a:spLocks noGrp="1"/>
          </p:cNvSpPr>
          <p:nvPr>
            <p:ph type="body" idx="5"/>
          </p:nvPr>
        </p:nvSpPr>
        <p:spPr>
          <a:xfrm>
            <a:off x="381000" y="952500"/>
            <a:ext cx="11429999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 b="1" i="0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55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39"/>
          <p:cNvSpPr txBox="1">
            <a:spLocks noGrp="1"/>
          </p:cNvSpPr>
          <p:nvPr>
            <p:ph type="dt" idx="10"/>
          </p:nvPr>
        </p:nvSpPr>
        <p:spPr>
          <a:xfrm>
            <a:off x="381000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9"/>
          <p:cNvSpPr txBox="1">
            <a:spLocks noGrp="1"/>
          </p:cNvSpPr>
          <p:nvPr>
            <p:ph type="ftr" idx="11"/>
          </p:nvPr>
        </p:nvSpPr>
        <p:spPr>
          <a:xfrm>
            <a:off x="4038600" y="6553200"/>
            <a:ext cx="4114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9"/>
          <p:cNvSpPr txBox="1">
            <a:spLocks noGrp="1"/>
          </p:cNvSpPr>
          <p:nvPr>
            <p:ph type="sldNum" idx="12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4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mparison">
  <p:cSld name="2_Comparison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0"/>
          <p:cNvSpPr txBox="1">
            <a:spLocks noGrp="1"/>
          </p:cNvSpPr>
          <p:nvPr>
            <p:ph type="body" idx="1"/>
          </p:nvPr>
        </p:nvSpPr>
        <p:spPr>
          <a:xfrm>
            <a:off x="381000" y="1447800"/>
            <a:ext cx="5638800" cy="381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3" name="Google Shape;133;p40"/>
          <p:cNvSpPr txBox="1">
            <a:spLocks noGrp="1"/>
          </p:cNvSpPr>
          <p:nvPr>
            <p:ph type="body" idx="2"/>
          </p:nvPr>
        </p:nvSpPr>
        <p:spPr>
          <a:xfrm>
            <a:off x="381000" y="1943100"/>
            <a:ext cx="5638800" cy="4457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2000"/>
              <a:buChar char="▪"/>
              <a:defRPr sz="2000"/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30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600"/>
              <a:buChar char="▪"/>
              <a:defRPr sz="1600"/>
            </a:lvl3pPr>
            <a:lvl4pPr marL="1828800" lvl="3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04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200"/>
              <a:buChar char="▪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40"/>
          <p:cNvSpPr txBox="1">
            <a:spLocks noGrp="1"/>
          </p:cNvSpPr>
          <p:nvPr>
            <p:ph type="body" idx="3"/>
          </p:nvPr>
        </p:nvSpPr>
        <p:spPr>
          <a:xfrm>
            <a:off x="6172200" y="1447801"/>
            <a:ext cx="5638800" cy="380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5" name="Google Shape;135;p40"/>
          <p:cNvSpPr txBox="1">
            <a:spLocks noGrp="1"/>
          </p:cNvSpPr>
          <p:nvPr>
            <p:ph type="body" idx="4"/>
          </p:nvPr>
        </p:nvSpPr>
        <p:spPr>
          <a:xfrm>
            <a:off x="6172200" y="1943102"/>
            <a:ext cx="5638799" cy="4457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2000"/>
              <a:buChar char="▪"/>
              <a:defRPr sz="2000"/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30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600"/>
              <a:buChar char="▪"/>
              <a:defRPr sz="1600"/>
            </a:lvl3pPr>
            <a:lvl4pPr marL="1828800" lvl="3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04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200"/>
              <a:buChar char="▪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40"/>
          <p:cNvSpPr txBox="1">
            <a:spLocks noGrp="1"/>
          </p:cNvSpPr>
          <p:nvPr>
            <p:ph type="title"/>
          </p:nvPr>
        </p:nvSpPr>
        <p:spPr>
          <a:xfrm>
            <a:off x="381000" y="365125"/>
            <a:ext cx="1003935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Montserra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40"/>
          <p:cNvSpPr txBox="1">
            <a:spLocks noGrp="1"/>
          </p:cNvSpPr>
          <p:nvPr>
            <p:ph type="body" idx="5"/>
          </p:nvPr>
        </p:nvSpPr>
        <p:spPr>
          <a:xfrm>
            <a:off x="381000" y="952500"/>
            <a:ext cx="11429999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 b="1" i="0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55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40"/>
          <p:cNvSpPr txBox="1">
            <a:spLocks noGrp="1"/>
          </p:cNvSpPr>
          <p:nvPr>
            <p:ph type="dt" idx="10"/>
          </p:nvPr>
        </p:nvSpPr>
        <p:spPr>
          <a:xfrm>
            <a:off x="381000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40"/>
          <p:cNvSpPr txBox="1">
            <a:spLocks noGrp="1"/>
          </p:cNvSpPr>
          <p:nvPr>
            <p:ph type="ftr" idx="11"/>
          </p:nvPr>
        </p:nvSpPr>
        <p:spPr>
          <a:xfrm>
            <a:off x="4038600" y="6553200"/>
            <a:ext cx="4114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40"/>
          <p:cNvSpPr txBox="1">
            <a:spLocks noGrp="1"/>
          </p:cNvSpPr>
          <p:nvPr>
            <p:ph type="sldNum" idx="12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4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omparison">
  <p:cSld name="3_Comparison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1"/>
          <p:cNvSpPr txBox="1">
            <a:spLocks noGrp="1"/>
          </p:cNvSpPr>
          <p:nvPr>
            <p:ph type="body" idx="1"/>
          </p:nvPr>
        </p:nvSpPr>
        <p:spPr>
          <a:xfrm>
            <a:off x="3686628" y="1447801"/>
            <a:ext cx="3973286" cy="381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3" name="Google Shape;143;p41"/>
          <p:cNvSpPr txBox="1">
            <a:spLocks noGrp="1"/>
          </p:cNvSpPr>
          <p:nvPr>
            <p:ph type="body" idx="2"/>
          </p:nvPr>
        </p:nvSpPr>
        <p:spPr>
          <a:xfrm>
            <a:off x="3686628" y="1943101"/>
            <a:ext cx="3973286" cy="4457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2000"/>
              <a:buChar char="▪"/>
              <a:defRPr sz="2000"/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30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600"/>
              <a:buChar char="▪"/>
              <a:defRPr sz="1600"/>
            </a:lvl3pPr>
            <a:lvl4pPr marL="1828800" lvl="3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04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200"/>
              <a:buChar char="▪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4" name="Google Shape;144;p41"/>
          <p:cNvSpPr txBox="1">
            <a:spLocks noGrp="1"/>
          </p:cNvSpPr>
          <p:nvPr>
            <p:ph type="body" idx="3"/>
          </p:nvPr>
        </p:nvSpPr>
        <p:spPr>
          <a:xfrm>
            <a:off x="7837714" y="1447801"/>
            <a:ext cx="3973286" cy="3809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5" name="Google Shape;145;p41"/>
          <p:cNvSpPr txBox="1">
            <a:spLocks noGrp="1"/>
          </p:cNvSpPr>
          <p:nvPr>
            <p:ph type="body" idx="4"/>
          </p:nvPr>
        </p:nvSpPr>
        <p:spPr>
          <a:xfrm>
            <a:off x="7837714" y="1943102"/>
            <a:ext cx="3973285" cy="4457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2000"/>
              <a:buChar char="▪"/>
              <a:defRPr sz="2000"/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30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600"/>
              <a:buChar char="▪"/>
              <a:defRPr sz="1600"/>
            </a:lvl3pPr>
            <a:lvl4pPr marL="1828800" lvl="3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04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200"/>
              <a:buChar char="▪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41"/>
          <p:cNvSpPr txBox="1">
            <a:spLocks noGrp="1"/>
          </p:cNvSpPr>
          <p:nvPr>
            <p:ph type="title"/>
          </p:nvPr>
        </p:nvSpPr>
        <p:spPr>
          <a:xfrm>
            <a:off x="381000" y="365125"/>
            <a:ext cx="1003935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Montserra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41"/>
          <p:cNvSpPr txBox="1">
            <a:spLocks noGrp="1"/>
          </p:cNvSpPr>
          <p:nvPr>
            <p:ph type="body" idx="5"/>
          </p:nvPr>
        </p:nvSpPr>
        <p:spPr>
          <a:xfrm>
            <a:off x="381000" y="952500"/>
            <a:ext cx="11429999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 b="1" i="0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55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41"/>
          <p:cNvSpPr txBox="1">
            <a:spLocks noGrp="1"/>
          </p:cNvSpPr>
          <p:nvPr>
            <p:ph type="dt" idx="10"/>
          </p:nvPr>
        </p:nvSpPr>
        <p:spPr>
          <a:xfrm>
            <a:off x="381000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41"/>
          <p:cNvSpPr txBox="1">
            <a:spLocks noGrp="1"/>
          </p:cNvSpPr>
          <p:nvPr>
            <p:ph type="ftr" idx="11"/>
          </p:nvPr>
        </p:nvSpPr>
        <p:spPr>
          <a:xfrm>
            <a:off x="4038600" y="6553200"/>
            <a:ext cx="4114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41"/>
          <p:cNvSpPr txBox="1">
            <a:spLocks noGrp="1"/>
          </p:cNvSpPr>
          <p:nvPr>
            <p:ph type="sldNum" idx="12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41"/>
          <p:cNvSpPr txBox="1">
            <a:spLocks noGrp="1"/>
          </p:cNvSpPr>
          <p:nvPr>
            <p:ph type="body" idx="6"/>
          </p:nvPr>
        </p:nvSpPr>
        <p:spPr>
          <a:xfrm>
            <a:off x="381001" y="1943101"/>
            <a:ext cx="3127827" cy="4457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2000"/>
              <a:buChar char="▪"/>
              <a:defRPr sz="2000"/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30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600"/>
              <a:buChar char="▪"/>
              <a:defRPr sz="1600"/>
            </a:lvl3pPr>
            <a:lvl4pPr marL="1828800" lvl="3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04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200"/>
              <a:buChar char="▪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4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">
  <p:cSld name="1_Comparison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2"/>
          <p:cNvSpPr txBox="1">
            <a:spLocks noGrp="1"/>
          </p:cNvSpPr>
          <p:nvPr>
            <p:ph type="body" idx="1"/>
          </p:nvPr>
        </p:nvSpPr>
        <p:spPr>
          <a:xfrm>
            <a:off x="381000" y="1749554"/>
            <a:ext cx="4909006" cy="4651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t" anchorCtr="0">
            <a:normAutofit/>
          </a:bodyPr>
          <a:lstStyle>
            <a:lvl1pPr marL="457200" lvl="0" indent="-3175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400"/>
              <a:buChar char="▪"/>
              <a:defRPr sz="1400"/>
            </a:lvl1pPr>
            <a:lvl2pPr marL="914400" lvl="1" indent="-3048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marL="1371600" lvl="2" indent="-2921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000"/>
              <a:buChar char="▪"/>
              <a:defRPr sz="1000"/>
            </a:lvl3pPr>
            <a:lvl4pPr marL="1828800" lvl="3" indent="-2794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marL="2286000" lvl="4" indent="-304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200"/>
              <a:buChar char="▪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42"/>
          <p:cNvSpPr txBox="1">
            <a:spLocks noGrp="1"/>
          </p:cNvSpPr>
          <p:nvPr>
            <p:ph type="body" idx="2"/>
          </p:nvPr>
        </p:nvSpPr>
        <p:spPr>
          <a:xfrm>
            <a:off x="5410986" y="1447802"/>
            <a:ext cx="6400014" cy="30175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5" name="Google Shape;155;p42"/>
          <p:cNvSpPr txBox="1">
            <a:spLocks noGrp="1"/>
          </p:cNvSpPr>
          <p:nvPr>
            <p:ph type="body" idx="3"/>
          </p:nvPr>
        </p:nvSpPr>
        <p:spPr>
          <a:xfrm>
            <a:off x="5410986" y="1749554"/>
            <a:ext cx="6400013" cy="2254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2000"/>
              <a:buChar char="▪"/>
              <a:defRPr sz="2000"/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30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600"/>
              <a:buChar char="▪"/>
              <a:defRPr sz="1600"/>
            </a:lvl3pPr>
            <a:lvl4pPr marL="1828800" lvl="3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04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200"/>
              <a:buChar char="▪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42"/>
          <p:cNvSpPr txBox="1">
            <a:spLocks noGrp="1"/>
          </p:cNvSpPr>
          <p:nvPr>
            <p:ph type="title"/>
          </p:nvPr>
        </p:nvSpPr>
        <p:spPr>
          <a:xfrm>
            <a:off x="381000" y="365125"/>
            <a:ext cx="1003935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Montserra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42"/>
          <p:cNvSpPr txBox="1">
            <a:spLocks noGrp="1"/>
          </p:cNvSpPr>
          <p:nvPr>
            <p:ph type="body" idx="4"/>
          </p:nvPr>
        </p:nvSpPr>
        <p:spPr>
          <a:xfrm>
            <a:off x="381000" y="952500"/>
            <a:ext cx="11429999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 b="1" i="0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55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42"/>
          <p:cNvSpPr txBox="1">
            <a:spLocks noGrp="1"/>
          </p:cNvSpPr>
          <p:nvPr>
            <p:ph type="dt" idx="10"/>
          </p:nvPr>
        </p:nvSpPr>
        <p:spPr>
          <a:xfrm>
            <a:off x="381000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42"/>
          <p:cNvSpPr txBox="1">
            <a:spLocks noGrp="1"/>
          </p:cNvSpPr>
          <p:nvPr>
            <p:ph type="ftr" idx="11"/>
          </p:nvPr>
        </p:nvSpPr>
        <p:spPr>
          <a:xfrm>
            <a:off x="4038600" y="6553200"/>
            <a:ext cx="4114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42"/>
          <p:cNvSpPr txBox="1">
            <a:spLocks noGrp="1"/>
          </p:cNvSpPr>
          <p:nvPr>
            <p:ph type="sldNum" idx="12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p42"/>
          <p:cNvSpPr txBox="1">
            <a:spLocks noGrp="1"/>
          </p:cNvSpPr>
          <p:nvPr>
            <p:ph type="body" idx="5"/>
          </p:nvPr>
        </p:nvSpPr>
        <p:spPr>
          <a:xfrm>
            <a:off x="5410986" y="4071596"/>
            <a:ext cx="3139516" cy="30244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2" name="Google Shape;162;p42"/>
          <p:cNvSpPr txBox="1">
            <a:spLocks noGrp="1"/>
          </p:cNvSpPr>
          <p:nvPr>
            <p:ph type="body" idx="6"/>
          </p:nvPr>
        </p:nvSpPr>
        <p:spPr>
          <a:xfrm>
            <a:off x="5410986" y="4374037"/>
            <a:ext cx="3139516" cy="2026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2000"/>
              <a:buChar char="▪"/>
              <a:defRPr sz="2000"/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30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600"/>
              <a:buChar char="▪"/>
              <a:defRPr sz="1600"/>
            </a:lvl3pPr>
            <a:lvl4pPr marL="1828800" lvl="3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04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200"/>
              <a:buChar char="▪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42"/>
          <p:cNvSpPr txBox="1">
            <a:spLocks noGrp="1"/>
          </p:cNvSpPr>
          <p:nvPr>
            <p:ph type="body" idx="7"/>
          </p:nvPr>
        </p:nvSpPr>
        <p:spPr>
          <a:xfrm>
            <a:off x="8671481" y="4071596"/>
            <a:ext cx="3139517" cy="30244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4" name="Google Shape;164;p42"/>
          <p:cNvSpPr txBox="1">
            <a:spLocks noGrp="1"/>
          </p:cNvSpPr>
          <p:nvPr>
            <p:ph type="body" idx="8"/>
          </p:nvPr>
        </p:nvSpPr>
        <p:spPr>
          <a:xfrm>
            <a:off x="8671482" y="4374037"/>
            <a:ext cx="3139516" cy="2026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2000"/>
              <a:buChar char="▪"/>
              <a:defRPr sz="2000"/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30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600"/>
              <a:buChar char="▪"/>
              <a:defRPr sz="1600"/>
            </a:lvl3pPr>
            <a:lvl4pPr marL="1828800" lvl="3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04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200"/>
              <a:buChar char="▪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42"/>
          <p:cNvSpPr txBox="1">
            <a:spLocks noGrp="1"/>
          </p:cNvSpPr>
          <p:nvPr>
            <p:ph type="body" idx="9"/>
          </p:nvPr>
        </p:nvSpPr>
        <p:spPr>
          <a:xfrm>
            <a:off x="381000" y="1447802"/>
            <a:ext cx="4909006" cy="30244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4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with Sources">
  <p:cSld name="Comparison with Sources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3"/>
          <p:cNvSpPr txBox="1">
            <a:spLocks noGrp="1"/>
          </p:cNvSpPr>
          <p:nvPr>
            <p:ph type="body" idx="1"/>
          </p:nvPr>
        </p:nvSpPr>
        <p:spPr>
          <a:xfrm>
            <a:off x="381000" y="1447800"/>
            <a:ext cx="5638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8" name="Google Shape;168;p43"/>
          <p:cNvSpPr txBox="1">
            <a:spLocks noGrp="1"/>
          </p:cNvSpPr>
          <p:nvPr>
            <p:ph type="body" idx="2"/>
          </p:nvPr>
        </p:nvSpPr>
        <p:spPr>
          <a:xfrm>
            <a:off x="381000" y="2133601"/>
            <a:ext cx="5638800" cy="38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2000"/>
              <a:buChar char="▪"/>
              <a:defRPr sz="2000"/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30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600"/>
              <a:buChar char="▪"/>
              <a:defRPr sz="1600"/>
            </a:lvl3pPr>
            <a:lvl4pPr marL="1828800" lvl="3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04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200"/>
              <a:buChar char="▪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43"/>
          <p:cNvSpPr txBox="1">
            <a:spLocks noGrp="1"/>
          </p:cNvSpPr>
          <p:nvPr>
            <p:ph type="body" idx="3"/>
          </p:nvPr>
        </p:nvSpPr>
        <p:spPr>
          <a:xfrm>
            <a:off x="6172200" y="1447801"/>
            <a:ext cx="5638800" cy="685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200"/>
              <a:buNone/>
              <a:defRPr sz="2200" b="1">
                <a:solidFill>
                  <a:schemeClr val="accent3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0" name="Google Shape;170;p43"/>
          <p:cNvSpPr txBox="1">
            <a:spLocks noGrp="1"/>
          </p:cNvSpPr>
          <p:nvPr>
            <p:ph type="body" idx="4"/>
          </p:nvPr>
        </p:nvSpPr>
        <p:spPr>
          <a:xfrm>
            <a:off x="6172200" y="2133601"/>
            <a:ext cx="5638799" cy="38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2000"/>
              <a:buChar char="▪"/>
              <a:defRPr sz="2000"/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30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600"/>
              <a:buChar char="▪"/>
              <a:defRPr sz="1600"/>
            </a:lvl3pPr>
            <a:lvl4pPr marL="1828800" lvl="3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04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200"/>
              <a:buChar char="▪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1" name="Google Shape;171;p43"/>
          <p:cNvSpPr txBox="1">
            <a:spLocks noGrp="1"/>
          </p:cNvSpPr>
          <p:nvPr>
            <p:ph type="title"/>
          </p:nvPr>
        </p:nvSpPr>
        <p:spPr>
          <a:xfrm>
            <a:off x="381000" y="365125"/>
            <a:ext cx="1003935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Montserra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43"/>
          <p:cNvSpPr txBox="1">
            <a:spLocks noGrp="1"/>
          </p:cNvSpPr>
          <p:nvPr>
            <p:ph type="body" idx="5"/>
          </p:nvPr>
        </p:nvSpPr>
        <p:spPr>
          <a:xfrm>
            <a:off x="381000" y="952500"/>
            <a:ext cx="11429999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 b="1" i="0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55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43"/>
          <p:cNvSpPr txBox="1">
            <a:spLocks noGrp="1"/>
          </p:cNvSpPr>
          <p:nvPr>
            <p:ph type="body" idx="6"/>
          </p:nvPr>
        </p:nvSpPr>
        <p:spPr>
          <a:xfrm>
            <a:off x="381001" y="6057900"/>
            <a:ext cx="5638799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955"/>
              </a:buClr>
              <a:buSzPts val="1050"/>
              <a:buFont typeface="Noto Sans Symbols"/>
              <a:buNone/>
              <a:defRPr sz="1050" b="0" i="0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 i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F5955"/>
              </a:buClr>
              <a:buSzPts val="1050"/>
              <a:buNone/>
              <a:defRPr sz="1050" b="0" i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1"/>
            </a:lvl4pPr>
            <a:lvl5pPr marL="2286000" lvl="4" indent="-2857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F5955"/>
              </a:buClr>
              <a:buSzPts val="900"/>
              <a:buChar char="▪"/>
              <a:defRPr sz="9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4" name="Google Shape;174;p43"/>
          <p:cNvSpPr txBox="1">
            <a:spLocks noGrp="1"/>
          </p:cNvSpPr>
          <p:nvPr>
            <p:ph type="body" idx="7"/>
          </p:nvPr>
        </p:nvSpPr>
        <p:spPr>
          <a:xfrm>
            <a:off x="6172200" y="6057900"/>
            <a:ext cx="5638799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955"/>
              </a:buClr>
              <a:buSzPts val="1050"/>
              <a:buFont typeface="Noto Sans Symbols"/>
              <a:buNone/>
              <a:defRPr sz="1050" b="0" i="0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 i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F5955"/>
              </a:buClr>
              <a:buSzPts val="1050"/>
              <a:buNone/>
              <a:defRPr sz="1050" b="0" i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1"/>
            </a:lvl4pPr>
            <a:lvl5pPr marL="2286000" lvl="4" indent="-2857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F5955"/>
              </a:buClr>
              <a:buSzPts val="900"/>
              <a:buChar char="▪"/>
              <a:defRPr sz="9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5" name="Google Shape;175;p43"/>
          <p:cNvSpPr txBox="1">
            <a:spLocks noGrp="1"/>
          </p:cNvSpPr>
          <p:nvPr>
            <p:ph type="dt" idx="10"/>
          </p:nvPr>
        </p:nvSpPr>
        <p:spPr>
          <a:xfrm>
            <a:off x="381000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43"/>
          <p:cNvSpPr txBox="1">
            <a:spLocks noGrp="1"/>
          </p:cNvSpPr>
          <p:nvPr>
            <p:ph type="ftr" idx="11"/>
          </p:nvPr>
        </p:nvSpPr>
        <p:spPr>
          <a:xfrm>
            <a:off x="4038600" y="6553200"/>
            <a:ext cx="4114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3"/>
          <p:cNvSpPr txBox="1">
            <a:spLocks noGrp="1"/>
          </p:cNvSpPr>
          <p:nvPr>
            <p:ph type="sldNum" idx="12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44">
          <p15:clr>
            <a:srgbClr val="FBAE40"/>
          </p15:clr>
        </p15:guide>
        <p15:guide id="2" orient="horz" pos="3816">
          <p15:clr>
            <a:srgbClr val="FBAE40"/>
          </p15:clr>
        </p15:guide>
        <p15:guide id="3" orient="horz" pos="376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 with Sources">
  <p:cSld name="1_Comparison with Sources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4"/>
          <p:cNvSpPr txBox="1">
            <a:spLocks noGrp="1"/>
          </p:cNvSpPr>
          <p:nvPr>
            <p:ph type="body" idx="1"/>
          </p:nvPr>
        </p:nvSpPr>
        <p:spPr>
          <a:xfrm>
            <a:off x="3706072" y="1840673"/>
            <a:ext cx="3240648" cy="3200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0" name="Google Shape;180;p44"/>
          <p:cNvSpPr txBox="1">
            <a:spLocks noGrp="1"/>
          </p:cNvSpPr>
          <p:nvPr>
            <p:ph type="body" idx="2"/>
          </p:nvPr>
        </p:nvSpPr>
        <p:spPr>
          <a:xfrm>
            <a:off x="3706072" y="2250792"/>
            <a:ext cx="3245143" cy="386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2000"/>
              <a:buChar char="▪"/>
              <a:defRPr sz="2000"/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30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600"/>
              <a:buChar char="▪"/>
              <a:defRPr sz="1600"/>
            </a:lvl3pPr>
            <a:lvl4pPr marL="1828800" lvl="3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04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200"/>
              <a:buChar char="▪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44"/>
          <p:cNvSpPr txBox="1">
            <a:spLocks noGrp="1"/>
          </p:cNvSpPr>
          <p:nvPr>
            <p:ph type="title"/>
          </p:nvPr>
        </p:nvSpPr>
        <p:spPr>
          <a:xfrm>
            <a:off x="381000" y="365125"/>
            <a:ext cx="1003935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Montserra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44"/>
          <p:cNvSpPr txBox="1">
            <a:spLocks noGrp="1"/>
          </p:cNvSpPr>
          <p:nvPr>
            <p:ph type="body" idx="3"/>
          </p:nvPr>
        </p:nvSpPr>
        <p:spPr>
          <a:xfrm>
            <a:off x="381000" y="952500"/>
            <a:ext cx="11429999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 b="1" i="0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55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44"/>
          <p:cNvSpPr txBox="1">
            <a:spLocks noGrp="1"/>
          </p:cNvSpPr>
          <p:nvPr>
            <p:ph type="body" idx="4"/>
          </p:nvPr>
        </p:nvSpPr>
        <p:spPr>
          <a:xfrm>
            <a:off x="381001" y="6172200"/>
            <a:ext cx="6565719" cy="267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955"/>
              </a:buClr>
              <a:buSzPts val="1050"/>
              <a:buFont typeface="Noto Sans Symbols"/>
              <a:buNone/>
              <a:defRPr sz="1050" b="0" i="0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 i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F5955"/>
              </a:buClr>
              <a:buSzPts val="1050"/>
              <a:buNone/>
              <a:defRPr sz="1050" b="0" i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1"/>
            </a:lvl4pPr>
            <a:lvl5pPr marL="2286000" lvl="4" indent="-2857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F5955"/>
              </a:buClr>
              <a:buSzPts val="900"/>
              <a:buChar char="▪"/>
              <a:defRPr sz="9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44"/>
          <p:cNvSpPr txBox="1">
            <a:spLocks noGrp="1"/>
          </p:cNvSpPr>
          <p:nvPr>
            <p:ph type="dt" idx="10"/>
          </p:nvPr>
        </p:nvSpPr>
        <p:spPr>
          <a:xfrm>
            <a:off x="381000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44"/>
          <p:cNvSpPr txBox="1">
            <a:spLocks noGrp="1"/>
          </p:cNvSpPr>
          <p:nvPr>
            <p:ph type="ftr" idx="11"/>
          </p:nvPr>
        </p:nvSpPr>
        <p:spPr>
          <a:xfrm>
            <a:off x="4038600" y="6553200"/>
            <a:ext cx="4114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44"/>
          <p:cNvSpPr txBox="1">
            <a:spLocks noGrp="1"/>
          </p:cNvSpPr>
          <p:nvPr>
            <p:ph type="sldNum" idx="12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p44"/>
          <p:cNvSpPr txBox="1">
            <a:spLocks noGrp="1"/>
          </p:cNvSpPr>
          <p:nvPr>
            <p:ph type="body" idx="5"/>
          </p:nvPr>
        </p:nvSpPr>
        <p:spPr>
          <a:xfrm>
            <a:off x="380999" y="1831056"/>
            <a:ext cx="3240649" cy="320040"/>
          </a:xfrm>
          <a:prstGeom prst="rect">
            <a:avLst/>
          </a:prstGeom>
          <a:solidFill>
            <a:srgbClr val="285D70"/>
          </a:solidFill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44"/>
          <p:cNvSpPr txBox="1">
            <a:spLocks noGrp="1"/>
          </p:cNvSpPr>
          <p:nvPr>
            <p:ph type="body" idx="6"/>
          </p:nvPr>
        </p:nvSpPr>
        <p:spPr>
          <a:xfrm>
            <a:off x="381001" y="2250792"/>
            <a:ext cx="3240649" cy="386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2000"/>
              <a:buChar char="▪"/>
              <a:defRPr sz="2000"/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30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600"/>
              <a:buChar char="▪"/>
              <a:defRPr sz="1600"/>
            </a:lvl3pPr>
            <a:lvl4pPr marL="1828800" lvl="3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04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200"/>
              <a:buChar char="▪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44"/>
          <p:cNvSpPr txBox="1">
            <a:spLocks noGrp="1"/>
          </p:cNvSpPr>
          <p:nvPr>
            <p:ph type="body" idx="7"/>
          </p:nvPr>
        </p:nvSpPr>
        <p:spPr>
          <a:xfrm>
            <a:off x="7092950" y="1447166"/>
            <a:ext cx="4718050" cy="499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F5955"/>
              </a:buClr>
              <a:buSzPts val="1400"/>
              <a:buChar char="▪"/>
              <a:defRPr sz="1400"/>
            </a:lvl1pPr>
            <a:lvl2pPr marL="914400" lvl="1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marL="1371600" lvl="2" indent="-2984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100"/>
              <a:buChar char="▪"/>
              <a:defRPr sz="1100"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0" name="Google Shape;190;p44"/>
          <p:cNvSpPr txBox="1">
            <a:spLocks noGrp="1"/>
          </p:cNvSpPr>
          <p:nvPr>
            <p:ph type="body" idx="8"/>
          </p:nvPr>
        </p:nvSpPr>
        <p:spPr>
          <a:xfrm>
            <a:off x="381000" y="1447800"/>
            <a:ext cx="6565900" cy="323533"/>
          </a:xfrm>
          <a:prstGeom prst="rect">
            <a:avLst/>
          </a:prstGeom>
          <a:solidFill>
            <a:srgbClr val="E5E2E1"/>
          </a:solidFill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None/>
              <a:defRPr sz="1800">
                <a:solidFill>
                  <a:srgbClr val="5F5955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44">
          <p15:clr>
            <a:srgbClr val="FBAE40"/>
          </p15:clr>
        </p15:guide>
        <p15:guide id="2" orient="horz" pos="3816">
          <p15:clr>
            <a:srgbClr val="FBAE40"/>
          </p15:clr>
        </p15:guide>
        <p15:guide id="3" orient="horz" pos="376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omparison with Sources">
  <p:cSld name="4_Comparison with Sources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5"/>
          <p:cNvSpPr txBox="1">
            <a:spLocks noGrp="1"/>
          </p:cNvSpPr>
          <p:nvPr>
            <p:ph type="body" idx="1"/>
          </p:nvPr>
        </p:nvSpPr>
        <p:spPr>
          <a:xfrm>
            <a:off x="8570171" y="1840356"/>
            <a:ext cx="3240648" cy="3200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3" name="Google Shape;193;p45"/>
          <p:cNvSpPr txBox="1">
            <a:spLocks noGrp="1"/>
          </p:cNvSpPr>
          <p:nvPr>
            <p:ph type="body" idx="2"/>
          </p:nvPr>
        </p:nvSpPr>
        <p:spPr>
          <a:xfrm>
            <a:off x="8570171" y="2250475"/>
            <a:ext cx="3245143" cy="386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2000"/>
              <a:buChar char="▪"/>
              <a:defRPr sz="2000"/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30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600"/>
              <a:buChar char="▪"/>
              <a:defRPr sz="1600"/>
            </a:lvl3pPr>
            <a:lvl4pPr marL="1828800" lvl="3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04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200"/>
              <a:buChar char="▪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4" name="Google Shape;194;p45"/>
          <p:cNvSpPr txBox="1">
            <a:spLocks noGrp="1"/>
          </p:cNvSpPr>
          <p:nvPr>
            <p:ph type="title"/>
          </p:nvPr>
        </p:nvSpPr>
        <p:spPr>
          <a:xfrm>
            <a:off x="381000" y="365125"/>
            <a:ext cx="1003935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Montserra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45"/>
          <p:cNvSpPr txBox="1">
            <a:spLocks noGrp="1"/>
          </p:cNvSpPr>
          <p:nvPr>
            <p:ph type="body" idx="3"/>
          </p:nvPr>
        </p:nvSpPr>
        <p:spPr>
          <a:xfrm>
            <a:off x="381000" y="952500"/>
            <a:ext cx="11429999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 b="1" i="0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55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6" name="Google Shape;196;p45"/>
          <p:cNvSpPr txBox="1">
            <a:spLocks noGrp="1"/>
          </p:cNvSpPr>
          <p:nvPr>
            <p:ph type="body" idx="4"/>
          </p:nvPr>
        </p:nvSpPr>
        <p:spPr>
          <a:xfrm>
            <a:off x="5245100" y="6171883"/>
            <a:ext cx="6565719" cy="267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955"/>
              </a:buClr>
              <a:buSzPts val="1050"/>
              <a:buFont typeface="Noto Sans Symbols"/>
              <a:buNone/>
              <a:defRPr sz="1050" b="0" i="0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 i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F5955"/>
              </a:buClr>
              <a:buSzPts val="1050"/>
              <a:buNone/>
              <a:defRPr sz="1050" b="0" i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1"/>
            </a:lvl4pPr>
            <a:lvl5pPr marL="2286000" lvl="4" indent="-2857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F5955"/>
              </a:buClr>
              <a:buSzPts val="900"/>
              <a:buChar char="▪"/>
              <a:defRPr sz="9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7" name="Google Shape;197;p45"/>
          <p:cNvSpPr txBox="1">
            <a:spLocks noGrp="1"/>
          </p:cNvSpPr>
          <p:nvPr>
            <p:ph type="dt" idx="10"/>
          </p:nvPr>
        </p:nvSpPr>
        <p:spPr>
          <a:xfrm>
            <a:off x="381000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45"/>
          <p:cNvSpPr txBox="1">
            <a:spLocks noGrp="1"/>
          </p:cNvSpPr>
          <p:nvPr>
            <p:ph type="ftr" idx="11"/>
          </p:nvPr>
        </p:nvSpPr>
        <p:spPr>
          <a:xfrm>
            <a:off x="4038600" y="6553200"/>
            <a:ext cx="4114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45"/>
          <p:cNvSpPr txBox="1">
            <a:spLocks noGrp="1"/>
          </p:cNvSpPr>
          <p:nvPr>
            <p:ph type="sldNum" idx="12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0" name="Google Shape;200;p45"/>
          <p:cNvSpPr txBox="1">
            <a:spLocks noGrp="1"/>
          </p:cNvSpPr>
          <p:nvPr>
            <p:ph type="body" idx="5"/>
          </p:nvPr>
        </p:nvSpPr>
        <p:spPr>
          <a:xfrm>
            <a:off x="5245098" y="1830739"/>
            <a:ext cx="3240649" cy="320040"/>
          </a:xfrm>
          <a:prstGeom prst="rect">
            <a:avLst/>
          </a:prstGeom>
          <a:solidFill>
            <a:srgbClr val="285D70"/>
          </a:solidFill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01" name="Google Shape;201;p45"/>
          <p:cNvSpPr txBox="1">
            <a:spLocks noGrp="1"/>
          </p:cNvSpPr>
          <p:nvPr>
            <p:ph type="body" idx="6"/>
          </p:nvPr>
        </p:nvSpPr>
        <p:spPr>
          <a:xfrm>
            <a:off x="5245100" y="2250475"/>
            <a:ext cx="3240649" cy="3864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2000"/>
              <a:buChar char="▪"/>
              <a:defRPr sz="2000"/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30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600"/>
              <a:buChar char="▪"/>
              <a:defRPr sz="1600"/>
            </a:lvl3pPr>
            <a:lvl4pPr marL="1828800" lvl="3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04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200"/>
              <a:buChar char="▪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2" name="Google Shape;202;p45"/>
          <p:cNvSpPr txBox="1">
            <a:spLocks noGrp="1"/>
          </p:cNvSpPr>
          <p:nvPr>
            <p:ph type="body" idx="7"/>
          </p:nvPr>
        </p:nvSpPr>
        <p:spPr>
          <a:xfrm>
            <a:off x="422883" y="1447483"/>
            <a:ext cx="4718050" cy="499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F5955"/>
              </a:buClr>
              <a:buSzPts val="1400"/>
              <a:buChar char="▪"/>
              <a:defRPr sz="1400"/>
            </a:lvl1pPr>
            <a:lvl2pPr marL="914400" lvl="1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marL="1371600" lvl="2" indent="-2984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100"/>
              <a:buChar char="▪"/>
              <a:defRPr sz="1100"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3" name="Google Shape;203;p45"/>
          <p:cNvSpPr txBox="1">
            <a:spLocks noGrp="1"/>
          </p:cNvSpPr>
          <p:nvPr>
            <p:ph type="body" idx="8"/>
          </p:nvPr>
        </p:nvSpPr>
        <p:spPr>
          <a:xfrm>
            <a:off x="5245099" y="1447483"/>
            <a:ext cx="6565900" cy="323533"/>
          </a:xfrm>
          <a:prstGeom prst="rect">
            <a:avLst/>
          </a:prstGeom>
          <a:solidFill>
            <a:srgbClr val="E5E2E1"/>
          </a:solidFill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None/>
              <a:defRPr sz="1800">
                <a:solidFill>
                  <a:srgbClr val="5F5955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44">
          <p15:clr>
            <a:srgbClr val="FBAE40"/>
          </p15:clr>
        </p15:guide>
        <p15:guide id="2" orient="horz" pos="3816">
          <p15:clr>
            <a:srgbClr val="FBAE40"/>
          </p15:clr>
        </p15:guide>
        <p15:guide id="3" orient="horz" pos="376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omparison with Sources">
  <p:cSld name="3_Comparison with Sources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6"/>
          <p:cNvSpPr txBox="1">
            <a:spLocks noGrp="1"/>
          </p:cNvSpPr>
          <p:nvPr>
            <p:ph type="title"/>
          </p:nvPr>
        </p:nvSpPr>
        <p:spPr>
          <a:xfrm>
            <a:off x="381000" y="365125"/>
            <a:ext cx="1003935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Montserra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46"/>
          <p:cNvSpPr txBox="1">
            <a:spLocks noGrp="1"/>
          </p:cNvSpPr>
          <p:nvPr>
            <p:ph type="body" idx="1"/>
          </p:nvPr>
        </p:nvSpPr>
        <p:spPr>
          <a:xfrm>
            <a:off x="381000" y="952500"/>
            <a:ext cx="11429999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 b="1" i="0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55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7" name="Google Shape;207;p46"/>
          <p:cNvSpPr txBox="1">
            <a:spLocks noGrp="1"/>
          </p:cNvSpPr>
          <p:nvPr>
            <p:ph type="body" idx="2"/>
          </p:nvPr>
        </p:nvSpPr>
        <p:spPr>
          <a:xfrm>
            <a:off x="5199742" y="6172200"/>
            <a:ext cx="6565719" cy="267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955"/>
              </a:buClr>
              <a:buSzPts val="1050"/>
              <a:buFont typeface="Noto Sans Symbols"/>
              <a:buNone/>
              <a:defRPr sz="1050" b="0" i="0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 i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F5955"/>
              </a:buClr>
              <a:buSzPts val="1050"/>
              <a:buNone/>
              <a:defRPr sz="1050" b="0" i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1"/>
            </a:lvl4pPr>
            <a:lvl5pPr marL="2286000" lvl="4" indent="-2857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F5955"/>
              </a:buClr>
              <a:buSzPts val="900"/>
              <a:buChar char="▪"/>
              <a:defRPr sz="9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8" name="Google Shape;208;p46"/>
          <p:cNvSpPr txBox="1">
            <a:spLocks noGrp="1"/>
          </p:cNvSpPr>
          <p:nvPr>
            <p:ph type="dt" idx="10"/>
          </p:nvPr>
        </p:nvSpPr>
        <p:spPr>
          <a:xfrm>
            <a:off x="381000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46"/>
          <p:cNvSpPr txBox="1">
            <a:spLocks noGrp="1"/>
          </p:cNvSpPr>
          <p:nvPr>
            <p:ph type="ftr" idx="11"/>
          </p:nvPr>
        </p:nvSpPr>
        <p:spPr>
          <a:xfrm>
            <a:off x="4038600" y="6553200"/>
            <a:ext cx="4114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46"/>
          <p:cNvSpPr txBox="1">
            <a:spLocks noGrp="1"/>
          </p:cNvSpPr>
          <p:nvPr>
            <p:ph type="sldNum" idx="12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1" name="Google Shape;211;p46"/>
          <p:cNvSpPr txBox="1">
            <a:spLocks noGrp="1"/>
          </p:cNvSpPr>
          <p:nvPr>
            <p:ph type="body" idx="3"/>
          </p:nvPr>
        </p:nvSpPr>
        <p:spPr>
          <a:xfrm>
            <a:off x="5199742" y="1884999"/>
            <a:ext cx="6565719" cy="423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2000"/>
              <a:buChar char="▪"/>
              <a:defRPr sz="2000"/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30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600"/>
              <a:buChar char="▪"/>
              <a:defRPr sz="1600"/>
            </a:lvl3pPr>
            <a:lvl4pPr marL="1828800" lvl="3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04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200"/>
              <a:buChar char="▪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2" name="Google Shape;212;p46"/>
          <p:cNvSpPr txBox="1">
            <a:spLocks noGrp="1"/>
          </p:cNvSpPr>
          <p:nvPr>
            <p:ph type="body" idx="4"/>
          </p:nvPr>
        </p:nvSpPr>
        <p:spPr>
          <a:xfrm>
            <a:off x="381000" y="1447166"/>
            <a:ext cx="4718050" cy="499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F5955"/>
              </a:buClr>
              <a:buSzPts val="1400"/>
              <a:buChar char="▪"/>
              <a:defRPr sz="1400"/>
            </a:lvl1pPr>
            <a:lvl2pPr marL="914400" lvl="1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marL="1371600" lvl="2" indent="-2984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100"/>
              <a:buChar char="▪"/>
              <a:defRPr sz="1100"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3" name="Google Shape;213;p46"/>
          <p:cNvSpPr txBox="1">
            <a:spLocks noGrp="1"/>
          </p:cNvSpPr>
          <p:nvPr>
            <p:ph type="body" idx="5"/>
          </p:nvPr>
        </p:nvSpPr>
        <p:spPr>
          <a:xfrm>
            <a:off x="5199741" y="1447800"/>
            <a:ext cx="6565900" cy="32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None/>
              <a:defRPr sz="1800">
                <a:solidFill>
                  <a:srgbClr val="5F5955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44">
          <p15:clr>
            <a:srgbClr val="FBAE40"/>
          </p15:clr>
        </p15:guide>
        <p15:guide id="2" orient="horz" pos="3816">
          <p15:clr>
            <a:srgbClr val="FBAE40"/>
          </p15:clr>
        </p15:guide>
        <p15:guide id="3" orient="horz" pos="376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mparison with Sources">
  <p:cSld name="2_Comparison with Sources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7"/>
          <p:cNvSpPr txBox="1">
            <a:spLocks noGrp="1"/>
          </p:cNvSpPr>
          <p:nvPr>
            <p:ph type="body" idx="1"/>
          </p:nvPr>
        </p:nvSpPr>
        <p:spPr>
          <a:xfrm>
            <a:off x="2578608" y="1447800"/>
            <a:ext cx="2057400" cy="381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16" name="Google Shape;216;p47"/>
          <p:cNvSpPr txBox="1">
            <a:spLocks noGrp="1"/>
          </p:cNvSpPr>
          <p:nvPr>
            <p:ph type="body" idx="2"/>
          </p:nvPr>
        </p:nvSpPr>
        <p:spPr>
          <a:xfrm>
            <a:off x="2578608" y="1911096"/>
            <a:ext cx="2057400" cy="4215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2000"/>
              <a:buChar char="▪"/>
              <a:defRPr sz="2000"/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30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600"/>
              <a:buChar char="▪"/>
              <a:defRPr sz="1600"/>
            </a:lvl3pPr>
            <a:lvl4pPr marL="1828800" lvl="3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04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200"/>
              <a:buChar char="▪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7" name="Google Shape;217;p47"/>
          <p:cNvSpPr txBox="1">
            <a:spLocks noGrp="1"/>
          </p:cNvSpPr>
          <p:nvPr>
            <p:ph type="title"/>
          </p:nvPr>
        </p:nvSpPr>
        <p:spPr>
          <a:xfrm>
            <a:off x="381000" y="365125"/>
            <a:ext cx="1003935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Montserra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47"/>
          <p:cNvSpPr txBox="1">
            <a:spLocks noGrp="1"/>
          </p:cNvSpPr>
          <p:nvPr>
            <p:ph type="body" idx="3"/>
          </p:nvPr>
        </p:nvSpPr>
        <p:spPr>
          <a:xfrm>
            <a:off x="381000" y="952500"/>
            <a:ext cx="11429999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 b="1" i="0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55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9" name="Google Shape;219;p47"/>
          <p:cNvSpPr txBox="1">
            <a:spLocks noGrp="1"/>
          </p:cNvSpPr>
          <p:nvPr>
            <p:ph type="body" idx="4"/>
          </p:nvPr>
        </p:nvSpPr>
        <p:spPr>
          <a:xfrm>
            <a:off x="381001" y="6172200"/>
            <a:ext cx="11429998" cy="267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955"/>
              </a:buClr>
              <a:buSzPts val="1050"/>
              <a:buFont typeface="Noto Sans Symbols"/>
              <a:buNone/>
              <a:defRPr sz="1050" b="0" i="0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 i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F5955"/>
              </a:buClr>
              <a:buSzPts val="1050"/>
              <a:buNone/>
              <a:defRPr sz="1050" b="0" i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1"/>
            </a:lvl4pPr>
            <a:lvl5pPr marL="2286000" lvl="4" indent="-2857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F5955"/>
              </a:buClr>
              <a:buSzPts val="900"/>
              <a:buChar char="▪"/>
              <a:defRPr sz="9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0" name="Google Shape;220;p47"/>
          <p:cNvSpPr txBox="1">
            <a:spLocks noGrp="1"/>
          </p:cNvSpPr>
          <p:nvPr>
            <p:ph type="dt" idx="10"/>
          </p:nvPr>
        </p:nvSpPr>
        <p:spPr>
          <a:xfrm>
            <a:off x="381000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47"/>
          <p:cNvSpPr txBox="1">
            <a:spLocks noGrp="1"/>
          </p:cNvSpPr>
          <p:nvPr>
            <p:ph type="ftr" idx="11"/>
          </p:nvPr>
        </p:nvSpPr>
        <p:spPr>
          <a:xfrm>
            <a:off x="4038600" y="6553200"/>
            <a:ext cx="4114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47"/>
          <p:cNvSpPr txBox="1">
            <a:spLocks noGrp="1"/>
          </p:cNvSpPr>
          <p:nvPr>
            <p:ph type="sldNum" idx="12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3" name="Google Shape;223;p47"/>
          <p:cNvSpPr txBox="1">
            <a:spLocks noGrp="1"/>
          </p:cNvSpPr>
          <p:nvPr>
            <p:ph type="body" idx="5"/>
          </p:nvPr>
        </p:nvSpPr>
        <p:spPr>
          <a:xfrm>
            <a:off x="381000" y="1449930"/>
            <a:ext cx="2057400" cy="381000"/>
          </a:xfrm>
          <a:prstGeom prst="rect">
            <a:avLst/>
          </a:prstGeom>
          <a:solidFill>
            <a:srgbClr val="285D70"/>
          </a:solidFill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24" name="Google Shape;224;p47"/>
          <p:cNvSpPr txBox="1">
            <a:spLocks noGrp="1"/>
          </p:cNvSpPr>
          <p:nvPr>
            <p:ph type="body" idx="6"/>
          </p:nvPr>
        </p:nvSpPr>
        <p:spPr>
          <a:xfrm>
            <a:off x="381000" y="1911096"/>
            <a:ext cx="2054551" cy="4215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2000"/>
              <a:buChar char="▪"/>
              <a:defRPr sz="2000"/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30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600"/>
              <a:buChar char="▪"/>
              <a:defRPr sz="1600"/>
            </a:lvl3pPr>
            <a:lvl4pPr marL="1828800" lvl="3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04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200"/>
              <a:buChar char="▪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5" name="Google Shape;225;p47"/>
          <p:cNvSpPr/>
          <p:nvPr/>
        </p:nvSpPr>
        <p:spPr>
          <a:xfrm>
            <a:off x="4809744" y="1911096"/>
            <a:ext cx="6993902" cy="422148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6" name="Google Shape;226;p47"/>
          <p:cNvSpPr txBox="1">
            <a:spLocks noGrp="1"/>
          </p:cNvSpPr>
          <p:nvPr>
            <p:ph type="body" idx="7"/>
          </p:nvPr>
        </p:nvSpPr>
        <p:spPr>
          <a:xfrm>
            <a:off x="4809743" y="1447800"/>
            <a:ext cx="7001255" cy="381000"/>
          </a:xfrm>
          <a:prstGeom prst="rect">
            <a:avLst/>
          </a:prstGeom>
          <a:solidFill>
            <a:schemeClr val="accent2"/>
          </a:solidFill>
          <a:ln w="10775" cap="flat" cmpd="sng">
            <a:solidFill>
              <a:srgbClr val="B77F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600"/>
              <a:buNone/>
              <a:defRPr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44">
          <p15:clr>
            <a:srgbClr val="FBAE40"/>
          </p15:clr>
        </p15:guide>
        <p15:guide id="2" orient="horz" pos="3816">
          <p15:clr>
            <a:srgbClr val="FBAE40"/>
          </p15:clr>
        </p15:guide>
        <p15:guide id="3" orient="horz" pos="376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1"/>
          <p:cNvSpPr txBox="1">
            <a:spLocks noGrp="1"/>
          </p:cNvSpPr>
          <p:nvPr>
            <p:ph type="body" idx="1"/>
          </p:nvPr>
        </p:nvSpPr>
        <p:spPr>
          <a:xfrm>
            <a:off x="381000" y="952500"/>
            <a:ext cx="11429999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 b="1" i="0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55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31"/>
          <p:cNvSpPr txBox="1">
            <a:spLocks noGrp="1"/>
          </p:cNvSpPr>
          <p:nvPr>
            <p:ph type="body" idx="2"/>
          </p:nvPr>
        </p:nvSpPr>
        <p:spPr>
          <a:xfrm>
            <a:off x="381000" y="1447801"/>
            <a:ext cx="11429999" cy="495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t" anchorCtr="0">
            <a:normAutofit/>
          </a:bodyPr>
          <a:lstStyle>
            <a:lvl1pPr marL="457200" lvl="0" indent="-36830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5F5955"/>
              </a:buClr>
              <a:buSzPts val="2200"/>
              <a:buChar char="▪"/>
              <a:defRPr/>
            </a:lvl1pPr>
            <a:lvl2pPr marL="914400" lvl="1" indent="-355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3pPr>
            <a:lvl4pPr marL="1828800" lvl="3" indent="-3302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marL="2286000" lvl="4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4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31"/>
          <p:cNvSpPr txBox="1">
            <a:spLocks noGrp="1"/>
          </p:cNvSpPr>
          <p:nvPr>
            <p:ph type="title"/>
          </p:nvPr>
        </p:nvSpPr>
        <p:spPr>
          <a:xfrm>
            <a:off x="381000" y="365125"/>
            <a:ext cx="1003935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Montserra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1"/>
          <p:cNvSpPr txBox="1">
            <a:spLocks noGrp="1"/>
          </p:cNvSpPr>
          <p:nvPr>
            <p:ph type="dt" idx="10"/>
          </p:nvPr>
        </p:nvSpPr>
        <p:spPr>
          <a:xfrm>
            <a:off x="381000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1"/>
          <p:cNvSpPr txBox="1">
            <a:spLocks noGrp="1"/>
          </p:cNvSpPr>
          <p:nvPr>
            <p:ph type="ftr" idx="11"/>
          </p:nvPr>
        </p:nvSpPr>
        <p:spPr>
          <a:xfrm>
            <a:off x="4038600" y="6553200"/>
            <a:ext cx="4114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sldNum" idx="12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omparison with Sources">
  <p:cSld name="5_Comparison with Sources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8"/>
          <p:cNvSpPr txBox="1">
            <a:spLocks noGrp="1"/>
          </p:cNvSpPr>
          <p:nvPr>
            <p:ph type="body" idx="1"/>
          </p:nvPr>
        </p:nvSpPr>
        <p:spPr>
          <a:xfrm>
            <a:off x="3254230" y="1447166"/>
            <a:ext cx="2743200" cy="381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29" name="Google Shape;229;p48"/>
          <p:cNvSpPr txBox="1">
            <a:spLocks noGrp="1"/>
          </p:cNvSpPr>
          <p:nvPr>
            <p:ph type="body" idx="2"/>
          </p:nvPr>
        </p:nvSpPr>
        <p:spPr>
          <a:xfrm>
            <a:off x="3254230" y="1910462"/>
            <a:ext cx="2743200" cy="4215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2000"/>
              <a:buChar char="▪"/>
              <a:defRPr sz="2000"/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30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600"/>
              <a:buChar char="▪"/>
              <a:defRPr sz="1600"/>
            </a:lvl3pPr>
            <a:lvl4pPr marL="1828800" lvl="3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04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200"/>
              <a:buChar char="▪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0" name="Google Shape;230;p48"/>
          <p:cNvSpPr txBox="1">
            <a:spLocks noGrp="1"/>
          </p:cNvSpPr>
          <p:nvPr>
            <p:ph type="title"/>
          </p:nvPr>
        </p:nvSpPr>
        <p:spPr>
          <a:xfrm>
            <a:off x="381000" y="365125"/>
            <a:ext cx="1003935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Montserra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48"/>
          <p:cNvSpPr txBox="1">
            <a:spLocks noGrp="1"/>
          </p:cNvSpPr>
          <p:nvPr>
            <p:ph type="body" idx="3"/>
          </p:nvPr>
        </p:nvSpPr>
        <p:spPr>
          <a:xfrm>
            <a:off x="381000" y="952500"/>
            <a:ext cx="11429999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 b="1" i="0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55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2" name="Google Shape;232;p48"/>
          <p:cNvSpPr txBox="1">
            <a:spLocks noGrp="1"/>
          </p:cNvSpPr>
          <p:nvPr>
            <p:ph type="body" idx="4"/>
          </p:nvPr>
        </p:nvSpPr>
        <p:spPr>
          <a:xfrm>
            <a:off x="381001" y="6172200"/>
            <a:ext cx="11429998" cy="267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955"/>
              </a:buClr>
              <a:buSzPts val="1050"/>
              <a:buFont typeface="Noto Sans Symbols"/>
              <a:buNone/>
              <a:defRPr sz="1050" b="0" i="0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 i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F5955"/>
              </a:buClr>
              <a:buSzPts val="1050"/>
              <a:buNone/>
              <a:defRPr sz="1050" b="0" i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1"/>
            </a:lvl4pPr>
            <a:lvl5pPr marL="2286000" lvl="4" indent="-2857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F5955"/>
              </a:buClr>
              <a:buSzPts val="900"/>
              <a:buChar char="▪"/>
              <a:defRPr sz="9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3" name="Google Shape;233;p48"/>
          <p:cNvSpPr txBox="1">
            <a:spLocks noGrp="1"/>
          </p:cNvSpPr>
          <p:nvPr>
            <p:ph type="dt" idx="10"/>
          </p:nvPr>
        </p:nvSpPr>
        <p:spPr>
          <a:xfrm>
            <a:off x="381000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48"/>
          <p:cNvSpPr txBox="1">
            <a:spLocks noGrp="1"/>
          </p:cNvSpPr>
          <p:nvPr>
            <p:ph type="ftr" idx="11"/>
          </p:nvPr>
        </p:nvSpPr>
        <p:spPr>
          <a:xfrm>
            <a:off x="4038600" y="6553200"/>
            <a:ext cx="4114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48"/>
          <p:cNvSpPr txBox="1">
            <a:spLocks noGrp="1"/>
          </p:cNvSpPr>
          <p:nvPr>
            <p:ph type="sldNum" idx="12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6" name="Google Shape;236;p48"/>
          <p:cNvSpPr txBox="1">
            <a:spLocks noGrp="1"/>
          </p:cNvSpPr>
          <p:nvPr>
            <p:ph type="body" idx="5"/>
          </p:nvPr>
        </p:nvSpPr>
        <p:spPr>
          <a:xfrm>
            <a:off x="381000" y="1449930"/>
            <a:ext cx="2743200" cy="381000"/>
          </a:xfrm>
          <a:prstGeom prst="rect">
            <a:avLst/>
          </a:prstGeom>
          <a:solidFill>
            <a:srgbClr val="285D70"/>
          </a:solidFill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37" name="Google Shape;237;p48"/>
          <p:cNvSpPr txBox="1">
            <a:spLocks noGrp="1"/>
          </p:cNvSpPr>
          <p:nvPr>
            <p:ph type="body" idx="6"/>
          </p:nvPr>
        </p:nvSpPr>
        <p:spPr>
          <a:xfrm>
            <a:off x="380999" y="1911096"/>
            <a:ext cx="2743200" cy="4215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2000"/>
              <a:buChar char="▪"/>
              <a:defRPr sz="2000"/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30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600"/>
              <a:buChar char="▪"/>
              <a:defRPr sz="1600"/>
            </a:lvl3pPr>
            <a:lvl4pPr marL="1828800" lvl="3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04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200"/>
              <a:buChar char="▪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8" name="Google Shape;238;p48"/>
          <p:cNvSpPr txBox="1">
            <a:spLocks noGrp="1"/>
          </p:cNvSpPr>
          <p:nvPr>
            <p:ph type="body" idx="7"/>
          </p:nvPr>
        </p:nvSpPr>
        <p:spPr>
          <a:xfrm>
            <a:off x="6127460" y="1447166"/>
            <a:ext cx="2743200" cy="38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39" name="Google Shape;239;p48"/>
          <p:cNvSpPr txBox="1">
            <a:spLocks noGrp="1"/>
          </p:cNvSpPr>
          <p:nvPr>
            <p:ph type="body" idx="8"/>
          </p:nvPr>
        </p:nvSpPr>
        <p:spPr>
          <a:xfrm>
            <a:off x="6127460" y="1910462"/>
            <a:ext cx="2743200" cy="4215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2000"/>
              <a:buChar char="▪"/>
              <a:defRPr sz="2000"/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30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600"/>
              <a:buChar char="▪"/>
              <a:defRPr sz="1600"/>
            </a:lvl3pPr>
            <a:lvl4pPr marL="1828800" lvl="3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04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200"/>
              <a:buChar char="▪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0" name="Google Shape;240;p48"/>
          <p:cNvSpPr txBox="1">
            <a:spLocks noGrp="1"/>
          </p:cNvSpPr>
          <p:nvPr>
            <p:ph type="body" idx="9"/>
          </p:nvPr>
        </p:nvSpPr>
        <p:spPr>
          <a:xfrm>
            <a:off x="9067802" y="1447166"/>
            <a:ext cx="2743200" cy="381000"/>
          </a:xfrm>
          <a:prstGeom prst="rect">
            <a:avLst/>
          </a:prstGeom>
          <a:solidFill>
            <a:srgbClr val="CB8802"/>
          </a:solidFill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41" name="Google Shape;241;p48"/>
          <p:cNvSpPr txBox="1">
            <a:spLocks noGrp="1"/>
          </p:cNvSpPr>
          <p:nvPr>
            <p:ph type="body" idx="13"/>
          </p:nvPr>
        </p:nvSpPr>
        <p:spPr>
          <a:xfrm>
            <a:off x="9067802" y="1910462"/>
            <a:ext cx="2743200" cy="4215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2000"/>
              <a:buChar char="▪"/>
              <a:defRPr sz="2000"/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30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600"/>
              <a:buChar char="▪"/>
              <a:defRPr sz="1600"/>
            </a:lvl3pPr>
            <a:lvl4pPr marL="1828800" lvl="3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04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200"/>
              <a:buChar char="▪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44">
          <p15:clr>
            <a:srgbClr val="FBAE40"/>
          </p15:clr>
        </p15:guide>
        <p15:guide id="2" orient="horz" pos="3816">
          <p15:clr>
            <a:srgbClr val="FBAE40"/>
          </p15:clr>
        </p15:guide>
        <p15:guide id="3" orient="horz" pos="376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9"/>
          <p:cNvSpPr txBox="1">
            <a:spLocks noGrp="1"/>
          </p:cNvSpPr>
          <p:nvPr>
            <p:ph type="title"/>
          </p:nvPr>
        </p:nvSpPr>
        <p:spPr>
          <a:xfrm>
            <a:off x="381000" y="365125"/>
            <a:ext cx="1003935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49"/>
          <p:cNvSpPr txBox="1">
            <a:spLocks noGrp="1"/>
          </p:cNvSpPr>
          <p:nvPr>
            <p:ph type="body" idx="1"/>
          </p:nvPr>
        </p:nvSpPr>
        <p:spPr>
          <a:xfrm>
            <a:off x="381000" y="952500"/>
            <a:ext cx="11429999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 b="1" i="0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55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5" name="Google Shape;245;p49"/>
          <p:cNvSpPr txBox="1">
            <a:spLocks noGrp="1"/>
          </p:cNvSpPr>
          <p:nvPr>
            <p:ph type="dt" idx="10"/>
          </p:nvPr>
        </p:nvSpPr>
        <p:spPr>
          <a:xfrm>
            <a:off x="381000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49"/>
          <p:cNvSpPr txBox="1">
            <a:spLocks noGrp="1"/>
          </p:cNvSpPr>
          <p:nvPr>
            <p:ph type="ftr" idx="11"/>
          </p:nvPr>
        </p:nvSpPr>
        <p:spPr>
          <a:xfrm>
            <a:off x="4038600" y="6553200"/>
            <a:ext cx="4114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49"/>
          <p:cNvSpPr txBox="1">
            <a:spLocks noGrp="1"/>
          </p:cNvSpPr>
          <p:nvPr>
            <p:ph type="sldNum" idx="12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0"/>
          <p:cNvSpPr txBox="1">
            <a:spLocks noGrp="1"/>
          </p:cNvSpPr>
          <p:nvPr>
            <p:ph type="dt" idx="10"/>
          </p:nvPr>
        </p:nvSpPr>
        <p:spPr>
          <a:xfrm>
            <a:off x="381000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50"/>
          <p:cNvSpPr txBox="1">
            <a:spLocks noGrp="1"/>
          </p:cNvSpPr>
          <p:nvPr>
            <p:ph type="ftr" idx="11"/>
          </p:nvPr>
        </p:nvSpPr>
        <p:spPr>
          <a:xfrm>
            <a:off x="4038600" y="6553200"/>
            <a:ext cx="4114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50"/>
          <p:cNvSpPr txBox="1">
            <a:spLocks noGrp="1"/>
          </p:cNvSpPr>
          <p:nvPr>
            <p:ph type="sldNum" idx="12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enter's People Layout">
  <p:cSld name="Center's People Layout">
    <p:bg>
      <p:bgPr>
        <a:solidFill>
          <a:schemeClr val="dk2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1"/>
          <p:cNvSpPr txBox="1">
            <a:spLocks noGrp="1"/>
          </p:cNvSpPr>
          <p:nvPr>
            <p:ph type="dt" idx="10"/>
          </p:nvPr>
        </p:nvSpPr>
        <p:spPr>
          <a:xfrm>
            <a:off x="381000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51"/>
          <p:cNvSpPr txBox="1">
            <a:spLocks noGrp="1"/>
          </p:cNvSpPr>
          <p:nvPr>
            <p:ph type="ftr" idx="11"/>
          </p:nvPr>
        </p:nvSpPr>
        <p:spPr>
          <a:xfrm>
            <a:off x="4038600" y="6553200"/>
            <a:ext cx="4114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51"/>
          <p:cNvSpPr txBox="1">
            <a:spLocks noGrp="1"/>
          </p:cNvSpPr>
          <p:nvPr>
            <p:ph type="sldNum" idx="12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6" name="Google Shape;256;p51"/>
          <p:cNvSpPr txBox="1">
            <a:spLocks noGrp="1"/>
          </p:cNvSpPr>
          <p:nvPr>
            <p:ph type="body" idx="1"/>
          </p:nvPr>
        </p:nvSpPr>
        <p:spPr>
          <a:xfrm>
            <a:off x="381000" y="609600"/>
            <a:ext cx="4381500" cy="5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Char char="▪"/>
              <a:defRPr sz="20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>
                <a:solidFill>
                  <a:schemeClr val="lt1"/>
                </a:solidFill>
              </a:defRPr>
            </a:lvl2pPr>
            <a:lvl3pPr marL="1371600" lvl="2" indent="-330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400"/>
              <a:buChar char="–"/>
              <a:defRPr sz="1400"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200"/>
              <a:buChar char="▪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7" name="Google Shape;257;p51"/>
          <p:cNvSpPr txBox="1">
            <a:spLocks noGrp="1"/>
          </p:cNvSpPr>
          <p:nvPr>
            <p:ph type="body" idx="2"/>
          </p:nvPr>
        </p:nvSpPr>
        <p:spPr>
          <a:xfrm>
            <a:off x="5181600" y="1982367"/>
            <a:ext cx="1371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8" name="Google Shape;258;p51"/>
          <p:cNvSpPr>
            <a:spLocks noGrp="1"/>
          </p:cNvSpPr>
          <p:nvPr>
            <p:ph type="pic" idx="3"/>
          </p:nvPr>
        </p:nvSpPr>
        <p:spPr>
          <a:xfrm>
            <a:off x="5181600" y="609600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</p:sp>
      <p:sp>
        <p:nvSpPr>
          <p:cNvPr id="259" name="Google Shape;259;p51"/>
          <p:cNvSpPr txBox="1">
            <a:spLocks noGrp="1"/>
          </p:cNvSpPr>
          <p:nvPr>
            <p:ph type="body" idx="4"/>
          </p:nvPr>
        </p:nvSpPr>
        <p:spPr>
          <a:xfrm>
            <a:off x="4998720" y="156971"/>
            <a:ext cx="1737360" cy="338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 b="1">
                <a:solidFill>
                  <a:schemeClr val="accent2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0" name="Google Shape;260;p51"/>
          <p:cNvSpPr txBox="1">
            <a:spLocks noGrp="1"/>
          </p:cNvSpPr>
          <p:nvPr>
            <p:ph type="body" idx="5"/>
          </p:nvPr>
        </p:nvSpPr>
        <p:spPr>
          <a:xfrm>
            <a:off x="5181600" y="3962656"/>
            <a:ext cx="1371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1" name="Google Shape;261;p51"/>
          <p:cNvSpPr>
            <a:spLocks noGrp="1"/>
          </p:cNvSpPr>
          <p:nvPr>
            <p:ph type="pic" idx="6"/>
          </p:nvPr>
        </p:nvSpPr>
        <p:spPr>
          <a:xfrm>
            <a:off x="5181600" y="2589917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</p:sp>
      <p:sp>
        <p:nvSpPr>
          <p:cNvPr id="262" name="Google Shape;262;p51"/>
          <p:cNvSpPr txBox="1">
            <a:spLocks noGrp="1"/>
          </p:cNvSpPr>
          <p:nvPr>
            <p:ph type="body" idx="7"/>
          </p:nvPr>
        </p:nvSpPr>
        <p:spPr>
          <a:xfrm>
            <a:off x="5181600" y="5945491"/>
            <a:ext cx="1371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3" name="Google Shape;263;p51"/>
          <p:cNvSpPr>
            <a:spLocks noGrp="1"/>
          </p:cNvSpPr>
          <p:nvPr>
            <p:ph type="pic" idx="8"/>
          </p:nvPr>
        </p:nvSpPr>
        <p:spPr>
          <a:xfrm>
            <a:off x="5181600" y="4570233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</p:sp>
      <p:sp>
        <p:nvSpPr>
          <p:cNvPr id="264" name="Google Shape;264;p51"/>
          <p:cNvSpPr txBox="1">
            <a:spLocks noGrp="1"/>
          </p:cNvSpPr>
          <p:nvPr>
            <p:ph type="body" idx="9"/>
          </p:nvPr>
        </p:nvSpPr>
        <p:spPr>
          <a:xfrm>
            <a:off x="6845142" y="1982367"/>
            <a:ext cx="1371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5" name="Google Shape;265;p51"/>
          <p:cNvSpPr>
            <a:spLocks noGrp="1"/>
          </p:cNvSpPr>
          <p:nvPr>
            <p:ph type="pic" idx="13"/>
          </p:nvPr>
        </p:nvSpPr>
        <p:spPr>
          <a:xfrm>
            <a:off x="6845142" y="609600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</p:sp>
      <p:sp>
        <p:nvSpPr>
          <p:cNvPr id="266" name="Google Shape;266;p51"/>
          <p:cNvSpPr txBox="1">
            <a:spLocks noGrp="1"/>
          </p:cNvSpPr>
          <p:nvPr>
            <p:ph type="body" idx="14"/>
          </p:nvPr>
        </p:nvSpPr>
        <p:spPr>
          <a:xfrm>
            <a:off x="7494034" y="152400"/>
            <a:ext cx="1737360" cy="34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 b="1">
                <a:solidFill>
                  <a:schemeClr val="accent2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7" name="Google Shape;267;p51"/>
          <p:cNvSpPr txBox="1">
            <a:spLocks noGrp="1"/>
          </p:cNvSpPr>
          <p:nvPr>
            <p:ph type="body" idx="15"/>
          </p:nvPr>
        </p:nvSpPr>
        <p:spPr>
          <a:xfrm>
            <a:off x="6845142" y="3962656"/>
            <a:ext cx="1371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8" name="Google Shape;268;p51"/>
          <p:cNvSpPr>
            <a:spLocks noGrp="1"/>
          </p:cNvSpPr>
          <p:nvPr>
            <p:ph type="pic" idx="16"/>
          </p:nvPr>
        </p:nvSpPr>
        <p:spPr>
          <a:xfrm>
            <a:off x="6845142" y="2589917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</p:sp>
      <p:sp>
        <p:nvSpPr>
          <p:cNvPr id="269" name="Google Shape;269;p51"/>
          <p:cNvSpPr txBox="1">
            <a:spLocks noGrp="1"/>
          </p:cNvSpPr>
          <p:nvPr>
            <p:ph type="body" idx="17"/>
          </p:nvPr>
        </p:nvSpPr>
        <p:spPr>
          <a:xfrm>
            <a:off x="6845142" y="5945491"/>
            <a:ext cx="1371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0" name="Google Shape;270;p51"/>
          <p:cNvSpPr>
            <a:spLocks noGrp="1"/>
          </p:cNvSpPr>
          <p:nvPr>
            <p:ph type="pic" idx="18"/>
          </p:nvPr>
        </p:nvSpPr>
        <p:spPr>
          <a:xfrm>
            <a:off x="6845142" y="4570233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</p:sp>
      <p:sp>
        <p:nvSpPr>
          <p:cNvPr id="271" name="Google Shape;271;p51"/>
          <p:cNvSpPr txBox="1">
            <a:spLocks noGrp="1"/>
          </p:cNvSpPr>
          <p:nvPr>
            <p:ph type="body" idx="19"/>
          </p:nvPr>
        </p:nvSpPr>
        <p:spPr>
          <a:xfrm>
            <a:off x="8508684" y="1982367"/>
            <a:ext cx="1371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2" name="Google Shape;272;p51"/>
          <p:cNvSpPr>
            <a:spLocks noGrp="1"/>
          </p:cNvSpPr>
          <p:nvPr>
            <p:ph type="pic" idx="20"/>
          </p:nvPr>
        </p:nvSpPr>
        <p:spPr>
          <a:xfrm>
            <a:off x="8508684" y="609600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</p:sp>
      <p:sp>
        <p:nvSpPr>
          <p:cNvPr id="273" name="Google Shape;273;p51"/>
          <p:cNvSpPr txBox="1">
            <a:spLocks noGrp="1"/>
          </p:cNvSpPr>
          <p:nvPr>
            <p:ph type="body" idx="21"/>
          </p:nvPr>
        </p:nvSpPr>
        <p:spPr>
          <a:xfrm>
            <a:off x="8508684" y="3962656"/>
            <a:ext cx="1371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4" name="Google Shape;274;p51"/>
          <p:cNvSpPr>
            <a:spLocks noGrp="1"/>
          </p:cNvSpPr>
          <p:nvPr>
            <p:ph type="pic" idx="22"/>
          </p:nvPr>
        </p:nvSpPr>
        <p:spPr>
          <a:xfrm>
            <a:off x="8508684" y="2589917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</p:sp>
      <p:sp>
        <p:nvSpPr>
          <p:cNvPr id="275" name="Google Shape;275;p51"/>
          <p:cNvSpPr txBox="1">
            <a:spLocks noGrp="1"/>
          </p:cNvSpPr>
          <p:nvPr>
            <p:ph type="body" idx="23"/>
          </p:nvPr>
        </p:nvSpPr>
        <p:spPr>
          <a:xfrm>
            <a:off x="8508684" y="5945491"/>
            <a:ext cx="1371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6" name="Google Shape;276;p51"/>
          <p:cNvSpPr>
            <a:spLocks noGrp="1"/>
          </p:cNvSpPr>
          <p:nvPr>
            <p:ph type="pic" idx="24"/>
          </p:nvPr>
        </p:nvSpPr>
        <p:spPr>
          <a:xfrm>
            <a:off x="8508684" y="4570233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</p:sp>
      <p:sp>
        <p:nvSpPr>
          <p:cNvPr id="277" name="Google Shape;277;p51"/>
          <p:cNvSpPr txBox="1">
            <a:spLocks noGrp="1"/>
          </p:cNvSpPr>
          <p:nvPr>
            <p:ph type="body" idx="25"/>
          </p:nvPr>
        </p:nvSpPr>
        <p:spPr>
          <a:xfrm>
            <a:off x="10172227" y="1982367"/>
            <a:ext cx="1371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8" name="Google Shape;278;p51"/>
          <p:cNvSpPr>
            <a:spLocks noGrp="1"/>
          </p:cNvSpPr>
          <p:nvPr>
            <p:ph type="pic" idx="26"/>
          </p:nvPr>
        </p:nvSpPr>
        <p:spPr>
          <a:xfrm>
            <a:off x="10172227" y="609600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</p:sp>
      <p:sp>
        <p:nvSpPr>
          <p:cNvPr id="279" name="Google Shape;279;p51"/>
          <p:cNvSpPr txBox="1">
            <a:spLocks noGrp="1"/>
          </p:cNvSpPr>
          <p:nvPr>
            <p:ph type="body" idx="27"/>
          </p:nvPr>
        </p:nvSpPr>
        <p:spPr>
          <a:xfrm>
            <a:off x="9989347" y="156971"/>
            <a:ext cx="1737360" cy="338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 sz="1100" b="1">
                <a:solidFill>
                  <a:schemeClr val="accent2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0" name="Google Shape;280;p51"/>
          <p:cNvSpPr txBox="1">
            <a:spLocks noGrp="1"/>
          </p:cNvSpPr>
          <p:nvPr>
            <p:ph type="body" idx="28"/>
          </p:nvPr>
        </p:nvSpPr>
        <p:spPr>
          <a:xfrm>
            <a:off x="10172227" y="3962656"/>
            <a:ext cx="1371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1" name="Google Shape;281;p51"/>
          <p:cNvSpPr>
            <a:spLocks noGrp="1"/>
          </p:cNvSpPr>
          <p:nvPr>
            <p:ph type="pic" idx="29"/>
          </p:nvPr>
        </p:nvSpPr>
        <p:spPr>
          <a:xfrm>
            <a:off x="10172227" y="2589917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</p:sp>
      <p:sp>
        <p:nvSpPr>
          <p:cNvPr id="282" name="Google Shape;282;p51"/>
          <p:cNvSpPr txBox="1">
            <a:spLocks noGrp="1"/>
          </p:cNvSpPr>
          <p:nvPr>
            <p:ph type="body" idx="30"/>
          </p:nvPr>
        </p:nvSpPr>
        <p:spPr>
          <a:xfrm>
            <a:off x="10172227" y="5945491"/>
            <a:ext cx="1371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3" name="Google Shape;283;p51"/>
          <p:cNvSpPr>
            <a:spLocks noGrp="1"/>
          </p:cNvSpPr>
          <p:nvPr>
            <p:ph type="pic" idx="31"/>
          </p:nvPr>
        </p:nvSpPr>
        <p:spPr>
          <a:xfrm>
            <a:off x="10172227" y="4570233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</p:sp>
      <p:sp>
        <p:nvSpPr>
          <p:cNvPr id="284" name="Google Shape;284;p51"/>
          <p:cNvSpPr/>
          <p:nvPr/>
        </p:nvSpPr>
        <p:spPr>
          <a:xfrm rot="10800000" flipH="1">
            <a:off x="381000" y="6477000"/>
            <a:ext cx="11430000" cy="457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5" name="Google Shape;285;p51"/>
          <p:cNvSpPr txBox="1">
            <a:spLocks noGrp="1"/>
          </p:cNvSpPr>
          <p:nvPr>
            <p:ph type="body" idx="32"/>
          </p:nvPr>
        </p:nvSpPr>
        <p:spPr>
          <a:xfrm>
            <a:off x="5181600" y="6176645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None/>
              <a:defRPr sz="850" b="0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6" name="Google Shape;286;p51"/>
          <p:cNvSpPr txBox="1">
            <a:spLocks noGrp="1"/>
          </p:cNvSpPr>
          <p:nvPr>
            <p:ph type="body" idx="33"/>
          </p:nvPr>
        </p:nvSpPr>
        <p:spPr>
          <a:xfrm>
            <a:off x="6845142" y="6176645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None/>
              <a:defRPr sz="850" b="0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7" name="Google Shape;287;p51"/>
          <p:cNvSpPr txBox="1">
            <a:spLocks noGrp="1"/>
          </p:cNvSpPr>
          <p:nvPr>
            <p:ph type="body" idx="34"/>
          </p:nvPr>
        </p:nvSpPr>
        <p:spPr>
          <a:xfrm>
            <a:off x="8508684" y="6176645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None/>
              <a:defRPr sz="850" b="0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8" name="Google Shape;288;p51"/>
          <p:cNvSpPr txBox="1">
            <a:spLocks noGrp="1"/>
          </p:cNvSpPr>
          <p:nvPr>
            <p:ph type="body" idx="35"/>
          </p:nvPr>
        </p:nvSpPr>
        <p:spPr>
          <a:xfrm>
            <a:off x="10172227" y="6176645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None/>
              <a:defRPr sz="850" b="0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9" name="Google Shape;289;p51"/>
          <p:cNvSpPr txBox="1">
            <a:spLocks noGrp="1"/>
          </p:cNvSpPr>
          <p:nvPr>
            <p:ph type="body" idx="36"/>
          </p:nvPr>
        </p:nvSpPr>
        <p:spPr>
          <a:xfrm>
            <a:off x="5181600" y="4194309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None/>
              <a:defRPr sz="850" b="0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0" name="Google Shape;290;p51"/>
          <p:cNvSpPr txBox="1">
            <a:spLocks noGrp="1"/>
          </p:cNvSpPr>
          <p:nvPr>
            <p:ph type="body" idx="37"/>
          </p:nvPr>
        </p:nvSpPr>
        <p:spPr>
          <a:xfrm>
            <a:off x="6845142" y="4194309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None/>
              <a:defRPr sz="850" b="0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1" name="Google Shape;291;p51"/>
          <p:cNvSpPr txBox="1">
            <a:spLocks noGrp="1"/>
          </p:cNvSpPr>
          <p:nvPr>
            <p:ph type="body" idx="38"/>
          </p:nvPr>
        </p:nvSpPr>
        <p:spPr>
          <a:xfrm>
            <a:off x="8508684" y="4194309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None/>
              <a:defRPr sz="850" b="0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2" name="Google Shape;292;p51"/>
          <p:cNvSpPr txBox="1">
            <a:spLocks noGrp="1"/>
          </p:cNvSpPr>
          <p:nvPr>
            <p:ph type="body" idx="39"/>
          </p:nvPr>
        </p:nvSpPr>
        <p:spPr>
          <a:xfrm>
            <a:off x="10172227" y="4194309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None/>
              <a:defRPr sz="850" b="0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3" name="Google Shape;293;p51"/>
          <p:cNvSpPr txBox="1">
            <a:spLocks noGrp="1"/>
          </p:cNvSpPr>
          <p:nvPr>
            <p:ph type="body" idx="40"/>
          </p:nvPr>
        </p:nvSpPr>
        <p:spPr>
          <a:xfrm>
            <a:off x="5181600" y="2213375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None/>
              <a:defRPr sz="850" b="0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4" name="Google Shape;294;p51"/>
          <p:cNvSpPr txBox="1">
            <a:spLocks noGrp="1"/>
          </p:cNvSpPr>
          <p:nvPr>
            <p:ph type="body" idx="41"/>
          </p:nvPr>
        </p:nvSpPr>
        <p:spPr>
          <a:xfrm>
            <a:off x="6845142" y="2213375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None/>
              <a:defRPr sz="850" b="0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5" name="Google Shape;295;p51"/>
          <p:cNvSpPr txBox="1">
            <a:spLocks noGrp="1"/>
          </p:cNvSpPr>
          <p:nvPr>
            <p:ph type="body" idx="42"/>
          </p:nvPr>
        </p:nvSpPr>
        <p:spPr>
          <a:xfrm>
            <a:off x="8508684" y="2213375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None/>
              <a:defRPr sz="850" b="0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6" name="Google Shape;296;p51"/>
          <p:cNvSpPr txBox="1">
            <a:spLocks noGrp="1"/>
          </p:cNvSpPr>
          <p:nvPr>
            <p:ph type="body" idx="43"/>
          </p:nvPr>
        </p:nvSpPr>
        <p:spPr>
          <a:xfrm>
            <a:off x="10172227" y="2213375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None/>
              <a:defRPr sz="850" b="0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096">
          <p15:clr>
            <a:srgbClr val="FBAE40"/>
          </p15:clr>
        </p15:guide>
        <p15:guide id="2" pos="3048">
          <p15:clr>
            <a:srgbClr val="FBAE40"/>
          </p15:clr>
        </p15:guide>
        <p15:guide id="3" pos="3000">
          <p15:clr>
            <a:srgbClr val="FBAE40"/>
          </p15:clr>
        </p15:guide>
        <p15:guide id="4" orient="horz" pos="96">
          <p15:clr>
            <a:srgbClr val="FBAE40"/>
          </p15:clr>
        </p15:guide>
        <p15:guide id="5" orient="horz" pos="384">
          <p15:clr>
            <a:srgbClr val="FBAE40"/>
          </p15:clr>
        </p15:guide>
        <p15:guide id="6" orient="horz" pos="528">
          <p15:clr>
            <a:srgbClr val="FBAE40"/>
          </p15:clr>
        </p15:guide>
        <p15:guide id="7" pos="3264">
          <p15:clr>
            <a:srgbClr val="FBAE40"/>
          </p15:clr>
        </p15:guide>
        <p15:guide id="8" pos="7272">
          <p15:clr>
            <a:srgbClr val="FBAE40"/>
          </p15:clr>
        </p15:guide>
        <p15:guide id="9" orient="horz" pos="312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eople's Layout 6x6">
  <p:cSld name="People's Layout 6x6">
    <p:bg>
      <p:bgPr>
        <a:solidFill>
          <a:schemeClr val="dk2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2"/>
          <p:cNvSpPr txBox="1">
            <a:spLocks noGrp="1"/>
          </p:cNvSpPr>
          <p:nvPr>
            <p:ph type="dt" idx="10"/>
          </p:nvPr>
        </p:nvSpPr>
        <p:spPr>
          <a:xfrm>
            <a:off x="381000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52"/>
          <p:cNvSpPr txBox="1">
            <a:spLocks noGrp="1"/>
          </p:cNvSpPr>
          <p:nvPr>
            <p:ph type="ftr" idx="11"/>
          </p:nvPr>
        </p:nvSpPr>
        <p:spPr>
          <a:xfrm>
            <a:off x="4038600" y="6553200"/>
            <a:ext cx="4114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52"/>
          <p:cNvSpPr txBox="1">
            <a:spLocks noGrp="1"/>
          </p:cNvSpPr>
          <p:nvPr>
            <p:ph type="sldNum" idx="12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1" name="Google Shape;301;p52"/>
          <p:cNvSpPr txBox="1">
            <a:spLocks noGrp="1"/>
          </p:cNvSpPr>
          <p:nvPr>
            <p:ph type="body" idx="1"/>
          </p:nvPr>
        </p:nvSpPr>
        <p:spPr>
          <a:xfrm>
            <a:off x="7791450" y="5986145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 b="0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2" name="Google Shape;302;p52"/>
          <p:cNvSpPr>
            <a:spLocks noGrp="1"/>
          </p:cNvSpPr>
          <p:nvPr>
            <p:ph type="pic" idx="2"/>
          </p:nvPr>
        </p:nvSpPr>
        <p:spPr>
          <a:xfrm>
            <a:off x="7791450" y="4267200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</p:sp>
      <p:sp>
        <p:nvSpPr>
          <p:cNvPr id="303" name="Google Shape;303;p52"/>
          <p:cNvSpPr txBox="1">
            <a:spLocks noGrp="1"/>
          </p:cNvSpPr>
          <p:nvPr>
            <p:ph type="body" idx="3"/>
          </p:nvPr>
        </p:nvSpPr>
        <p:spPr>
          <a:xfrm>
            <a:off x="7791450" y="5749856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1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4" name="Google Shape;304;p52"/>
          <p:cNvSpPr txBox="1">
            <a:spLocks noGrp="1"/>
          </p:cNvSpPr>
          <p:nvPr>
            <p:ph type="body" idx="4"/>
          </p:nvPr>
        </p:nvSpPr>
        <p:spPr>
          <a:xfrm>
            <a:off x="9378950" y="5986145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 b="0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5" name="Google Shape;305;p52"/>
          <p:cNvSpPr>
            <a:spLocks noGrp="1"/>
          </p:cNvSpPr>
          <p:nvPr>
            <p:ph type="pic" idx="5"/>
          </p:nvPr>
        </p:nvSpPr>
        <p:spPr>
          <a:xfrm>
            <a:off x="9378950" y="4267200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</p:sp>
      <p:sp>
        <p:nvSpPr>
          <p:cNvPr id="306" name="Google Shape;306;p52"/>
          <p:cNvSpPr txBox="1">
            <a:spLocks noGrp="1"/>
          </p:cNvSpPr>
          <p:nvPr>
            <p:ph type="body" idx="6"/>
          </p:nvPr>
        </p:nvSpPr>
        <p:spPr>
          <a:xfrm>
            <a:off x="9378950" y="5749856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1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7" name="Google Shape;307;p52"/>
          <p:cNvSpPr txBox="1">
            <a:spLocks noGrp="1"/>
          </p:cNvSpPr>
          <p:nvPr>
            <p:ph type="body" idx="7"/>
          </p:nvPr>
        </p:nvSpPr>
        <p:spPr>
          <a:xfrm>
            <a:off x="6203950" y="5986145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 b="0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8" name="Google Shape;308;p52"/>
          <p:cNvSpPr>
            <a:spLocks noGrp="1"/>
          </p:cNvSpPr>
          <p:nvPr>
            <p:ph type="pic" idx="8"/>
          </p:nvPr>
        </p:nvSpPr>
        <p:spPr>
          <a:xfrm>
            <a:off x="6203950" y="4267200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</p:sp>
      <p:sp>
        <p:nvSpPr>
          <p:cNvPr id="309" name="Google Shape;309;p52"/>
          <p:cNvSpPr txBox="1">
            <a:spLocks noGrp="1"/>
          </p:cNvSpPr>
          <p:nvPr>
            <p:ph type="body" idx="9"/>
          </p:nvPr>
        </p:nvSpPr>
        <p:spPr>
          <a:xfrm>
            <a:off x="6203950" y="5749856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1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0" name="Google Shape;310;p52"/>
          <p:cNvSpPr txBox="1">
            <a:spLocks noGrp="1"/>
          </p:cNvSpPr>
          <p:nvPr>
            <p:ph type="body" idx="13"/>
          </p:nvPr>
        </p:nvSpPr>
        <p:spPr>
          <a:xfrm>
            <a:off x="1441450" y="5986145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 b="0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1" name="Google Shape;311;p52"/>
          <p:cNvSpPr>
            <a:spLocks noGrp="1"/>
          </p:cNvSpPr>
          <p:nvPr>
            <p:ph type="pic" idx="14"/>
          </p:nvPr>
        </p:nvSpPr>
        <p:spPr>
          <a:xfrm>
            <a:off x="1441450" y="4267200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</p:sp>
      <p:sp>
        <p:nvSpPr>
          <p:cNvPr id="312" name="Google Shape;312;p52"/>
          <p:cNvSpPr txBox="1">
            <a:spLocks noGrp="1"/>
          </p:cNvSpPr>
          <p:nvPr>
            <p:ph type="body" idx="15"/>
          </p:nvPr>
        </p:nvSpPr>
        <p:spPr>
          <a:xfrm>
            <a:off x="1441450" y="5749856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1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3" name="Google Shape;313;p52"/>
          <p:cNvSpPr txBox="1">
            <a:spLocks noGrp="1"/>
          </p:cNvSpPr>
          <p:nvPr>
            <p:ph type="body" idx="16"/>
          </p:nvPr>
        </p:nvSpPr>
        <p:spPr>
          <a:xfrm>
            <a:off x="3028950" y="5986145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 b="0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4" name="Google Shape;314;p52"/>
          <p:cNvSpPr>
            <a:spLocks noGrp="1"/>
          </p:cNvSpPr>
          <p:nvPr>
            <p:ph type="pic" idx="17"/>
          </p:nvPr>
        </p:nvSpPr>
        <p:spPr>
          <a:xfrm>
            <a:off x="3028950" y="4267200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</p:sp>
      <p:sp>
        <p:nvSpPr>
          <p:cNvPr id="315" name="Google Shape;315;p52"/>
          <p:cNvSpPr txBox="1">
            <a:spLocks noGrp="1"/>
          </p:cNvSpPr>
          <p:nvPr>
            <p:ph type="body" idx="18"/>
          </p:nvPr>
        </p:nvSpPr>
        <p:spPr>
          <a:xfrm>
            <a:off x="3028950" y="5749856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1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6" name="Google Shape;316;p52"/>
          <p:cNvSpPr txBox="1">
            <a:spLocks noGrp="1"/>
          </p:cNvSpPr>
          <p:nvPr>
            <p:ph type="body" idx="19"/>
          </p:nvPr>
        </p:nvSpPr>
        <p:spPr>
          <a:xfrm>
            <a:off x="4616450" y="5986145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 b="0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7" name="Google Shape;317;p52"/>
          <p:cNvSpPr>
            <a:spLocks noGrp="1"/>
          </p:cNvSpPr>
          <p:nvPr>
            <p:ph type="pic" idx="20"/>
          </p:nvPr>
        </p:nvSpPr>
        <p:spPr>
          <a:xfrm>
            <a:off x="4616450" y="4267200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</p:sp>
      <p:sp>
        <p:nvSpPr>
          <p:cNvPr id="318" name="Google Shape;318;p52"/>
          <p:cNvSpPr txBox="1">
            <a:spLocks noGrp="1"/>
          </p:cNvSpPr>
          <p:nvPr>
            <p:ph type="body" idx="21"/>
          </p:nvPr>
        </p:nvSpPr>
        <p:spPr>
          <a:xfrm>
            <a:off x="4616450" y="5749856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1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9" name="Google Shape;319;p52"/>
          <p:cNvSpPr txBox="1">
            <a:spLocks noGrp="1"/>
          </p:cNvSpPr>
          <p:nvPr>
            <p:ph type="body" idx="22"/>
          </p:nvPr>
        </p:nvSpPr>
        <p:spPr>
          <a:xfrm>
            <a:off x="7793038" y="3430380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 b="0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0" name="Google Shape;320;p52"/>
          <p:cNvSpPr>
            <a:spLocks noGrp="1"/>
          </p:cNvSpPr>
          <p:nvPr>
            <p:ph type="pic" idx="23"/>
          </p:nvPr>
        </p:nvSpPr>
        <p:spPr>
          <a:xfrm>
            <a:off x="7793038" y="1752600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</p:sp>
      <p:sp>
        <p:nvSpPr>
          <p:cNvPr id="321" name="Google Shape;321;p52"/>
          <p:cNvSpPr txBox="1">
            <a:spLocks noGrp="1"/>
          </p:cNvSpPr>
          <p:nvPr>
            <p:ph type="body" idx="24"/>
          </p:nvPr>
        </p:nvSpPr>
        <p:spPr>
          <a:xfrm>
            <a:off x="7793038" y="3194706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1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2" name="Google Shape;322;p52"/>
          <p:cNvSpPr txBox="1">
            <a:spLocks noGrp="1"/>
          </p:cNvSpPr>
          <p:nvPr>
            <p:ph type="body" idx="25"/>
          </p:nvPr>
        </p:nvSpPr>
        <p:spPr>
          <a:xfrm>
            <a:off x="9380539" y="3430380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 b="0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3" name="Google Shape;323;p52"/>
          <p:cNvSpPr>
            <a:spLocks noGrp="1"/>
          </p:cNvSpPr>
          <p:nvPr>
            <p:ph type="pic" idx="26"/>
          </p:nvPr>
        </p:nvSpPr>
        <p:spPr>
          <a:xfrm>
            <a:off x="9380538" y="1752600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</p:sp>
      <p:sp>
        <p:nvSpPr>
          <p:cNvPr id="324" name="Google Shape;324;p52"/>
          <p:cNvSpPr txBox="1">
            <a:spLocks noGrp="1"/>
          </p:cNvSpPr>
          <p:nvPr>
            <p:ph type="body" idx="27"/>
          </p:nvPr>
        </p:nvSpPr>
        <p:spPr>
          <a:xfrm>
            <a:off x="9380539" y="3194706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1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5" name="Google Shape;325;p52"/>
          <p:cNvSpPr txBox="1">
            <a:spLocks noGrp="1"/>
          </p:cNvSpPr>
          <p:nvPr>
            <p:ph type="body" idx="28"/>
          </p:nvPr>
        </p:nvSpPr>
        <p:spPr>
          <a:xfrm>
            <a:off x="6205537" y="3430380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 b="0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6" name="Google Shape;326;p52"/>
          <p:cNvSpPr>
            <a:spLocks noGrp="1"/>
          </p:cNvSpPr>
          <p:nvPr>
            <p:ph type="pic" idx="29"/>
          </p:nvPr>
        </p:nvSpPr>
        <p:spPr>
          <a:xfrm>
            <a:off x="6205538" y="1752600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</p:sp>
      <p:sp>
        <p:nvSpPr>
          <p:cNvPr id="327" name="Google Shape;327;p52"/>
          <p:cNvSpPr txBox="1">
            <a:spLocks noGrp="1"/>
          </p:cNvSpPr>
          <p:nvPr>
            <p:ph type="body" idx="30"/>
          </p:nvPr>
        </p:nvSpPr>
        <p:spPr>
          <a:xfrm>
            <a:off x="6205537" y="3194706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1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8" name="Google Shape;328;p52"/>
          <p:cNvSpPr txBox="1">
            <a:spLocks noGrp="1"/>
          </p:cNvSpPr>
          <p:nvPr>
            <p:ph type="body" idx="31"/>
          </p:nvPr>
        </p:nvSpPr>
        <p:spPr>
          <a:xfrm>
            <a:off x="1443038" y="3430380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 b="0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9" name="Google Shape;329;p52"/>
          <p:cNvSpPr>
            <a:spLocks noGrp="1"/>
          </p:cNvSpPr>
          <p:nvPr>
            <p:ph type="pic" idx="32"/>
          </p:nvPr>
        </p:nvSpPr>
        <p:spPr>
          <a:xfrm>
            <a:off x="1443038" y="1752600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</p:sp>
      <p:sp>
        <p:nvSpPr>
          <p:cNvPr id="330" name="Google Shape;330;p52"/>
          <p:cNvSpPr txBox="1">
            <a:spLocks noGrp="1"/>
          </p:cNvSpPr>
          <p:nvPr>
            <p:ph type="body" idx="33"/>
          </p:nvPr>
        </p:nvSpPr>
        <p:spPr>
          <a:xfrm>
            <a:off x="1443038" y="3194706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1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1" name="Google Shape;331;p52"/>
          <p:cNvSpPr txBox="1">
            <a:spLocks noGrp="1"/>
          </p:cNvSpPr>
          <p:nvPr>
            <p:ph type="body" idx="34"/>
          </p:nvPr>
        </p:nvSpPr>
        <p:spPr>
          <a:xfrm>
            <a:off x="3030535" y="3430380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 b="0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2" name="Google Shape;332;p52"/>
          <p:cNvSpPr>
            <a:spLocks noGrp="1"/>
          </p:cNvSpPr>
          <p:nvPr>
            <p:ph type="pic" idx="35"/>
          </p:nvPr>
        </p:nvSpPr>
        <p:spPr>
          <a:xfrm>
            <a:off x="3030538" y="1752600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</p:sp>
      <p:sp>
        <p:nvSpPr>
          <p:cNvPr id="333" name="Google Shape;333;p52"/>
          <p:cNvSpPr txBox="1">
            <a:spLocks noGrp="1"/>
          </p:cNvSpPr>
          <p:nvPr>
            <p:ph type="body" idx="36"/>
          </p:nvPr>
        </p:nvSpPr>
        <p:spPr>
          <a:xfrm>
            <a:off x="3030535" y="3194706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1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4" name="Google Shape;334;p52"/>
          <p:cNvSpPr txBox="1">
            <a:spLocks noGrp="1"/>
          </p:cNvSpPr>
          <p:nvPr>
            <p:ph type="body" idx="37"/>
          </p:nvPr>
        </p:nvSpPr>
        <p:spPr>
          <a:xfrm>
            <a:off x="4618036" y="3430380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 b="0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5" name="Google Shape;335;p52"/>
          <p:cNvSpPr>
            <a:spLocks noGrp="1"/>
          </p:cNvSpPr>
          <p:nvPr>
            <p:ph type="pic" idx="38"/>
          </p:nvPr>
        </p:nvSpPr>
        <p:spPr>
          <a:xfrm>
            <a:off x="4618038" y="1752600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</p:sp>
      <p:sp>
        <p:nvSpPr>
          <p:cNvPr id="336" name="Google Shape;336;p52"/>
          <p:cNvSpPr txBox="1">
            <a:spLocks noGrp="1"/>
          </p:cNvSpPr>
          <p:nvPr>
            <p:ph type="body" idx="39"/>
          </p:nvPr>
        </p:nvSpPr>
        <p:spPr>
          <a:xfrm>
            <a:off x="4618036" y="3194706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1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7" name="Google Shape;337;p52"/>
          <p:cNvSpPr/>
          <p:nvPr/>
        </p:nvSpPr>
        <p:spPr>
          <a:xfrm rot="10800000" flipH="1">
            <a:off x="381000" y="6477000"/>
            <a:ext cx="11430000" cy="457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8" name="Google Shape;338;p52"/>
          <p:cNvSpPr txBox="1">
            <a:spLocks noGrp="1"/>
          </p:cNvSpPr>
          <p:nvPr>
            <p:ph type="body" idx="40"/>
          </p:nvPr>
        </p:nvSpPr>
        <p:spPr>
          <a:xfrm>
            <a:off x="381000" y="952500"/>
            <a:ext cx="11429999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 b="1" i="0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55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9" name="Google Shape;339;p52"/>
          <p:cNvSpPr txBox="1">
            <a:spLocks noGrp="1"/>
          </p:cNvSpPr>
          <p:nvPr>
            <p:ph type="title"/>
          </p:nvPr>
        </p:nvSpPr>
        <p:spPr>
          <a:xfrm>
            <a:off x="381000" y="365125"/>
            <a:ext cx="1003935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3240">
          <p15:clr>
            <a:srgbClr val="FBAE40"/>
          </p15:clr>
        </p15:guide>
        <p15:guide id="4" orient="horz" pos="2304">
          <p15:clr>
            <a:srgbClr val="FBAE40"/>
          </p15:clr>
        </p15:guide>
        <p15:guide id="5" orient="horz" pos="1104">
          <p15:clr>
            <a:srgbClr val="FBAE40"/>
          </p15:clr>
        </p15:guide>
        <p15:guide id="6" pos="7272">
          <p15:clr>
            <a:srgbClr val="FBAE40"/>
          </p15:clr>
        </p15:guide>
        <p15:guide id="7" pos="408">
          <p15:clr>
            <a:srgbClr val="FBAE40"/>
          </p15:clr>
        </p15:guide>
        <p15:guide id="8" orient="horz" pos="2688">
          <p15:clr>
            <a:srgbClr val="FBAE40"/>
          </p15:clr>
        </p15:guide>
        <p15:guide id="9" orient="horz" pos="3912">
          <p15:clr>
            <a:srgbClr val="FBAE40"/>
          </p15:clr>
        </p15:guide>
        <p15:guide id="10" pos="6773">
          <p15:clr>
            <a:srgbClr val="FBAE40"/>
          </p15:clr>
        </p15:guide>
        <p15:guide id="11" pos="908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eople's Layout 6x7">
  <p:cSld name="People's Layout 6x7">
    <p:bg>
      <p:bgPr>
        <a:solidFill>
          <a:schemeClr val="dk2"/>
        </a:solidFill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3"/>
          <p:cNvSpPr txBox="1">
            <a:spLocks noGrp="1"/>
          </p:cNvSpPr>
          <p:nvPr>
            <p:ph type="dt" idx="10"/>
          </p:nvPr>
        </p:nvSpPr>
        <p:spPr>
          <a:xfrm>
            <a:off x="381000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53"/>
          <p:cNvSpPr txBox="1">
            <a:spLocks noGrp="1"/>
          </p:cNvSpPr>
          <p:nvPr>
            <p:ph type="ftr" idx="11"/>
          </p:nvPr>
        </p:nvSpPr>
        <p:spPr>
          <a:xfrm>
            <a:off x="4038600" y="6553200"/>
            <a:ext cx="4114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53"/>
          <p:cNvSpPr txBox="1">
            <a:spLocks noGrp="1"/>
          </p:cNvSpPr>
          <p:nvPr>
            <p:ph type="sldNum" idx="12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4" name="Google Shape;344;p53"/>
          <p:cNvSpPr txBox="1">
            <a:spLocks noGrp="1"/>
          </p:cNvSpPr>
          <p:nvPr>
            <p:ph type="body" idx="1"/>
          </p:nvPr>
        </p:nvSpPr>
        <p:spPr>
          <a:xfrm>
            <a:off x="6997700" y="5986145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 b="0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5" name="Google Shape;345;p53"/>
          <p:cNvSpPr>
            <a:spLocks noGrp="1"/>
          </p:cNvSpPr>
          <p:nvPr>
            <p:ph type="pic" idx="2"/>
          </p:nvPr>
        </p:nvSpPr>
        <p:spPr>
          <a:xfrm>
            <a:off x="6997700" y="4267200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</p:sp>
      <p:sp>
        <p:nvSpPr>
          <p:cNvPr id="346" name="Google Shape;346;p53"/>
          <p:cNvSpPr txBox="1">
            <a:spLocks noGrp="1"/>
          </p:cNvSpPr>
          <p:nvPr>
            <p:ph type="body" idx="3"/>
          </p:nvPr>
        </p:nvSpPr>
        <p:spPr>
          <a:xfrm>
            <a:off x="6997700" y="5749856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1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7" name="Google Shape;347;p53"/>
          <p:cNvSpPr txBox="1">
            <a:spLocks noGrp="1"/>
          </p:cNvSpPr>
          <p:nvPr>
            <p:ph type="body" idx="4"/>
          </p:nvPr>
        </p:nvSpPr>
        <p:spPr>
          <a:xfrm>
            <a:off x="8585200" y="5986145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 b="0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8" name="Google Shape;348;p53"/>
          <p:cNvSpPr>
            <a:spLocks noGrp="1"/>
          </p:cNvSpPr>
          <p:nvPr>
            <p:ph type="pic" idx="5"/>
          </p:nvPr>
        </p:nvSpPr>
        <p:spPr>
          <a:xfrm>
            <a:off x="8585200" y="4267200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</p:sp>
      <p:sp>
        <p:nvSpPr>
          <p:cNvPr id="349" name="Google Shape;349;p53"/>
          <p:cNvSpPr txBox="1">
            <a:spLocks noGrp="1"/>
          </p:cNvSpPr>
          <p:nvPr>
            <p:ph type="body" idx="6"/>
          </p:nvPr>
        </p:nvSpPr>
        <p:spPr>
          <a:xfrm>
            <a:off x="8585200" y="5749856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1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0" name="Google Shape;350;p53"/>
          <p:cNvSpPr txBox="1">
            <a:spLocks noGrp="1"/>
          </p:cNvSpPr>
          <p:nvPr>
            <p:ph type="body" idx="7"/>
          </p:nvPr>
        </p:nvSpPr>
        <p:spPr>
          <a:xfrm>
            <a:off x="10172700" y="5986145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 b="0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1" name="Google Shape;351;p53"/>
          <p:cNvSpPr>
            <a:spLocks noGrp="1"/>
          </p:cNvSpPr>
          <p:nvPr>
            <p:ph type="pic" idx="8"/>
          </p:nvPr>
        </p:nvSpPr>
        <p:spPr>
          <a:xfrm>
            <a:off x="10172700" y="4267200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</p:sp>
      <p:sp>
        <p:nvSpPr>
          <p:cNvPr id="352" name="Google Shape;352;p53"/>
          <p:cNvSpPr txBox="1">
            <a:spLocks noGrp="1"/>
          </p:cNvSpPr>
          <p:nvPr>
            <p:ph type="body" idx="9"/>
          </p:nvPr>
        </p:nvSpPr>
        <p:spPr>
          <a:xfrm>
            <a:off x="10172700" y="5749856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1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3" name="Google Shape;353;p53"/>
          <p:cNvSpPr txBox="1">
            <a:spLocks noGrp="1"/>
          </p:cNvSpPr>
          <p:nvPr>
            <p:ph type="body" idx="13"/>
          </p:nvPr>
        </p:nvSpPr>
        <p:spPr>
          <a:xfrm>
            <a:off x="5410200" y="5986145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 b="0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4" name="Google Shape;354;p53"/>
          <p:cNvSpPr>
            <a:spLocks noGrp="1"/>
          </p:cNvSpPr>
          <p:nvPr>
            <p:ph type="pic" idx="14"/>
          </p:nvPr>
        </p:nvSpPr>
        <p:spPr>
          <a:xfrm>
            <a:off x="5410200" y="4267200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</p:sp>
      <p:sp>
        <p:nvSpPr>
          <p:cNvPr id="355" name="Google Shape;355;p53"/>
          <p:cNvSpPr txBox="1">
            <a:spLocks noGrp="1"/>
          </p:cNvSpPr>
          <p:nvPr>
            <p:ph type="body" idx="15"/>
          </p:nvPr>
        </p:nvSpPr>
        <p:spPr>
          <a:xfrm>
            <a:off x="5410200" y="5749856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1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6" name="Google Shape;356;p53"/>
          <p:cNvSpPr txBox="1">
            <a:spLocks noGrp="1"/>
          </p:cNvSpPr>
          <p:nvPr>
            <p:ph type="body" idx="16"/>
          </p:nvPr>
        </p:nvSpPr>
        <p:spPr>
          <a:xfrm>
            <a:off x="647700" y="5986145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 b="0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7" name="Google Shape;357;p53"/>
          <p:cNvSpPr>
            <a:spLocks noGrp="1"/>
          </p:cNvSpPr>
          <p:nvPr>
            <p:ph type="pic" idx="17"/>
          </p:nvPr>
        </p:nvSpPr>
        <p:spPr>
          <a:xfrm>
            <a:off x="647700" y="4267200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</p:sp>
      <p:sp>
        <p:nvSpPr>
          <p:cNvPr id="358" name="Google Shape;358;p53"/>
          <p:cNvSpPr txBox="1">
            <a:spLocks noGrp="1"/>
          </p:cNvSpPr>
          <p:nvPr>
            <p:ph type="body" idx="18"/>
          </p:nvPr>
        </p:nvSpPr>
        <p:spPr>
          <a:xfrm>
            <a:off x="647700" y="5749856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1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9" name="Google Shape;359;p53"/>
          <p:cNvSpPr txBox="1">
            <a:spLocks noGrp="1"/>
          </p:cNvSpPr>
          <p:nvPr>
            <p:ph type="body" idx="19"/>
          </p:nvPr>
        </p:nvSpPr>
        <p:spPr>
          <a:xfrm>
            <a:off x="2235200" y="5986145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 b="0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0" name="Google Shape;360;p53"/>
          <p:cNvSpPr>
            <a:spLocks noGrp="1"/>
          </p:cNvSpPr>
          <p:nvPr>
            <p:ph type="pic" idx="20"/>
          </p:nvPr>
        </p:nvSpPr>
        <p:spPr>
          <a:xfrm>
            <a:off x="2235200" y="4267200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</p:sp>
      <p:sp>
        <p:nvSpPr>
          <p:cNvPr id="361" name="Google Shape;361;p53"/>
          <p:cNvSpPr txBox="1">
            <a:spLocks noGrp="1"/>
          </p:cNvSpPr>
          <p:nvPr>
            <p:ph type="body" idx="21"/>
          </p:nvPr>
        </p:nvSpPr>
        <p:spPr>
          <a:xfrm>
            <a:off x="2235200" y="5749856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1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2" name="Google Shape;362;p53"/>
          <p:cNvSpPr txBox="1">
            <a:spLocks noGrp="1"/>
          </p:cNvSpPr>
          <p:nvPr>
            <p:ph type="body" idx="22"/>
          </p:nvPr>
        </p:nvSpPr>
        <p:spPr>
          <a:xfrm>
            <a:off x="3822700" y="5986145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 b="0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3" name="Google Shape;363;p53"/>
          <p:cNvSpPr>
            <a:spLocks noGrp="1"/>
          </p:cNvSpPr>
          <p:nvPr>
            <p:ph type="pic" idx="23"/>
          </p:nvPr>
        </p:nvSpPr>
        <p:spPr>
          <a:xfrm>
            <a:off x="3822700" y="4267200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</p:sp>
      <p:sp>
        <p:nvSpPr>
          <p:cNvPr id="364" name="Google Shape;364;p53"/>
          <p:cNvSpPr txBox="1">
            <a:spLocks noGrp="1"/>
          </p:cNvSpPr>
          <p:nvPr>
            <p:ph type="body" idx="24"/>
          </p:nvPr>
        </p:nvSpPr>
        <p:spPr>
          <a:xfrm>
            <a:off x="3822700" y="5749856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1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5" name="Google Shape;365;p53"/>
          <p:cNvSpPr txBox="1">
            <a:spLocks noGrp="1"/>
          </p:cNvSpPr>
          <p:nvPr>
            <p:ph type="body" idx="25"/>
          </p:nvPr>
        </p:nvSpPr>
        <p:spPr>
          <a:xfrm>
            <a:off x="7793038" y="3430380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 b="0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6" name="Google Shape;366;p53"/>
          <p:cNvSpPr>
            <a:spLocks noGrp="1"/>
          </p:cNvSpPr>
          <p:nvPr>
            <p:ph type="pic" idx="26"/>
          </p:nvPr>
        </p:nvSpPr>
        <p:spPr>
          <a:xfrm>
            <a:off x="7793038" y="1752600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</p:sp>
      <p:sp>
        <p:nvSpPr>
          <p:cNvPr id="367" name="Google Shape;367;p53"/>
          <p:cNvSpPr txBox="1">
            <a:spLocks noGrp="1"/>
          </p:cNvSpPr>
          <p:nvPr>
            <p:ph type="body" idx="27"/>
          </p:nvPr>
        </p:nvSpPr>
        <p:spPr>
          <a:xfrm>
            <a:off x="7793038" y="3194706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1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8" name="Google Shape;368;p53"/>
          <p:cNvSpPr txBox="1">
            <a:spLocks noGrp="1"/>
          </p:cNvSpPr>
          <p:nvPr>
            <p:ph type="body" idx="28"/>
          </p:nvPr>
        </p:nvSpPr>
        <p:spPr>
          <a:xfrm>
            <a:off x="9380539" y="3430380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 b="0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9" name="Google Shape;369;p53"/>
          <p:cNvSpPr>
            <a:spLocks noGrp="1"/>
          </p:cNvSpPr>
          <p:nvPr>
            <p:ph type="pic" idx="29"/>
          </p:nvPr>
        </p:nvSpPr>
        <p:spPr>
          <a:xfrm>
            <a:off x="9380538" y="1752600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</p:sp>
      <p:sp>
        <p:nvSpPr>
          <p:cNvPr id="370" name="Google Shape;370;p53"/>
          <p:cNvSpPr txBox="1">
            <a:spLocks noGrp="1"/>
          </p:cNvSpPr>
          <p:nvPr>
            <p:ph type="body" idx="30"/>
          </p:nvPr>
        </p:nvSpPr>
        <p:spPr>
          <a:xfrm>
            <a:off x="9380539" y="3194706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1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1" name="Google Shape;371;p53"/>
          <p:cNvSpPr txBox="1">
            <a:spLocks noGrp="1"/>
          </p:cNvSpPr>
          <p:nvPr>
            <p:ph type="body" idx="31"/>
          </p:nvPr>
        </p:nvSpPr>
        <p:spPr>
          <a:xfrm>
            <a:off x="6205537" y="3430380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 b="0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2" name="Google Shape;372;p53"/>
          <p:cNvSpPr>
            <a:spLocks noGrp="1"/>
          </p:cNvSpPr>
          <p:nvPr>
            <p:ph type="pic" idx="32"/>
          </p:nvPr>
        </p:nvSpPr>
        <p:spPr>
          <a:xfrm>
            <a:off x="6205538" y="1752600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</p:sp>
      <p:sp>
        <p:nvSpPr>
          <p:cNvPr id="373" name="Google Shape;373;p53"/>
          <p:cNvSpPr txBox="1">
            <a:spLocks noGrp="1"/>
          </p:cNvSpPr>
          <p:nvPr>
            <p:ph type="body" idx="33"/>
          </p:nvPr>
        </p:nvSpPr>
        <p:spPr>
          <a:xfrm>
            <a:off x="6205537" y="3194706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1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4" name="Google Shape;374;p53"/>
          <p:cNvSpPr txBox="1">
            <a:spLocks noGrp="1"/>
          </p:cNvSpPr>
          <p:nvPr>
            <p:ph type="body" idx="34"/>
          </p:nvPr>
        </p:nvSpPr>
        <p:spPr>
          <a:xfrm>
            <a:off x="1443038" y="3430380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 b="0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5" name="Google Shape;375;p53"/>
          <p:cNvSpPr>
            <a:spLocks noGrp="1"/>
          </p:cNvSpPr>
          <p:nvPr>
            <p:ph type="pic" idx="35"/>
          </p:nvPr>
        </p:nvSpPr>
        <p:spPr>
          <a:xfrm>
            <a:off x="1443038" y="1752600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</p:sp>
      <p:sp>
        <p:nvSpPr>
          <p:cNvPr id="376" name="Google Shape;376;p53"/>
          <p:cNvSpPr txBox="1">
            <a:spLocks noGrp="1"/>
          </p:cNvSpPr>
          <p:nvPr>
            <p:ph type="body" idx="36"/>
          </p:nvPr>
        </p:nvSpPr>
        <p:spPr>
          <a:xfrm>
            <a:off x="1443038" y="3194706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1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7" name="Google Shape;377;p53"/>
          <p:cNvSpPr txBox="1">
            <a:spLocks noGrp="1"/>
          </p:cNvSpPr>
          <p:nvPr>
            <p:ph type="body" idx="37"/>
          </p:nvPr>
        </p:nvSpPr>
        <p:spPr>
          <a:xfrm>
            <a:off x="3030535" y="3430380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 b="0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8" name="Google Shape;378;p53"/>
          <p:cNvSpPr>
            <a:spLocks noGrp="1"/>
          </p:cNvSpPr>
          <p:nvPr>
            <p:ph type="pic" idx="38"/>
          </p:nvPr>
        </p:nvSpPr>
        <p:spPr>
          <a:xfrm>
            <a:off x="3030538" y="1752600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</p:sp>
      <p:sp>
        <p:nvSpPr>
          <p:cNvPr id="379" name="Google Shape;379;p53"/>
          <p:cNvSpPr txBox="1">
            <a:spLocks noGrp="1"/>
          </p:cNvSpPr>
          <p:nvPr>
            <p:ph type="body" idx="39"/>
          </p:nvPr>
        </p:nvSpPr>
        <p:spPr>
          <a:xfrm>
            <a:off x="3030535" y="3194706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1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0" name="Google Shape;380;p53"/>
          <p:cNvSpPr txBox="1">
            <a:spLocks noGrp="1"/>
          </p:cNvSpPr>
          <p:nvPr>
            <p:ph type="body" idx="40"/>
          </p:nvPr>
        </p:nvSpPr>
        <p:spPr>
          <a:xfrm>
            <a:off x="4618036" y="3430380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 b="0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1" name="Google Shape;381;p53"/>
          <p:cNvSpPr>
            <a:spLocks noGrp="1"/>
          </p:cNvSpPr>
          <p:nvPr>
            <p:ph type="pic" idx="41"/>
          </p:nvPr>
        </p:nvSpPr>
        <p:spPr>
          <a:xfrm>
            <a:off x="4618038" y="1752600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</p:sp>
      <p:sp>
        <p:nvSpPr>
          <p:cNvPr id="382" name="Google Shape;382;p53"/>
          <p:cNvSpPr txBox="1">
            <a:spLocks noGrp="1"/>
          </p:cNvSpPr>
          <p:nvPr>
            <p:ph type="body" idx="42"/>
          </p:nvPr>
        </p:nvSpPr>
        <p:spPr>
          <a:xfrm>
            <a:off x="4618036" y="3194706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1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3" name="Google Shape;383;p53"/>
          <p:cNvSpPr/>
          <p:nvPr/>
        </p:nvSpPr>
        <p:spPr>
          <a:xfrm rot="10800000" flipH="1">
            <a:off x="381000" y="6477000"/>
            <a:ext cx="11430000" cy="457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4" name="Google Shape;384;p53"/>
          <p:cNvSpPr txBox="1">
            <a:spLocks noGrp="1"/>
          </p:cNvSpPr>
          <p:nvPr>
            <p:ph type="body" idx="43"/>
          </p:nvPr>
        </p:nvSpPr>
        <p:spPr>
          <a:xfrm>
            <a:off x="381000" y="952500"/>
            <a:ext cx="11429999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 b="1" i="0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55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5" name="Google Shape;385;p53"/>
          <p:cNvSpPr txBox="1">
            <a:spLocks noGrp="1"/>
          </p:cNvSpPr>
          <p:nvPr>
            <p:ph type="title"/>
          </p:nvPr>
        </p:nvSpPr>
        <p:spPr>
          <a:xfrm>
            <a:off x="381000" y="365125"/>
            <a:ext cx="1003935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3240">
          <p15:clr>
            <a:srgbClr val="FBAE40"/>
          </p15:clr>
        </p15:guide>
        <p15:guide id="4" orient="horz" pos="2304">
          <p15:clr>
            <a:srgbClr val="FBAE40"/>
          </p15:clr>
        </p15:guide>
        <p15:guide id="5" orient="horz" pos="1104">
          <p15:clr>
            <a:srgbClr val="FBAE40"/>
          </p15:clr>
        </p15:guide>
        <p15:guide id="6" pos="7272">
          <p15:clr>
            <a:srgbClr val="FBAE40"/>
          </p15:clr>
        </p15:guide>
        <p15:guide id="7" pos="408">
          <p15:clr>
            <a:srgbClr val="FBAE40"/>
          </p15:clr>
        </p15:guide>
        <p15:guide id="8" orient="horz" pos="2688">
          <p15:clr>
            <a:srgbClr val="FBAE40"/>
          </p15:clr>
        </p15:guide>
        <p15:guide id="9" orient="horz" pos="3912">
          <p15:clr>
            <a:srgbClr val="FBAE40"/>
          </p15:clr>
        </p15:guide>
        <p15:guide id="10" pos="6773">
          <p15:clr>
            <a:srgbClr val="FBAE40"/>
          </p15:clr>
        </p15:guide>
        <p15:guide id="11" pos="908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eople's Layout 7x6">
  <p:cSld name="People's Layout 7x6">
    <p:bg>
      <p:bgPr>
        <a:solidFill>
          <a:schemeClr val="dk2"/>
        </a:solidFill>
        <a:effectLst/>
      </p:bgPr>
    </p:bg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4"/>
          <p:cNvSpPr txBox="1">
            <a:spLocks noGrp="1"/>
          </p:cNvSpPr>
          <p:nvPr>
            <p:ph type="dt" idx="10"/>
          </p:nvPr>
        </p:nvSpPr>
        <p:spPr>
          <a:xfrm>
            <a:off x="381000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8" name="Google Shape;388;p54"/>
          <p:cNvSpPr txBox="1">
            <a:spLocks noGrp="1"/>
          </p:cNvSpPr>
          <p:nvPr>
            <p:ph type="ftr" idx="11"/>
          </p:nvPr>
        </p:nvSpPr>
        <p:spPr>
          <a:xfrm>
            <a:off x="4038600" y="6553200"/>
            <a:ext cx="4114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54"/>
          <p:cNvSpPr txBox="1">
            <a:spLocks noGrp="1"/>
          </p:cNvSpPr>
          <p:nvPr>
            <p:ph type="sldNum" idx="12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0" name="Google Shape;390;p54"/>
          <p:cNvSpPr txBox="1">
            <a:spLocks noGrp="1"/>
          </p:cNvSpPr>
          <p:nvPr>
            <p:ph type="body" idx="1"/>
          </p:nvPr>
        </p:nvSpPr>
        <p:spPr>
          <a:xfrm>
            <a:off x="7791450" y="5986145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 b="0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1" name="Google Shape;391;p54"/>
          <p:cNvSpPr>
            <a:spLocks noGrp="1"/>
          </p:cNvSpPr>
          <p:nvPr>
            <p:ph type="pic" idx="2"/>
          </p:nvPr>
        </p:nvSpPr>
        <p:spPr>
          <a:xfrm>
            <a:off x="7791450" y="4267200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</p:sp>
      <p:sp>
        <p:nvSpPr>
          <p:cNvPr id="392" name="Google Shape;392;p54"/>
          <p:cNvSpPr txBox="1">
            <a:spLocks noGrp="1"/>
          </p:cNvSpPr>
          <p:nvPr>
            <p:ph type="body" idx="3"/>
          </p:nvPr>
        </p:nvSpPr>
        <p:spPr>
          <a:xfrm>
            <a:off x="7791450" y="5749856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1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3" name="Google Shape;393;p54"/>
          <p:cNvSpPr txBox="1">
            <a:spLocks noGrp="1"/>
          </p:cNvSpPr>
          <p:nvPr>
            <p:ph type="body" idx="4"/>
          </p:nvPr>
        </p:nvSpPr>
        <p:spPr>
          <a:xfrm>
            <a:off x="9378950" y="5986145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 b="0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4" name="Google Shape;394;p54"/>
          <p:cNvSpPr>
            <a:spLocks noGrp="1"/>
          </p:cNvSpPr>
          <p:nvPr>
            <p:ph type="pic" idx="5"/>
          </p:nvPr>
        </p:nvSpPr>
        <p:spPr>
          <a:xfrm>
            <a:off x="9378950" y="4267200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</p:sp>
      <p:sp>
        <p:nvSpPr>
          <p:cNvPr id="395" name="Google Shape;395;p54"/>
          <p:cNvSpPr txBox="1">
            <a:spLocks noGrp="1"/>
          </p:cNvSpPr>
          <p:nvPr>
            <p:ph type="body" idx="6"/>
          </p:nvPr>
        </p:nvSpPr>
        <p:spPr>
          <a:xfrm>
            <a:off x="9378950" y="5749856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1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6" name="Google Shape;396;p54"/>
          <p:cNvSpPr txBox="1">
            <a:spLocks noGrp="1"/>
          </p:cNvSpPr>
          <p:nvPr>
            <p:ph type="body" idx="7"/>
          </p:nvPr>
        </p:nvSpPr>
        <p:spPr>
          <a:xfrm>
            <a:off x="6203950" y="5986145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 b="0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7" name="Google Shape;397;p54"/>
          <p:cNvSpPr>
            <a:spLocks noGrp="1"/>
          </p:cNvSpPr>
          <p:nvPr>
            <p:ph type="pic" idx="8"/>
          </p:nvPr>
        </p:nvSpPr>
        <p:spPr>
          <a:xfrm>
            <a:off x="6203950" y="4267200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</p:sp>
      <p:sp>
        <p:nvSpPr>
          <p:cNvPr id="398" name="Google Shape;398;p54"/>
          <p:cNvSpPr txBox="1">
            <a:spLocks noGrp="1"/>
          </p:cNvSpPr>
          <p:nvPr>
            <p:ph type="body" idx="9"/>
          </p:nvPr>
        </p:nvSpPr>
        <p:spPr>
          <a:xfrm>
            <a:off x="6203950" y="5749856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1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9" name="Google Shape;399;p54"/>
          <p:cNvSpPr txBox="1">
            <a:spLocks noGrp="1"/>
          </p:cNvSpPr>
          <p:nvPr>
            <p:ph type="body" idx="13"/>
          </p:nvPr>
        </p:nvSpPr>
        <p:spPr>
          <a:xfrm>
            <a:off x="1441450" y="5986145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 b="0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0" name="Google Shape;400;p54"/>
          <p:cNvSpPr>
            <a:spLocks noGrp="1"/>
          </p:cNvSpPr>
          <p:nvPr>
            <p:ph type="pic" idx="14"/>
          </p:nvPr>
        </p:nvSpPr>
        <p:spPr>
          <a:xfrm>
            <a:off x="1441450" y="4267200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</p:sp>
      <p:sp>
        <p:nvSpPr>
          <p:cNvPr id="401" name="Google Shape;401;p54"/>
          <p:cNvSpPr txBox="1">
            <a:spLocks noGrp="1"/>
          </p:cNvSpPr>
          <p:nvPr>
            <p:ph type="body" idx="15"/>
          </p:nvPr>
        </p:nvSpPr>
        <p:spPr>
          <a:xfrm>
            <a:off x="1441450" y="5749856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1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2" name="Google Shape;402;p54"/>
          <p:cNvSpPr txBox="1">
            <a:spLocks noGrp="1"/>
          </p:cNvSpPr>
          <p:nvPr>
            <p:ph type="body" idx="16"/>
          </p:nvPr>
        </p:nvSpPr>
        <p:spPr>
          <a:xfrm>
            <a:off x="3028950" y="5986145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 b="0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3" name="Google Shape;403;p54"/>
          <p:cNvSpPr>
            <a:spLocks noGrp="1"/>
          </p:cNvSpPr>
          <p:nvPr>
            <p:ph type="pic" idx="17"/>
          </p:nvPr>
        </p:nvSpPr>
        <p:spPr>
          <a:xfrm>
            <a:off x="3028950" y="4267200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</p:sp>
      <p:sp>
        <p:nvSpPr>
          <p:cNvPr id="404" name="Google Shape;404;p54"/>
          <p:cNvSpPr txBox="1">
            <a:spLocks noGrp="1"/>
          </p:cNvSpPr>
          <p:nvPr>
            <p:ph type="body" idx="18"/>
          </p:nvPr>
        </p:nvSpPr>
        <p:spPr>
          <a:xfrm>
            <a:off x="3028950" y="5749856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1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5" name="Google Shape;405;p54"/>
          <p:cNvSpPr txBox="1">
            <a:spLocks noGrp="1"/>
          </p:cNvSpPr>
          <p:nvPr>
            <p:ph type="body" idx="19"/>
          </p:nvPr>
        </p:nvSpPr>
        <p:spPr>
          <a:xfrm>
            <a:off x="4616450" y="5986145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 b="0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6" name="Google Shape;406;p54"/>
          <p:cNvSpPr>
            <a:spLocks noGrp="1"/>
          </p:cNvSpPr>
          <p:nvPr>
            <p:ph type="pic" idx="20"/>
          </p:nvPr>
        </p:nvSpPr>
        <p:spPr>
          <a:xfrm>
            <a:off x="4616450" y="4267200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</p:sp>
      <p:sp>
        <p:nvSpPr>
          <p:cNvPr id="407" name="Google Shape;407;p54"/>
          <p:cNvSpPr txBox="1">
            <a:spLocks noGrp="1"/>
          </p:cNvSpPr>
          <p:nvPr>
            <p:ph type="body" idx="21"/>
          </p:nvPr>
        </p:nvSpPr>
        <p:spPr>
          <a:xfrm>
            <a:off x="4616450" y="5749856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1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8" name="Google Shape;408;p54"/>
          <p:cNvSpPr/>
          <p:nvPr/>
        </p:nvSpPr>
        <p:spPr>
          <a:xfrm rot="10800000" flipH="1">
            <a:off x="381000" y="6477000"/>
            <a:ext cx="11430000" cy="457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9" name="Google Shape;409;p54"/>
          <p:cNvSpPr txBox="1">
            <a:spLocks noGrp="1"/>
          </p:cNvSpPr>
          <p:nvPr>
            <p:ph type="body" idx="22"/>
          </p:nvPr>
        </p:nvSpPr>
        <p:spPr>
          <a:xfrm>
            <a:off x="381000" y="952500"/>
            <a:ext cx="11429999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 b="1" i="0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55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0" name="Google Shape;410;p54"/>
          <p:cNvSpPr txBox="1">
            <a:spLocks noGrp="1"/>
          </p:cNvSpPr>
          <p:nvPr>
            <p:ph type="title"/>
          </p:nvPr>
        </p:nvSpPr>
        <p:spPr>
          <a:xfrm>
            <a:off x="381000" y="365125"/>
            <a:ext cx="1003935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54"/>
          <p:cNvSpPr txBox="1">
            <a:spLocks noGrp="1"/>
          </p:cNvSpPr>
          <p:nvPr>
            <p:ph type="body" idx="23"/>
          </p:nvPr>
        </p:nvSpPr>
        <p:spPr>
          <a:xfrm>
            <a:off x="6997700" y="3430926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 b="0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2" name="Google Shape;412;p54"/>
          <p:cNvSpPr>
            <a:spLocks noGrp="1"/>
          </p:cNvSpPr>
          <p:nvPr>
            <p:ph type="pic" idx="24"/>
          </p:nvPr>
        </p:nvSpPr>
        <p:spPr>
          <a:xfrm>
            <a:off x="6997700" y="1753146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</p:sp>
      <p:sp>
        <p:nvSpPr>
          <p:cNvPr id="413" name="Google Shape;413;p54"/>
          <p:cNvSpPr txBox="1">
            <a:spLocks noGrp="1"/>
          </p:cNvSpPr>
          <p:nvPr>
            <p:ph type="body" idx="25"/>
          </p:nvPr>
        </p:nvSpPr>
        <p:spPr>
          <a:xfrm>
            <a:off x="6997700" y="3195252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1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4" name="Google Shape;414;p54"/>
          <p:cNvSpPr txBox="1">
            <a:spLocks noGrp="1"/>
          </p:cNvSpPr>
          <p:nvPr>
            <p:ph type="body" idx="26"/>
          </p:nvPr>
        </p:nvSpPr>
        <p:spPr>
          <a:xfrm>
            <a:off x="8585201" y="3430926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 b="0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5" name="Google Shape;415;p54"/>
          <p:cNvSpPr>
            <a:spLocks noGrp="1"/>
          </p:cNvSpPr>
          <p:nvPr>
            <p:ph type="pic" idx="27"/>
          </p:nvPr>
        </p:nvSpPr>
        <p:spPr>
          <a:xfrm>
            <a:off x="8585200" y="1753146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</p:sp>
      <p:sp>
        <p:nvSpPr>
          <p:cNvPr id="416" name="Google Shape;416;p54"/>
          <p:cNvSpPr txBox="1">
            <a:spLocks noGrp="1"/>
          </p:cNvSpPr>
          <p:nvPr>
            <p:ph type="body" idx="28"/>
          </p:nvPr>
        </p:nvSpPr>
        <p:spPr>
          <a:xfrm>
            <a:off x="8585201" y="3195252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1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7" name="Google Shape;417;p54"/>
          <p:cNvSpPr txBox="1">
            <a:spLocks noGrp="1"/>
          </p:cNvSpPr>
          <p:nvPr>
            <p:ph type="body" idx="29"/>
          </p:nvPr>
        </p:nvSpPr>
        <p:spPr>
          <a:xfrm>
            <a:off x="10172700" y="3430926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 b="0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8" name="Google Shape;418;p54"/>
          <p:cNvSpPr>
            <a:spLocks noGrp="1"/>
          </p:cNvSpPr>
          <p:nvPr>
            <p:ph type="pic" idx="30"/>
          </p:nvPr>
        </p:nvSpPr>
        <p:spPr>
          <a:xfrm>
            <a:off x="10172700" y="1753146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</p:sp>
      <p:sp>
        <p:nvSpPr>
          <p:cNvPr id="419" name="Google Shape;419;p54"/>
          <p:cNvSpPr txBox="1">
            <a:spLocks noGrp="1"/>
          </p:cNvSpPr>
          <p:nvPr>
            <p:ph type="body" idx="31"/>
          </p:nvPr>
        </p:nvSpPr>
        <p:spPr>
          <a:xfrm>
            <a:off x="10172700" y="3195252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1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0" name="Google Shape;420;p54"/>
          <p:cNvSpPr txBox="1">
            <a:spLocks noGrp="1"/>
          </p:cNvSpPr>
          <p:nvPr>
            <p:ph type="body" idx="32"/>
          </p:nvPr>
        </p:nvSpPr>
        <p:spPr>
          <a:xfrm>
            <a:off x="5410199" y="3430926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 b="0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1" name="Google Shape;421;p54"/>
          <p:cNvSpPr>
            <a:spLocks noGrp="1"/>
          </p:cNvSpPr>
          <p:nvPr>
            <p:ph type="pic" idx="33"/>
          </p:nvPr>
        </p:nvSpPr>
        <p:spPr>
          <a:xfrm>
            <a:off x="5410200" y="1753146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</p:sp>
      <p:sp>
        <p:nvSpPr>
          <p:cNvPr id="422" name="Google Shape;422;p54"/>
          <p:cNvSpPr txBox="1">
            <a:spLocks noGrp="1"/>
          </p:cNvSpPr>
          <p:nvPr>
            <p:ph type="body" idx="34"/>
          </p:nvPr>
        </p:nvSpPr>
        <p:spPr>
          <a:xfrm>
            <a:off x="5410199" y="3195252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1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3" name="Google Shape;423;p54"/>
          <p:cNvSpPr txBox="1">
            <a:spLocks noGrp="1"/>
          </p:cNvSpPr>
          <p:nvPr>
            <p:ph type="body" idx="35"/>
          </p:nvPr>
        </p:nvSpPr>
        <p:spPr>
          <a:xfrm>
            <a:off x="647700" y="3430926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 b="0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4" name="Google Shape;424;p54"/>
          <p:cNvSpPr>
            <a:spLocks noGrp="1"/>
          </p:cNvSpPr>
          <p:nvPr>
            <p:ph type="pic" idx="36"/>
          </p:nvPr>
        </p:nvSpPr>
        <p:spPr>
          <a:xfrm>
            <a:off x="647700" y="1753146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</p:sp>
      <p:sp>
        <p:nvSpPr>
          <p:cNvPr id="425" name="Google Shape;425;p54"/>
          <p:cNvSpPr txBox="1">
            <a:spLocks noGrp="1"/>
          </p:cNvSpPr>
          <p:nvPr>
            <p:ph type="body" idx="37"/>
          </p:nvPr>
        </p:nvSpPr>
        <p:spPr>
          <a:xfrm>
            <a:off x="647700" y="3195252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1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6" name="Google Shape;426;p54"/>
          <p:cNvSpPr txBox="1">
            <a:spLocks noGrp="1"/>
          </p:cNvSpPr>
          <p:nvPr>
            <p:ph type="body" idx="38"/>
          </p:nvPr>
        </p:nvSpPr>
        <p:spPr>
          <a:xfrm>
            <a:off x="2235197" y="3430926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 b="0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7" name="Google Shape;427;p54"/>
          <p:cNvSpPr>
            <a:spLocks noGrp="1"/>
          </p:cNvSpPr>
          <p:nvPr>
            <p:ph type="pic" idx="39"/>
          </p:nvPr>
        </p:nvSpPr>
        <p:spPr>
          <a:xfrm>
            <a:off x="2235200" y="1753146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</p:sp>
      <p:sp>
        <p:nvSpPr>
          <p:cNvPr id="428" name="Google Shape;428;p54"/>
          <p:cNvSpPr txBox="1">
            <a:spLocks noGrp="1"/>
          </p:cNvSpPr>
          <p:nvPr>
            <p:ph type="body" idx="40"/>
          </p:nvPr>
        </p:nvSpPr>
        <p:spPr>
          <a:xfrm>
            <a:off x="2235197" y="3195252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1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9" name="Google Shape;429;p54"/>
          <p:cNvSpPr txBox="1">
            <a:spLocks noGrp="1"/>
          </p:cNvSpPr>
          <p:nvPr>
            <p:ph type="body" idx="41"/>
          </p:nvPr>
        </p:nvSpPr>
        <p:spPr>
          <a:xfrm>
            <a:off x="3822698" y="3430926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 b="0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0" name="Google Shape;430;p54"/>
          <p:cNvSpPr>
            <a:spLocks noGrp="1"/>
          </p:cNvSpPr>
          <p:nvPr>
            <p:ph type="pic" idx="42"/>
          </p:nvPr>
        </p:nvSpPr>
        <p:spPr>
          <a:xfrm>
            <a:off x="3822700" y="1753146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</p:sp>
      <p:sp>
        <p:nvSpPr>
          <p:cNvPr id="431" name="Google Shape;431;p54"/>
          <p:cNvSpPr txBox="1">
            <a:spLocks noGrp="1"/>
          </p:cNvSpPr>
          <p:nvPr>
            <p:ph type="body" idx="43"/>
          </p:nvPr>
        </p:nvSpPr>
        <p:spPr>
          <a:xfrm>
            <a:off x="3822698" y="3195252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1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3240">
          <p15:clr>
            <a:srgbClr val="FBAE40"/>
          </p15:clr>
        </p15:guide>
        <p15:guide id="4" orient="horz" pos="2304">
          <p15:clr>
            <a:srgbClr val="FBAE40"/>
          </p15:clr>
        </p15:guide>
        <p15:guide id="5" orient="horz" pos="1104">
          <p15:clr>
            <a:srgbClr val="FBAE40"/>
          </p15:clr>
        </p15:guide>
        <p15:guide id="6" pos="7272">
          <p15:clr>
            <a:srgbClr val="FBAE40"/>
          </p15:clr>
        </p15:guide>
        <p15:guide id="7" pos="408">
          <p15:clr>
            <a:srgbClr val="FBAE40"/>
          </p15:clr>
        </p15:guide>
        <p15:guide id="8" orient="horz" pos="2688">
          <p15:clr>
            <a:srgbClr val="FBAE40"/>
          </p15:clr>
        </p15:guide>
        <p15:guide id="9" orient="horz" pos="3912">
          <p15:clr>
            <a:srgbClr val="FBAE40"/>
          </p15:clr>
        </p15:guide>
        <p15:guide id="10" pos="6774">
          <p15:clr>
            <a:srgbClr val="FBAE40"/>
          </p15:clr>
        </p15:guide>
        <p15:guide id="11" pos="906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eople's Layout 7x7">
  <p:cSld name="People's Layout 7x7">
    <p:bg>
      <p:bgPr>
        <a:solidFill>
          <a:schemeClr val="dk2"/>
        </a:solidFill>
        <a:effectLst/>
      </p:bgPr>
    </p:bg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5"/>
          <p:cNvSpPr txBox="1">
            <a:spLocks noGrp="1"/>
          </p:cNvSpPr>
          <p:nvPr>
            <p:ph type="dt" idx="10"/>
          </p:nvPr>
        </p:nvSpPr>
        <p:spPr>
          <a:xfrm>
            <a:off x="381000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p55"/>
          <p:cNvSpPr txBox="1">
            <a:spLocks noGrp="1"/>
          </p:cNvSpPr>
          <p:nvPr>
            <p:ph type="ftr" idx="11"/>
          </p:nvPr>
        </p:nvSpPr>
        <p:spPr>
          <a:xfrm>
            <a:off x="4038600" y="6553200"/>
            <a:ext cx="4114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55"/>
          <p:cNvSpPr txBox="1">
            <a:spLocks noGrp="1"/>
          </p:cNvSpPr>
          <p:nvPr>
            <p:ph type="sldNum" idx="12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6" name="Google Shape;436;p55"/>
          <p:cNvSpPr txBox="1">
            <a:spLocks noGrp="1"/>
          </p:cNvSpPr>
          <p:nvPr>
            <p:ph type="body" idx="1"/>
          </p:nvPr>
        </p:nvSpPr>
        <p:spPr>
          <a:xfrm>
            <a:off x="6997700" y="5986145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 b="0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7" name="Google Shape;437;p55"/>
          <p:cNvSpPr>
            <a:spLocks noGrp="1"/>
          </p:cNvSpPr>
          <p:nvPr>
            <p:ph type="pic" idx="2"/>
          </p:nvPr>
        </p:nvSpPr>
        <p:spPr>
          <a:xfrm>
            <a:off x="6997700" y="4267200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</p:sp>
      <p:sp>
        <p:nvSpPr>
          <p:cNvPr id="438" name="Google Shape;438;p55"/>
          <p:cNvSpPr txBox="1">
            <a:spLocks noGrp="1"/>
          </p:cNvSpPr>
          <p:nvPr>
            <p:ph type="body" idx="3"/>
          </p:nvPr>
        </p:nvSpPr>
        <p:spPr>
          <a:xfrm>
            <a:off x="6997700" y="5749856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1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9" name="Google Shape;439;p55"/>
          <p:cNvSpPr txBox="1">
            <a:spLocks noGrp="1"/>
          </p:cNvSpPr>
          <p:nvPr>
            <p:ph type="body" idx="4"/>
          </p:nvPr>
        </p:nvSpPr>
        <p:spPr>
          <a:xfrm>
            <a:off x="8585200" y="5986145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 b="0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0" name="Google Shape;440;p55"/>
          <p:cNvSpPr>
            <a:spLocks noGrp="1"/>
          </p:cNvSpPr>
          <p:nvPr>
            <p:ph type="pic" idx="5"/>
          </p:nvPr>
        </p:nvSpPr>
        <p:spPr>
          <a:xfrm>
            <a:off x="8585200" y="4267200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</p:sp>
      <p:sp>
        <p:nvSpPr>
          <p:cNvPr id="441" name="Google Shape;441;p55"/>
          <p:cNvSpPr txBox="1">
            <a:spLocks noGrp="1"/>
          </p:cNvSpPr>
          <p:nvPr>
            <p:ph type="body" idx="6"/>
          </p:nvPr>
        </p:nvSpPr>
        <p:spPr>
          <a:xfrm>
            <a:off x="8585200" y="5749856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1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2" name="Google Shape;442;p55"/>
          <p:cNvSpPr txBox="1">
            <a:spLocks noGrp="1"/>
          </p:cNvSpPr>
          <p:nvPr>
            <p:ph type="body" idx="7"/>
          </p:nvPr>
        </p:nvSpPr>
        <p:spPr>
          <a:xfrm>
            <a:off x="10172700" y="5986145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 b="0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3" name="Google Shape;443;p55"/>
          <p:cNvSpPr>
            <a:spLocks noGrp="1"/>
          </p:cNvSpPr>
          <p:nvPr>
            <p:ph type="pic" idx="8"/>
          </p:nvPr>
        </p:nvSpPr>
        <p:spPr>
          <a:xfrm>
            <a:off x="10172700" y="4267200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</p:sp>
      <p:sp>
        <p:nvSpPr>
          <p:cNvPr id="444" name="Google Shape;444;p55"/>
          <p:cNvSpPr txBox="1">
            <a:spLocks noGrp="1"/>
          </p:cNvSpPr>
          <p:nvPr>
            <p:ph type="body" idx="9"/>
          </p:nvPr>
        </p:nvSpPr>
        <p:spPr>
          <a:xfrm>
            <a:off x="10172700" y="5749856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1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5" name="Google Shape;445;p55"/>
          <p:cNvSpPr txBox="1">
            <a:spLocks noGrp="1"/>
          </p:cNvSpPr>
          <p:nvPr>
            <p:ph type="body" idx="13"/>
          </p:nvPr>
        </p:nvSpPr>
        <p:spPr>
          <a:xfrm>
            <a:off x="5410200" y="5986145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 b="0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6" name="Google Shape;446;p55"/>
          <p:cNvSpPr>
            <a:spLocks noGrp="1"/>
          </p:cNvSpPr>
          <p:nvPr>
            <p:ph type="pic" idx="14"/>
          </p:nvPr>
        </p:nvSpPr>
        <p:spPr>
          <a:xfrm>
            <a:off x="5410200" y="4267200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</p:sp>
      <p:sp>
        <p:nvSpPr>
          <p:cNvPr id="447" name="Google Shape;447;p55"/>
          <p:cNvSpPr txBox="1">
            <a:spLocks noGrp="1"/>
          </p:cNvSpPr>
          <p:nvPr>
            <p:ph type="body" idx="15"/>
          </p:nvPr>
        </p:nvSpPr>
        <p:spPr>
          <a:xfrm>
            <a:off x="5410200" y="5749856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1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8" name="Google Shape;448;p55"/>
          <p:cNvSpPr txBox="1">
            <a:spLocks noGrp="1"/>
          </p:cNvSpPr>
          <p:nvPr>
            <p:ph type="body" idx="16"/>
          </p:nvPr>
        </p:nvSpPr>
        <p:spPr>
          <a:xfrm>
            <a:off x="647700" y="5986145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 b="0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9" name="Google Shape;449;p55"/>
          <p:cNvSpPr>
            <a:spLocks noGrp="1"/>
          </p:cNvSpPr>
          <p:nvPr>
            <p:ph type="pic" idx="17"/>
          </p:nvPr>
        </p:nvSpPr>
        <p:spPr>
          <a:xfrm>
            <a:off x="647700" y="4267200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</p:sp>
      <p:sp>
        <p:nvSpPr>
          <p:cNvPr id="450" name="Google Shape;450;p55"/>
          <p:cNvSpPr txBox="1">
            <a:spLocks noGrp="1"/>
          </p:cNvSpPr>
          <p:nvPr>
            <p:ph type="body" idx="18"/>
          </p:nvPr>
        </p:nvSpPr>
        <p:spPr>
          <a:xfrm>
            <a:off x="647700" y="5749856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1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1" name="Google Shape;451;p55"/>
          <p:cNvSpPr txBox="1">
            <a:spLocks noGrp="1"/>
          </p:cNvSpPr>
          <p:nvPr>
            <p:ph type="body" idx="19"/>
          </p:nvPr>
        </p:nvSpPr>
        <p:spPr>
          <a:xfrm>
            <a:off x="2235200" y="5986145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 b="0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2" name="Google Shape;452;p55"/>
          <p:cNvSpPr>
            <a:spLocks noGrp="1"/>
          </p:cNvSpPr>
          <p:nvPr>
            <p:ph type="pic" idx="20"/>
          </p:nvPr>
        </p:nvSpPr>
        <p:spPr>
          <a:xfrm>
            <a:off x="2235200" y="4267200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</p:sp>
      <p:sp>
        <p:nvSpPr>
          <p:cNvPr id="453" name="Google Shape;453;p55"/>
          <p:cNvSpPr txBox="1">
            <a:spLocks noGrp="1"/>
          </p:cNvSpPr>
          <p:nvPr>
            <p:ph type="body" idx="21"/>
          </p:nvPr>
        </p:nvSpPr>
        <p:spPr>
          <a:xfrm>
            <a:off x="2235200" y="5749856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1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4" name="Google Shape;454;p55"/>
          <p:cNvSpPr txBox="1">
            <a:spLocks noGrp="1"/>
          </p:cNvSpPr>
          <p:nvPr>
            <p:ph type="body" idx="22"/>
          </p:nvPr>
        </p:nvSpPr>
        <p:spPr>
          <a:xfrm>
            <a:off x="3822700" y="5986145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 b="0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5" name="Google Shape;455;p55"/>
          <p:cNvSpPr>
            <a:spLocks noGrp="1"/>
          </p:cNvSpPr>
          <p:nvPr>
            <p:ph type="pic" idx="23"/>
          </p:nvPr>
        </p:nvSpPr>
        <p:spPr>
          <a:xfrm>
            <a:off x="3822700" y="4267200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</p:sp>
      <p:sp>
        <p:nvSpPr>
          <p:cNvPr id="456" name="Google Shape;456;p55"/>
          <p:cNvSpPr txBox="1">
            <a:spLocks noGrp="1"/>
          </p:cNvSpPr>
          <p:nvPr>
            <p:ph type="body" idx="24"/>
          </p:nvPr>
        </p:nvSpPr>
        <p:spPr>
          <a:xfrm>
            <a:off x="3822700" y="5749856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1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7" name="Google Shape;457;p55"/>
          <p:cNvSpPr txBox="1">
            <a:spLocks noGrp="1"/>
          </p:cNvSpPr>
          <p:nvPr>
            <p:ph type="body" idx="25"/>
          </p:nvPr>
        </p:nvSpPr>
        <p:spPr>
          <a:xfrm>
            <a:off x="6997700" y="3430926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 b="0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8" name="Google Shape;458;p55"/>
          <p:cNvSpPr>
            <a:spLocks noGrp="1"/>
          </p:cNvSpPr>
          <p:nvPr>
            <p:ph type="pic" idx="26"/>
          </p:nvPr>
        </p:nvSpPr>
        <p:spPr>
          <a:xfrm>
            <a:off x="6997700" y="1753146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</p:sp>
      <p:sp>
        <p:nvSpPr>
          <p:cNvPr id="459" name="Google Shape;459;p55"/>
          <p:cNvSpPr txBox="1">
            <a:spLocks noGrp="1"/>
          </p:cNvSpPr>
          <p:nvPr>
            <p:ph type="body" idx="27"/>
          </p:nvPr>
        </p:nvSpPr>
        <p:spPr>
          <a:xfrm>
            <a:off x="6997700" y="3195252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1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0" name="Google Shape;460;p55"/>
          <p:cNvSpPr txBox="1">
            <a:spLocks noGrp="1"/>
          </p:cNvSpPr>
          <p:nvPr>
            <p:ph type="body" idx="28"/>
          </p:nvPr>
        </p:nvSpPr>
        <p:spPr>
          <a:xfrm>
            <a:off x="8585201" y="3430926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 b="0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1" name="Google Shape;461;p55"/>
          <p:cNvSpPr>
            <a:spLocks noGrp="1"/>
          </p:cNvSpPr>
          <p:nvPr>
            <p:ph type="pic" idx="29"/>
          </p:nvPr>
        </p:nvSpPr>
        <p:spPr>
          <a:xfrm>
            <a:off x="8585200" y="1753146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</p:sp>
      <p:sp>
        <p:nvSpPr>
          <p:cNvPr id="462" name="Google Shape;462;p55"/>
          <p:cNvSpPr txBox="1">
            <a:spLocks noGrp="1"/>
          </p:cNvSpPr>
          <p:nvPr>
            <p:ph type="body" idx="30"/>
          </p:nvPr>
        </p:nvSpPr>
        <p:spPr>
          <a:xfrm>
            <a:off x="8585201" y="3195252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1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3" name="Google Shape;463;p55"/>
          <p:cNvSpPr txBox="1">
            <a:spLocks noGrp="1"/>
          </p:cNvSpPr>
          <p:nvPr>
            <p:ph type="body" idx="31"/>
          </p:nvPr>
        </p:nvSpPr>
        <p:spPr>
          <a:xfrm>
            <a:off x="10172700" y="3430926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 b="0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4" name="Google Shape;464;p55"/>
          <p:cNvSpPr>
            <a:spLocks noGrp="1"/>
          </p:cNvSpPr>
          <p:nvPr>
            <p:ph type="pic" idx="32"/>
          </p:nvPr>
        </p:nvSpPr>
        <p:spPr>
          <a:xfrm>
            <a:off x="10172700" y="1753146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</p:sp>
      <p:sp>
        <p:nvSpPr>
          <p:cNvPr id="465" name="Google Shape;465;p55"/>
          <p:cNvSpPr txBox="1">
            <a:spLocks noGrp="1"/>
          </p:cNvSpPr>
          <p:nvPr>
            <p:ph type="body" idx="33"/>
          </p:nvPr>
        </p:nvSpPr>
        <p:spPr>
          <a:xfrm>
            <a:off x="10172700" y="3195252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1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6" name="Google Shape;466;p55"/>
          <p:cNvSpPr txBox="1">
            <a:spLocks noGrp="1"/>
          </p:cNvSpPr>
          <p:nvPr>
            <p:ph type="body" idx="34"/>
          </p:nvPr>
        </p:nvSpPr>
        <p:spPr>
          <a:xfrm>
            <a:off x="5410199" y="3430926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 b="0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7" name="Google Shape;467;p55"/>
          <p:cNvSpPr>
            <a:spLocks noGrp="1"/>
          </p:cNvSpPr>
          <p:nvPr>
            <p:ph type="pic" idx="35"/>
          </p:nvPr>
        </p:nvSpPr>
        <p:spPr>
          <a:xfrm>
            <a:off x="5410200" y="1753146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</p:sp>
      <p:sp>
        <p:nvSpPr>
          <p:cNvPr id="468" name="Google Shape;468;p55"/>
          <p:cNvSpPr txBox="1">
            <a:spLocks noGrp="1"/>
          </p:cNvSpPr>
          <p:nvPr>
            <p:ph type="body" idx="36"/>
          </p:nvPr>
        </p:nvSpPr>
        <p:spPr>
          <a:xfrm>
            <a:off x="5410199" y="3195252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1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9" name="Google Shape;469;p55"/>
          <p:cNvSpPr txBox="1">
            <a:spLocks noGrp="1"/>
          </p:cNvSpPr>
          <p:nvPr>
            <p:ph type="body" idx="37"/>
          </p:nvPr>
        </p:nvSpPr>
        <p:spPr>
          <a:xfrm>
            <a:off x="647700" y="3430926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 b="0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0" name="Google Shape;470;p55"/>
          <p:cNvSpPr>
            <a:spLocks noGrp="1"/>
          </p:cNvSpPr>
          <p:nvPr>
            <p:ph type="pic" idx="38"/>
          </p:nvPr>
        </p:nvSpPr>
        <p:spPr>
          <a:xfrm>
            <a:off x="647700" y="1753146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</p:sp>
      <p:sp>
        <p:nvSpPr>
          <p:cNvPr id="471" name="Google Shape;471;p55"/>
          <p:cNvSpPr txBox="1">
            <a:spLocks noGrp="1"/>
          </p:cNvSpPr>
          <p:nvPr>
            <p:ph type="body" idx="39"/>
          </p:nvPr>
        </p:nvSpPr>
        <p:spPr>
          <a:xfrm>
            <a:off x="647700" y="3195252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1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2" name="Google Shape;472;p55"/>
          <p:cNvSpPr txBox="1">
            <a:spLocks noGrp="1"/>
          </p:cNvSpPr>
          <p:nvPr>
            <p:ph type="body" idx="40"/>
          </p:nvPr>
        </p:nvSpPr>
        <p:spPr>
          <a:xfrm>
            <a:off x="2235197" y="3430926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 b="0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3" name="Google Shape;473;p55"/>
          <p:cNvSpPr>
            <a:spLocks noGrp="1"/>
          </p:cNvSpPr>
          <p:nvPr>
            <p:ph type="pic" idx="41"/>
          </p:nvPr>
        </p:nvSpPr>
        <p:spPr>
          <a:xfrm>
            <a:off x="2235200" y="1753146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</p:sp>
      <p:sp>
        <p:nvSpPr>
          <p:cNvPr id="474" name="Google Shape;474;p55"/>
          <p:cNvSpPr txBox="1">
            <a:spLocks noGrp="1"/>
          </p:cNvSpPr>
          <p:nvPr>
            <p:ph type="body" idx="42"/>
          </p:nvPr>
        </p:nvSpPr>
        <p:spPr>
          <a:xfrm>
            <a:off x="2235197" y="3195252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1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5" name="Google Shape;475;p55"/>
          <p:cNvSpPr txBox="1">
            <a:spLocks noGrp="1"/>
          </p:cNvSpPr>
          <p:nvPr>
            <p:ph type="body" idx="43"/>
          </p:nvPr>
        </p:nvSpPr>
        <p:spPr>
          <a:xfrm>
            <a:off x="3822698" y="3430926"/>
            <a:ext cx="1371600" cy="224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 b="0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6" name="Google Shape;476;p55"/>
          <p:cNvSpPr>
            <a:spLocks noGrp="1"/>
          </p:cNvSpPr>
          <p:nvPr>
            <p:ph type="pic" idx="44"/>
          </p:nvPr>
        </p:nvSpPr>
        <p:spPr>
          <a:xfrm>
            <a:off x="3822700" y="1753146"/>
            <a:ext cx="1371600" cy="13716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</p:sp>
      <p:sp>
        <p:nvSpPr>
          <p:cNvPr id="477" name="Google Shape;477;p55"/>
          <p:cNvSpPr txBox="1">
            <a:spLocks noGrp="1"/>
          </p:cNvSpPr>
          <p:nvPr>
            <p:ph type="body" idx="45"/>
          </p:nvPr>
        </p:nvSpPr>
        <p:spPr>
          <a:xfrm>
            <a:off x="3822698" y="3195252"/>
            <a:ext cx="1371600" cy="22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1" i="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8" name="Google Shape;478;p55"/>
          <p:cNvSpPr/>
          <p:nvPr/>
        </p:nvSpPr>
        <p:spPr>
          <a:xfrm rot="10800000" flipH="1">
            <a:off x="381000" y="6477000"/>
            <a:ext cx="11430000" cy="457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55"/>
          <p:cNvSpPr txBox="1">
            <a:spLocks noGrp="1"/>
          </p:cNvSpPr>
          <p:nvPr>
            <p:ph type="body" idx="46"/>
          </p:nvPr>
        </p:nvSpPr>
        <p:spPr>
          <a:xfrm>
            <a:off x="381000" y="952500"/>
            <a:ext cx="11429999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 b="1" i="0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55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0" name="Google Shape;480;p55"/>
          <p:cNvSpPr txBox="1">
            <a:spLocks noGrp="1"/>
          </p:cNvSpPr>
          <p:nvPr>
            <p:ph type="title"/>
          </p:nvPr>
        </p:nvSpPr>
        <p:spPr>
          <a:xfrm>
            <a:off x="381000" y="365125"/>
            <a:ext cx="1003935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Montserrat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3240">
          <p15:clr>
            <a:srgbClr val="FBAE40"/>
          </p15:clr>
        </p15:guide>
        <p15:guide id="4" orient="horz" pos="2304">
          <p15:clr>
            <a:srgbClr val="FBAE40"/>
          </p15:clr>
        </p15:guide>
        <p15:guide id="5" orient="horz" pos="1104">
          <p15:clr>
            <a:srgbClr val="FBAE40"/>
          </p15:clr>
        </p15:guide>
        <p15:guide id="6" pos="7272">
          <p15:clr>
            <a:srgbClr val="FBAE40"/>
          </p15:clr>
        </p15:guide>
        <p15:guide id="7" pos="408">
          <p15:clr>
            <a:srgbClr val="FBAE40"/>
          </p15:clr>
        </p15:guide>
        <p15:guide id="8" orient="horz" pos="2688">
          <p15:clr>
            <a:srgbClr val="FBAE40"/>
          </p15:clr>
        </p15:guide>
        <p15:guide id="9" orient="horz" pos="3912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Montserrat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56"/>
          <p:cNvSpPr txBox="1">
            <a:spLocks noGrp="1"/>
          </p:cNvSpPr>
          <p:nvPr>
            <p:ph type="body" idx="1"/>
          </p:nvPr>
        </p:nvSpPr>
        <p:spPr>
          <a:xfrm>
            <a:off x="5183188" y="952501"/>
            <a:ext cx="6172200" cy="4908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t" anchorCtr="0">
            <a:normAutofit/>
          </a:bodyPr>
          <a:lstStyle>
            <a:lvl1pPr marL="457200" lvl="0" indent="-4318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3200"/>
              <a:buChar char="▪"/>
              <a:defRPr sz="3200"/>
            </a:lvl1pPr>
            <a:lvl2pPr marL="914400" lvl="1" indent="-4064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2400"/>
              <a:buChar char="▪"/>
              <a:defRPr sz="2400"/>
            </a:lvl3pPr>
            <a:lvl4pPr marL="1828800" lvl="3" indent="-355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2000"/>
              <a:buChar char="▪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84" name="Google Shape;484;p5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85" name="Google Shape;485;p56"/>
          <p:cNvSpPr txBox="1">
            <a:spLocks noGrp="1"/>
          </p:cNvSpPr>
          <p:nvPr>
            <p:ph type="dt" idx="10"/>
          </p:nvPr>
        </p:nvSpPr>
        <p:spPr>
          <a:xfrm>
            <a:off x="381000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6" name="Google Shape;486;p56"/>
          <p:cNvSpPr txBox="1">
            <a:spLocks noGrp="1"/>
          </p:cNvSpPr>
          <p:nvPr>
            <p:ph type="ftr" idx="11"/>
          </p:nvPr>
        </p:nvSpPr>
        <p:spPr>
          <a:xfrm>
            <a:off x="4038600" y="6553200"/>
            <a:ext cx="4114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7" name="Google Shape;487;p56"/>
          <p:cNvSpPr txBox="1">
            <a:spLocks noGrp="1"/>
          </p:cNvSpPr>
          <p:nvPr>
            <p:ph type="sldNum" idx="12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Montserrat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0" name="Google Shape;490;p57"/>
          <p:cNvSpPr>
            <a:spLocks noGrp="1"/>
          </p:cNvSpPr>
          <p:nvPr>
            <p:ph type="pic" idx="2"/>
          </p:nvPr>
        </p:nvSpPr>
        <p:spPr>
          <a:xfrm>
            <a:off x="5183188" y="952501"/>
            <a:ext cx="6172200" cy="4908550"/>
          </a:xfrm>
          <a:prstGeom prst="rect">
            <a:avLst/>
          </a:prstGeom>
          <a:noFill/>
          <a:ln>
            <a:noFill/>
          </a:ln>
        </p:spPr>
      </p:sp>
      <p:sp>
        <p:nvSpPr>
          <p:cNvPr id="491" name="Google Shape;491;p5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92" name="Google Shape;492;p57"/>
          <p:cNvSpPr txBox="1">
            <a:spLocks noGrp="1"/>
          </p:cNvSpPr>
          <p:nvPr>
            <p:ph type="dt" idx="10"/>
          </p:nvPr>
        </p:nvSpPr>
        <p:spPr>
          <a:xfrm>
            <a:off x="381000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3" name="Google Shape;493;p57"/>
          <p:cNvSpPr txBox="1">
            <a:spLocks noGrp="1"/>
          </p:cNvSpPr>
          <p:nvPr>
            <p:ph type="ftr" idx="11"/>
          </p:nvPr>
        </p:nvSpPr>
        <p:spPr>
          <a:xfrm>
            <a:off x="4038600" y="6553200"/>
            <a:ext cx="4114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4" name="Google Shape;494;p57"/>
          <p:cNvSpPr txBox="1">
            <a:spLocks noGrp="1"/>
          </p:cNvSpPr>
          <p:nvPr>
            <p:ph type="sldNum" idx="12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2"/>
          <p:cNvSpPr txBox="1">
            <a:spLocks noGrp="1"/>
          </p:cNvSpPr>
          <p:nvPr>
            <p:ph type="ctrTitle"/>
          </p:nvPr>
        </p:nvSpPr>
        <p:spPr>
          <a:xfrm>
            <a:off x="4152716" y="1351131"/>
            <a:ext cx="7683585" cy="1155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Montserrat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2"/>
          <p:cNvSpPr txBox="1">
            <a:spLocks noGrp="1"/>
          </p:cNvSpPr>
          <p:nvPr>
            <p:ph type="subTitle" idx="1"/>
          </p:nvPr>
        </p:nvSpPr>
        <p:spPr>
          <a:xfrm>
            <a:off x="4152716" y="2661786"/>
            <a:ext cx="7683585" cy="886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  <a:defRPr sz="2800" i="0">
                <a:solidFill>
                  <a:srgbClr val="7F7F7F"/>
                </a:solidFill>
              </a:defRPr>
            </a:lvl1pPr>
            <a:lvl2pPr lvl="1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6" name="Google Shape;46;p32"/>
          <p:cNvSpPr txBox="1">
            <a:spLocks noGrp="1"/>
          </p:cNvSpPr>
          <p:nvPr>
            <p:ph type="body" idx="2"/>
          </p:nvPr>
        </p:nvSpPr>
        <p:spPr>
          <a:xfrm>
            <a:off x="4174392" y="3840579"/>
            <a:ext cx="7661909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B38"/>
              </a:buClr>
              <a:buSzPts val="2400"/>
              <a:buNone/>
              <a:defRPr sz="2400" i="0" cap="none">
                <a:solidFill>
                  <a:srgbClr val="3F3B38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32"/>
          <p:cNvSpPr txBox="1">
            <a:spLocks noGrp="1"/>
          </p:cNvSpPr>
          <p:nvPr>
            <p:ph type="body" idx="3"/>
          </p:nvPr>
        </p:nvSpPr>
        <p:spPr>
          <a:xfrm>
            <a:off x="4163553" y="4320150"/>
            <a:ext cx="7661909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B38"/>
              </a:buClr>
              <a:buSzPts val="2000"/>
              <a:buNone/>
              <a:defRPr sz="2000" b="0" i="0" cap="none">
                <a:solidFill>
                  <a:srgbClr val="3F3B38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8" name="Google Shape;48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2929" y="367131"/>
            <a:ext cx="3208025" cy="8590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" name="Google Shape;49;p32"/>
          <p:cNvGrpSpPr/>
          <p:nvPr/>
        </p:nvGrpSpPr>
        <p:grpSpPr>
          <a:xfrm>
            <a:off x="289520" y="1366079"/>
            <a:ext cx="3696421" cy="1113847"/>
            <a:chOff x="8495579" y="292100"/>
            <a:chExt cx="3696421" cy="1113847"/>
          </a:xfrm>
        </p:grpSpPr>
        <p:sp>
          <p:nvSpPr>
            <p:cNvPr id="50" name="Google Shape;50;p32"/>
            <p:cNvSpPr txBox="1"/>
            <p:nvPr/>
          </p:nvSpPr>
          <p:spPr>
            <a:xfrm>
              <a:off x="8495579" y="335881"/>
              <a:ext cx="2064471" cy="1015663"/>
            </a:xfrm>
            <a:prstGeom prst="rect">
              <a:avLst/>
            </a:prstGeom>
            <a:solidFill>
              <a:srgbClr val="3F3B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APAT</a:t>
              </a:r>
              <a:endParaRPr/>
            </a:p>
          </p:txBody>
        </p:sp>
        <p:sp>
          <p:nvSpPr>
            <p:cNvPr id="51" name="Google Shape;51;p32"/>
            <p:cNvSpPr txBox="1"/>
            <p:nvPr/>
          </p:nvSpPr>
          <p:spPr>
            <a:xfrm>
              <a:off x="10636250" y="1098170"/>
              <a:ext cx="1272681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3F3B38"/>
                  </a:solidFill>
                  <a:latin typeface="Arial"/>
                  <a:ea typeface="Arial"/>
                  <a:cs typeface="Arial"/>
                  <a:sym typeface="Arial"/>
                </a:rPr>
                <a:t>Team</a:t>
              </a:r>
              <a:endParaRPr/>
            </a:p>
          </p:txBody>
        </p:sp>
        <p:sp>
          <p:nvSpPr>
            <p:cNvPr id="52" name="Google Shape;52;p32"/>
            <p:cNvSpPr txBox="1"/>
            <p:nvPr/>
          </p:nvSpPr>
          <p:spPr>
            <a:xfrm>
              <a:off x="10636250" y="292100"/>
              <a:ext cx="933450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3F3B38"/>
                  </a:solidFill>
                  <a:latin typeface="Arial"/>
                  <a:ea typeface="Arial"/>
                  <a:cs typeface="Arial"/>
                  <a:sym typeface="Arial"/>
                </a:rPr>
                <a:t>Arabic</a:t>
              </a:r>
              <a:endParaRPr/>
            </a:p>
          </p:txBody>
        </p:sp>
        <p:sp>
          <p:nvSpPr>
            <p:cNvPr id="53" name="Google Shape;53;p32"/>
            <p:cNvSpPr txBox="1"/>
            <p:nvPr/>
          </p:nvSpPr>
          <p:spPr>
            <a:xfrm>
              <a:off x="10636250" y="560790"/>
              <a:ext cx="1555750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3F3B38"/>
                  </a:solidFill>
                  <a:latin typeface="Arial"/>
                  <a:ea typeface="Arial"/>
                  <a:cs typeface="Arial"/>
                  <a:sym typeface="Arial"/>
                </a:rPr>
                <a:t>Propaganda</a:t>
              </a:r>
              <a:endParaRPr/>
            </a:p>
          </p:txBody>
        </p:sp>
        <p:sp>
          <p:nvSpPr>
            <p:cNvPr id="54" name="Google Shape;54;p32"/>
            <p:cNvSpPr txBox="1"/>
            <p:nvPr/>
          </p:nvSpPr>
          <p:spPr>
            <a:xfrm>
              <a:off x="10636250" y="829480"/>
              <a:ext cx="1136650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rgbClr val="3F3B38"/>
                  </a:solidFill>
                  <a:latin typeface="Arial"/>
                  <a:ea typeface="Arial"/>
                  <a:cs typeface="Arial"/>
                  <a:sym typeface="Arial"/>
                </a:rPr>
                <a:t>Analysis</a:t>
              </a:r>
              <a:endParaRPr/>
            </a:p>
          </p:txBody>
        </p:sp>
      </p:grpSp>
      <p:sp>
        <p:nvSpPr>
          <p:cNvPr id="55" name="Google Shape;55;p32"/>
          <p:cNvSpPr txBox="1">
            <a:spLocks noGrp="1"/>
          </p:cNvSpPr>
          <p:nvPr>
            <p:ph type="body" idx="4"/>
          </p:nvPr>
        </p:nvSpPr>
        <p:spPr>
          <a:xfrm>
            <a:off x="4174392" y="4919004"/>
            <a:ext cx="7661909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B38"/>
              </a:buClr>
              <a:buSzPts val="2000"/>
              <a:buNone/>
              <a:defRPr sz="2000" b="0" i="0" cap="none">
                <a:solidFill>
                  <a:srgbClr val="3F3B38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6" name="Google Shape;56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666" y="5601769"/>
            <a:ext cx="612275" cy="774437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32"/>
          <p:cNvSpPr txBox="1"/>
          <p:nvPr/>
        </p:nvSpPr>
        <p:spPr>
          <a:xfrm>
            <a:off x="937941" y="5510186"/>
            <a:ext cx="3138575" cy="96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The University of Chicago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1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Department of Political Science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Montserrat"/>
              <a:buNone/>
            </a:pPr>
            <a:r>
              <a:rPr lang="en-US" sz="1100" b="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5828 S University Ave Suite 418,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Montserrat"/>
              <a:buNone/>
            </a:pPr>
            <a:r>
              <a:rPr lang="en-US" sz="1100" b="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Chicago, IL 60637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Montserrat"/>
              <a:buNone/>
            </a:pPr>
            <a:r>
              <a:rPr lang="en-US" sz="1100" b="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🖂 cpost@uchicago.eu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4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3624">
          <p15:clr>
            <a:srgbClr val="FBAE40"/>
          </p15:clr>
        </p15:guide>
        <p15:guide id="4" orient="horz" pos="1632">
          <p15:clr>
            <a:srgbClr val="FBAE40"/>
          </p15:clr>
        </p15:guide>
        <p15:guide id="5" orient="horz" pos="2040">
          <p15:clr>
            <a:srgbClr val="FBAE40"/>
          </p15:clr>
        </p15:guide>
        <p15:guide id="6" orient="horz" pos="2400">
          <p15:clr>
            <a:srgbClr val="FBAE40"/>
          </p15:clr>
        </p15:guide>
        <p15:guide id="7" orient="horz" pos="3072">
          <p15:clr>
            <a:srgbClr val="FBAE40"/>
          </p15:clr>
        </p15:guide>
        <p15:guide id="8" pos="3840">
          <p15:clr>
            <a:srgbClr val="FBAE40"/>
          </p15:clr>
        </p15:guide>
        <p15:guide id="9" orient="horz" pos="1176">
          <p15:clr>
            <a:srgbClr val="FBAE40"/>
          </p15:clr>
        </p15:guide>
        <p15:guide id="10" orient="horz" pos="2784">
          <p15:clr>
            <a:srgbClr val="FBAE40"/>
          </p15:clr>
        </p15:guide>
        <p15:guide id="11" orient="horz" pos="2808">
          <p15:clr>
            <a:srgbClr val="FBAE40"/>
          </p15:clr>
        </p15:guide>
        <p15:guide id="12" orient="horz" pos="3720">
          <p15:clr>
            <a:srgbClr val="FBAE40"/>
          </p15:clr>
        </p15:guide>
        <p15:guide id="13" pos="1092">
          <p15:clr>
            <a:srgbClr val="FBAE40"/>
          </p15:clr>
        </p15:guide>
        <p15:guide id="14" orient="horz" pos="3996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8"/>
          <p:cNvSpPr txBox="1">
            <a:spLocks noGrp="1"/>
          </p:cNvSpPr>
          <p:nvPr>
            <p:ph type="body" idx="1"/>
          </p:nvPr>
        </p:nvSpPr>
        <p:spPr>
          <a:xfrm rot="5400000">
            <a:off x="3619500" y="-1790700"/>
            <a:ext cx="4953000" cy="114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7" name="Google Shape;497;p58"/>
          <p:cNvSpPr txBox="1">
            <a:spLocks noGrp="1"/>
          </p:cNvSpPr>
          <p:nvPr>
            <p:ph type="body" idx="2"/>
          </p:nvPr>
        </p:nvSpPr>
        <p:spPr>
          <a:xfrm>
            <a:off x="381000" y="952500"/>
            <a:ext cx="11429999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 b="1" i="0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55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8" name="Google Shape;498;p58"/>
          <p:cNvSpPr txBox="1">
            <a:spLocks noGrp="1"/>
          </p:cNvSpPr>
          <p:nvPr>
            <p:ph type="dt" idx="10"/>
          </p:nvPr>
        </p:nvSpPr>
        <p:spPr>
          <a:xfrm>
            <a:off x="381000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58"/>
          <p:cNvSpPr txBox="1">
            <a:spLocks noGrp="1"/>
          </p:cNvSpPr>
          <p:nvPr>
            <p:ph type="ftr" idx="11"/>
          </p:nvPr>
        </p:nvSpPr>
        <p:spPr>
          <a:xfrm>
            <a:off x="4038600" y="6553200"/>
            <a:ext cx="4114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58"/>
          <p:cNvSpPr txBox="1">
            <a:spLocks noGrp="1"/>
          </p:cNvSpPr>
          <p:nvPr>
            <p:ph type="sldNum" idx="12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1" name="Google Shape;501;p58"/>
          <p:cNvSpPr txBox="1">
            <a:spLocks noGrp="1"/>
          </p:cNvSpPr>
          <p:nvPr>
            <p:ph type="title"/>
          </p:nvPr>
        </p:nvSpPr>
        <p:spPr>
          <a:xfrm>
            <a:off x="381000" y="365125"/>
            <a:ext cx="1003935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9"/>
          <p:cNvSpPr txBox="1">
            <a:spLocks noGrp="1"/>
          </p:cNvSpPr>
          <p:nvPr>
            <p:ph type="title"/>
          </p:nvPr>
        </p:nvSpPr>
        <p:spPr>
          <a:xfrm rot="5400000">
            <a:off x="7315199" y="2133600"/>
            <a:ext cx="5448301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4" name="Google Shape;504;p59"/>
          <p:cNvSpPr txBox="1">
            <a:spLocks noGrp="1"/>
          </p:cNvSpPr>
          <p:nvPr>
            <p:ph type="body" idx="1"/>
          </p:nvPr>
        </p:nvSpPr>
        <p:spPr>
          <a:xfrm rot="5400000">
            <a:off x="1981200" y="-419100"/>
            <a:ext cx="54483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5" name="Google Shape;505;p59"/>
          <p:cNvSpPr txBox="1">
            <a:spLocks noGrp="1"/>
          </p:cNvSpPr>
          <p:nvPr>
            <p:ph type="dt" idx="10"/>
          </p:nvPr>
        </p:nvSpPr>
        <p:spPr>
          <a:xfrm>
            <a:off x="381000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6" name="Google Shape;506;p59"/>
          <p:cNvSpPr txBox="1">
            <a:spLocks noGrp="1"/>
          </p:cNvSpPr>
          <p:nvPr>
            <p:ph type="ftr" idx="11"/>
          </p:nvPr>
        </p:nvSpPr>
        <p:spPr>
          <a:xfrm>
            <a:off x="4038600" y="6553200"/>
            <a:ext cx="4114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7" name="Google Shape;507;p59"/>
          <p:cNvSpPr txBox="1">
            <a:spLocks noGrp="1"/>
          </p:cNvSpPr>
          <p:nvPr>
            <p:ph type="sldNum" idx="12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6">
          <p15:clr>
            <a:srgbClr val="FBAE40"/>
          </p15:clr>
        </p15:guide>
        <p15:guide id="2" orient="horz" pos="388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3"/>
          <p:cNvSpPr txBox="1">
            <a:spLocks noGrp="1"/>
          </p:cNvSpPr>
          <p:nvPr>
            <p:ph type="title"/>
          </p:nvPr>
        </p:nvSpPr>
        <p:spPr>
          <a:xfrm>
            <a:off x="838200" y="2286000"/>
            <a:ext cx="10515600" cy="16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Montserrat"/>
              <a:buNone/>
              <a:defRPr sz="6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3"/>
          <p:cNvSpPr txBox="1">
            <a:spLocks noGrp="1"/>
          </p:cNvSpPr>
          <p:nvPr>
            <p:ph type="body" idx="1"/>
          </p:nvPr>
        </p:nvSpPr>
        <p:spPr>
          <a:xfrm>
            <a:off x="838200" y="3924301"/>
            <a:ext cx="10515600" cy="80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91425" rIns="0" bIns="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33"/>
          <p:cNvSpPr txBox="1">
            <a:spLocks noGrp="1"/>
          </p:cNvSpPr>
          <p:nvPr>
            <p:ph type="dt" idx="10"/>
          </p:nvPr>
        </p:nvSpPr>
        <p:spPr>
          <a:xfrm>
            <a:off x="381000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3"/>
          <p:cNvSpPr txBox="1">
            <a:spLocks noGrp="1"/>
          </p:cNvSpPr>
          <p:nvPr>
            <p:ph type="ftr" idx="11"/>
          </p:nvPr>
        </p:nvSpPr>
        <p:spPr>
          <a:xfrm>
            <a:off x="4038600" y="6553200"/>
            <a:ext cx="4114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3"/>
          <p:cNvSpPr txBox="1">
            <a:spLocks noGrp="1"/>
          </p:cNvSpPr>
          <p:nvPr>
            <p:ph type="sldNum" idx="12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33"/>
          <p:cNvSpPr/>
          <p:nvPr/>
        </p:nvSpPr>
        <p:spPr>
          <a:xfrm rot="10800000" flipH="1">
            <a:off x="381000" y="6477000"/>
            <a:ext cx="11430000" cy="457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33"/>
          <p:cNvSpPr/>
          <p:nvPr/>
        </p:nvSpPr>
        <p:spPr>
          <a:xfrm rot="10800000" flipH="1">
            <a:off x="380999" y="335277"/>
            <a:ext cx="10039351" cy="4571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33"/>
          <p:cNvSpPr/>
          <p:nvPr/>
        </p:nvSpPr>
        <p:spPr>
          <a:xfrm rot="10800000" flipH="1">
            <a:off x="380999" y="6477000"/>
            <a:ext cx="11430000" cy="457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33"/>
          <p:cNvSpPr txBox="1"/>
          <p:nvPr/>
        </p:nvSpPr>
        <p:spPr>
          <a:xfrm>
            <a:off x="10541966" y="276981"/>
            <a:ext cx="1269033" cy="646331"/>
          </a:xfrm>
          <a:prstGeom prst="rect">
            <a:avLst/>
          </a:prstGeom>
          <a:solidFill>
            <a:srgbClr val="3F3B3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APAT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0">
          <p15:clr>
            <a:srgbClr val="FBAE40"/>
          </p15:clr>
        </p15:guide>
        <p15:guide id="2" orient="horz" pos="2976">
          <p15:clr>
            <a:srgbClr val="FBAE40"/>
          </p15:clr>
        </p15:guide>
        <p15:guide id="3" pos="7152">
          <p15:clr>
            <a:srgbClr val="FBAE40"/>
          </p15:clr>
        </p15:guide>
        <p15:guide id="4" pos="52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Section Header">
  <p:cSld name="1_Section Header">
    <p:bg>
      <p:bgPr>
        <a:solidFill>
          <a:schemeClr val="l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>
            <a:spLocks noGrp="1"/>
          </p:cNvSpPr>
          <p:nvPr>
            <p:ph type="title"/>
          </p:nvPr>
        </p:nvSpPr>
        <p:spPr>
          <a:xfrm>
            <a:off x="838200" y="2933698"/>
            <a:ext cx="10515600" cy="810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Montserrat"/>
              <a:buNone/>
              <a:defRPr sz="6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body" idx="1"/>
          </p:nvPr>
        </p:nvSpPr>
        <p:spPr>
          <a:xfrm>
            <a:off x="838200" y="3924301"/>
            <a:ext cx="10515600" cy="80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91425" rIns="0" bIns="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B38"/>
              </a:buClr>
              <a:buSzPts val="3200"/>
              <a:buNone/>
              <a:defRPr sz="3200">
                <a:solidFill>
                  <a:srgbClr val="3F3B38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dt" idx="10"/>
          </p:nvPr>
        </p:nvSpPr>
        <p:spPr>
          <a:xfrm>
            <a:off x="381000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9"/>
          <p:cNvSpPr txBox="1">
            <a:spLocks noGrp="1"/>
          </p:cNvSpPr>
          <p:nvPr>
            <p:ph type="ftr" idx="11"/>
          </p:nvPr>
        </p:nvSpPr>
        <p:spPr>
          <a:xfrm>
            <a:off x="4038600" y="6553200"/>
            <a:ext cx="4114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9"/>
          <p:cNvSpPr txBox="1">
            <a:spLocks noGrp="1"/>
          </p:cNvSpPr>
          <p:nvPr>
            <p:ph type="sldNum" idx="12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29"/>
          <p:cNvSpPr/>
          <p:nvPr/>
        </p:nvSpPr>
        <p:spPr>
          <a:xfrm rot="10800000" flipH="1">
            <a:off x="380999" y="335277"/>
            <a:ext cx="10039351" cy="4571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29"/>
          <p:cNvSpPr/>
          <p:nvPr/>
        </p:nvSpPr>
        <p:spPr>
          <a:xfrm rot="10800000" flipH="1">
            <a:off x="380999" y="6477000"/>
            <a:ext cx="11430000" cy="457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p29"/>
          <p:cNvSpPr txBox="1"/>
          <p:nvPr/>
        </p:nvSpPr>
        <p:spPr>
          <a:xfrm>
            <a:off x="10541966" y="276981"/>
            <a:ext cx="1269033" cy="646331"/>
          </a:xfrm>
          <a:prstGeom prst="rect">
            <a:avLst/>
          </a:prstGeom>
          <a:solidFill>
            <a:srgbClr val="3F3B3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APAT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0">
          <p15:clr>
            <a:srgbClr val="FBAE40"/>
          </p15:clr>
        </p15:guide>
        <p15:guide id="2" orient="horz" pos="2976">
          <p15:clr>
            <a:srgbClr val="FBAE40"/>
          </p15:clr>
        </p15:guide>
        <p15:guide id="3" pos="7152">
          <p15:clr>
            <a:srgbClr val="FBAE40"/>
          </p15:clr>
        </p15:guide>
        <p15:guide id="4" pos="52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ith Sources">
  <p:cSld name="Title and Content with Source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4"/>
          <p:cNvSpPr txBox="1">
            <a:spLocks noGrp="1"/>
          </p:cNvSpPr>
          <p:nvPr>
            <p:ph type="body" idx="1"/>
          </p:nvPr>
        </p:nvSpPr>
        <p:spPr>
          <a:xfrm>
            <a:off x="381000" y="952500"/>
            <a:ext cx="11429999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 b="1" i="0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55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34"/>
          <p:cNvSpPr txBox="1">
            <a:spLocks noGrp="1"/>
          </p:cNvSpPr>
          <p:nvPr>
            <p:ph type="title"/>
          </p:nvPr>
        </p:nvSpPr>
        <p:spPr>
          <a:xfrm>
            <a:off x="381000" y="365125"/>
            <a:ext cx="1003935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Montserrat"/>
              <a:buNone/>
              <a:defRPr cap="none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4"/>
          <p:cNvSpPr txBox="1">
            <a:spLocks noGrp="1"/>
          </p:cNvSpPr>
          <p:nvPr>
            <p:ph type="body" idx="2"/>
          </p:nvPr>
        </p:nvSpPr>
        <p:spPr>
          <a:xfrm>
            <a:off x="381000" y="1447801"/>
            <a:ext cx="11429999" cy="4533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4"/>
          <p:cNvSpPr txBox="1">
            <a:spLocks noGrp="1"/>
          </p:cNvSpPr>
          <p:nvPr>
            <p:ph type="body" idx="3"/>
          </p:nvPr>
        </p:nvSpPr>
        <p:spPr>
          <a:xfrm>
            <a:off x="381001" y="6057900"/>
            <a:ext cx="11429999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5955"/>
              </a:buClr>
              <a:buSzPts val="1050"/>
              <a:buFont typeface="Noto Sans Symbols"/>
              <a:buNone/>
              <a:defRPr sz="1050" b="0" i="0">
                <a:solidFill>
                  <a:srgbClr val="5F5955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0" i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F5955"/>
              </a:buClr>
              <a:buSzPts val="1050"/>
              <a:buNone/>
              <a:defRPr sz="1050" b="0" i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1"/>
            </a:lvl4pPr>
            <a:lvl5pPr marL="2286000" lvl="4" indent="-2857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F5955"/>
              </a:buClr>
              <a:buSzPts val="900"/>
              <a:buChar char="▪"/>
              <a:defRPr sz="9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34"/>
          <p:cNvSpPr txBox="1">
            <a:spLocks noGrp="1"/>
          </p:cNvSpPr>
          <p:nvPr>
            <p:ph type="dt" idx="10"/>
          </p:nvPr>
        </p:nvSpPr>
        <p:spPr>
          <a:xfrm>
            <a:off x="381000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4"/>
          <p:cNvSpPr txBox="1">
            <a:spLocks noGrp="1"/>
          </p:cNvSpPr>
          <p:nvPr>
            <p:ph type="ftr" idx="11"/>
          </p:nvPr>
        </p:nvSpPr>
        <p:spPr>
          <a:xfrm>
            <a:off x="4038600" y="6553200"/>
            <a:ext cx="4114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4"/>
          <p:cNvSpPr txBox="1">
            <a:spLocks noGrp="1"/>
          </p:cNvSpPr>
          <p:nvPr>
            <p:ph type="sldNum" idx="12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16">
          <p15:clr>
            <a:srgbClr val="FBAE40"/>
          </p15:clr>
        </p15:guide>
        <p15:guide id="2" orient="horz" pos="376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5"/>
          <p:cNvSpPr txBox="1">
            <a:spLocks noGrp="1"/>
          </p:cNvSpPr>
          <p:nvPr>
            <p:ph type="title"/>
          </p:nvPr>
        </p:nvSpPr>
        <p:spPr>
          <a:xfrm>
            <a:off x="381000" y="365125"/>
            <a:ext cx="1003935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Montserra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5"/>
          <p:cNvSpPr txBox="1">
            <a:spLocks noGrp="1"/>
          </p:cNvSpPr>
          <p:nvPr>
            <p:ph type="body" idx="1"/>
          </p:nvPr>
        </p:nvSpPr>
        <p:spPr>
          <a:xfrm>
            <a:off x="381000" y="952500"/>
            <a:ext cx="11429999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 b="1" i="0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55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35"/>
          <p:cNvSpPr txBox="1">
            <a:spLocks noGrp="1"/>
          </p:cNvSpPr>
          <p:nvPr>
            <p:ph type="dt" idx="10"/>
          </p:nvPr>
        </p:nvSpPr>
        <p:spPr>
          <a:xfrm>
            <a:off x="381000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5"/>
          <p:cNvSpPr txBox="1">
            <a:spLocks noGrp="1"/>
          </p:cNvSpPr>
          <p:nvPr>
            <p:ph type="ftr" idx="11"/>
          </p:nvPr>
        </p:nvSpPr>
        <p:spPr>
          <a:xfrm>
            <a:off x="4038600" y="6553200"/>
            <a:ext cx="4114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5"/>
          <p:cNvSpPr txBox="1">
            <a:spLocks noGrp="1"/>
          </p:cNvSpPr>
          <p:nvPr>
            <p:ph type="sldNum" idx="12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35"/>
          <p:cNvSpPr txBox="1">
            <a:spLocks noGrp="1"/>
          </p:cNvSpPr>
          <p:nvPr>
            <p:ph type="body" idx="2"/>
          </p:nvPr>
        </p:nvSpPr>
        <p:spPr>
          <a:xfrm>
            <a:off x="381001" y="2684477"/>
            <a:ext cx="5638800" cy="371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2000"/>
              <a:buChar char="▪"/>
              <a:defRPr sz="2000"/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30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600"/>
              <a:buChar char="▪"/>
              <a:defRPr sz="1600"/>
            </a:lvl3pPr>
            <a:lvl4pPr marL="1828800" lvl="3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04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200"/>
              <a:buChar char="▪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35"/>
          <p:cNvSpPr txBox="1">
            <a:spLocks noGrp="1"/>
          </p:cNvSpPr>
          <p:nvPr>
            <p:ph type="body" idx="3"/>
          </p:nvPr>
        </p:nvSpPr>
        <p:spPr>
          <a:xfrm>
            <a:off x="6172200" y="2684477"/>
            <a:ext cx="5638798" cy="371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2000"/>
              <a:buChar char="▪"/>
              <a:defRPr sz="2000"/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30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600"/>
              <a:buChar char="▪"/>
              <a:defRPr sz="1600"/>
            </a:lvl3pPr>
            <a:lvl4pPr marL="1828800" lvl="3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04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200"/>
              <a:buChar char="▪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35"/>
          <p:cNvSpPr txBox="1">
            <a:spLocks noGrp="1"/>
          </p:cNvSpPr>
          <p:nvPr>
            <p:ph type="body" idx="4"/>
          </p:nvPr>
        </p:nvSpPr>
        <p:spPr>
          <a:xfrm>
            <a:off x="381000" y="1497537"/>
            <a:ext cx="114300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6"/>
          <p:cNvSpPr txBox="1">
            <a:spLocks noGrp="1"/>
          </p:cNvSpPr>
          <p:nvPr>
            <p:ph type="title"/>
          </p:nvPr>
        </p:nvSpPr>
        <p:spPr>
          <a:xfrm>
            <a:off x="381000" y="365125"/>
            <a:ext cx="1003935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Montserra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6"/>
          <p:cNvSpPr txBox="1">
            <a:spLocks noGrp="1"/>
          </p:cNvSpPr>
          <p:nvPr>
            <p:ph type="body" idx="1"/>
          </p:nvPr>
        </p:nvSpPr>
        <p:spPr>
          <a:xfrm>
            <a:off x="381000" y="952500"/>
            <a:ext cx="11429999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 b="1" i="0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55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36"/>
          <p:cNvSpPr txBox="1">
            <a:spLocks noGrp="1"/>
          </p:cNvSpPr>
          <p:nvPr>
            <p:ph type="dt" idx="10"/>
          </p:nvPr>
        </p:nvSpPr>
        <p:spPr>
          <a:xfrm>
            <a:off x="381000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6"/>
          <p:cNvSpPr txBox="1">
            <a:spLocks noGrp="1"/>
          </p:cNvSpPr>
          <p:nvPr>
            <p:ph type="ftr" idx="11"/>
          </p:nvPr>
        </p:nvSpPr>
        <p:spPr>
          <a:xfrm>
            <a:off x="4038600" y="6553200"/>
            <a:ext cx="4114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6"/>
          <p:cNvSpPr txBox="1">
            <a:spLocks noGrp="1"/>
          </p:cNvSpPr>
          <p:nvPr>
            <p:ph type="sldNum" idx="12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36"/>
          <p:cNvSpPr txBox="1">
            <a:spLocks noGrp="1"/>
          </p:cNvSpPr>
          <p:nvPr>
            <p:ph type="body" idx="2"/>
          </p:nvPr>
        </p:nvSpPr>
        <p:spPr>
          <a:xfrm>
            <a:off x="381001" y="1447801"/>
            <a:ext cx="5638800" cy="495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2000"/>
              <a:buChar char="▪"/>
              <a:defRPr sz="2000"/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30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600"/>
              <a:buChar char="▪"/>
              <a:defRPr sz="1600"/>
            </a:lvl3pPr>
            <a:lvl4pPr marL="1828800" lvl="3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04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200"/>
              <a:buChar char="▪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36"/>
          <p:cNvSpPr txBox="1">
            <a:spLocks noGrp="1"/>
          </p:cNvSpPr>
          <p:nvPr>
            <p:ph type="body" idx="3"/>
          </p:nvPr>
        </p:nvSpPr>
        <p:spPr>
          <a:xfrm>
            <a:off x="6172200" y="1447801"/>
            <a:ext cx="5638798" cy="495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2000"/>
              <a:buChar char="▪"/>
              <a:defRPr sz="2000"/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30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600"/>
              <a:buChar char="▪"/>
              <a:defRPr sz="1600"/>
            </a:lvl3pPr>
            <a:lvl4pPr marL="1828800" lvl="3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04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200"/>
              <a:buChar char="▪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 2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7"/>
          <p:cNvSpPr txBox="1">
            <a:spLocks noGrp="1"/>
          </p:cNvSpPr>
          <p:nvPr>
            <p:ph type="title"/>
          </p:nvPr>
        </p:nvSpPr>
        <p:spPr>
          <a:xfrm>
            <a:off x="381000" y="365125"/>
            <a:ext cx="1003935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Montserra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7"/>
          <p:cNvSpPr txBox="1">
            <a:spLocks noGrp="1"/>
          </p:cNvSpPr>
          <p:nvPr>
            <p:ph type="body" idx="1"/>
          </p:nvPr>
        </p:nvSpPr>
        <p:spPr>
          <a:xfrm>
            <a:off x="381000" y="952500"/>
            <a:ext cx="11429999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 b="1" i="0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55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37"/>
          <p:cNvSpPr txBox="1">
            <a:spLocks noGrp="1"/>
          </p:cNvSpPr>
          <p:nvPr>
            <p:ph type="dt" idx="10"/>
          </p:nvPr>
        </p:nvSpPr>
        <p:spPr>
          <a:xfrm>
            <a:off x="381000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7"/>
          <p:cNvSpPr txBox="1">
            <a:spLocks noGrp="1"/>
          </p:cNvSpPr>
          <p:nvPr>
            <p:ph type="ftr" idx="11"/>
          </p:nvPr>
        </p:nvSpPr>
        <p:spPr>
          <a:xfrm>
            <a:off x="4038600" y="6553200"/>
            <a:ext cx="4114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7"/>
          <p:cNvSpPr txBox="1">
            <a:spLocks noGrp="1"/>
          </p:cNvSpPr>
          <p:nvPr>
            <p:ph type="sldNum" idx="12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37"/>
          <p:cNvSpPr txBox="1">
            <a:spLocks noGrp="1"/>
          </p:cNvSpPr>
          <p:nvPr>
            <p:ph type="body" idx="2"/>
          </p:nvPr>
        </p:nvSpPr>
        <p:spPr>
          <a:xfrm>
            <a:off x="381001" y="2684477"/>
            <a:ext cx="5638800" cy="371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2000"/>
              <a:buChar char="▪"/>
              <a:defRPr sz="2000"/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30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600"/>
              <a:buChar char="▪"/>
              <a:defRPr sz="1600"/>
            </a:lvl3pPr>
            <a:lvl4pPr marL="1828800" lvl="3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04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200"/>
              <a:buChar char="▪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37"/>
          <p:cNvSpPr txBox="1">
            <a:spLocks noGrp="1"/>
          </p:cNvSpPr>
          <p:nvPr>
            <p:ph type="body" idx="3"/>
          </p:nvPr>
        </p:nvSpPr>
        <p:spPr>
          <a:xfrm>
            <a:off x="6172200" y="2684477"/>
            <a:ext cx="5638798" cy="371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t" anchorCtr="0">
            <a:normAutofit/>
          </a:bodyPr>
          <a:lstStyle>
            <a:lvl1pPr marL="457200" lvl="0" indent="-355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2000"/>
              <a:buChar char="▪"/>
              <a:defRPr sz="2000"/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302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600"/>
              <a:buChar char="▪"/>
              <a:defRPr sz="1600"/>
            </a:lvl3pPr>
            <a:lvl4pPr marL="1828800" lvl="3" indent="-3175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048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200"/>
              <a:buChar char="▪"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37"/>
          <p:cNvSpPr txBox="1">
            <a:spLocks noGrp="1"/>
          </p:cNvSpPr>
          <p:nvPr>
            <p:ph type="body" idx="4"/>
          </p:nvPr>
        </p:nvSpPr>
        <p:spPr>
          <a:xfrm>
            <a:off x="381000" y="1497537"/>
            <a:ext cx="114300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26" Type="http://schemas.openxmlformats.org/officeDocument/2006/relationships/slideLayout" Target="../slideLayouts/slideLayout27.xml"/><Relationship Id="rId3" Type="http://schemas.openxmlformats.org/officeDocument/2006/relationships/slideLayout" Target="../slideLayouts/slideLayout4.xml"/><Relationship Id="rId21" Type="http://schemas.openxmlformats.org/officeDocument/2006/relationships/slideLayout" Target="../slideLayouts/slideLayout22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5" Type="http://schemas.openxmlformats.org/officeDocument/2006/relationships/slideLayout" Target="../slideLayouts/slideLayout26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21.xml"/><Relationship Id="rId29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2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23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20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Relationship Id="rId22" Type="http://schemas.openxmlformats.org/officeDocument/2006/relationships/slideLayout" Target="../slideLayouts/slideLayout23.xml"/><Relationship Id="rId27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>
            <a:spLocks noGrp="1"/>
          </p:cNvSpPr>
          <p:nvPr>
            <p:ph type="title"/>
          </p:nvPr>
        </p:nvSpPr>
        <p:spPr>
          <a:xfrm>
            <a:off x="381000" y="365125"/>
            <a:ext cx="1003935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8"/>
          <p:cNvSpPr txBox="1">
            <a:spLocks noGrp="1"/>
          </p:cNvSpPr>
          <p:nvPr>
            <p:ph type="dt" idx="10"/>
          </p:nvPr>
        </p:nvSpPr>
        <p:spPr>
          <a:xfrm>
            <a:off x="381000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" name="Google Shape;12;p28"/>
          <p:cNvSpPr txBox="1">
            <a:spLocks noGrp="1"/>
          </p:cNvSpPr>
          <p:nvPr>
            <p:ph type="ftr" idx="11"/>
          </p:nvPr>
        </p:nvSpPr>
        <p:spPr>
          <a:xfrm>
            <a:off x="4038600" y="6553200"/>
            <a:ext cx="4114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" name="Google Shape;13;p28"/>
          <p:cNvSpPr txBox="1">
            <a:spLocks noGrp="1"/>
          </p:cNvSpPr>
          <p:nvPr>
            <p:ph type="sldNum" idx="12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28"/>
          <p:cNvSpPr/>
          <p:nvPr/>
        </p:nvSpPr>
        <p:spPr>
          <a:xfrm rot="10800000" flipH="1">
            <a:off x="380999" y="335277"/>
            <a:ext cx="10039351" cy="4571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Google Shape;15;p28"/>
          <p:cNvSpPr/>
          <p:nvPr/>
        </p:nvSpPr>
        <p:spPr>
          <a:xfrm rot="10800000" flipH="1">
            <a:off x="380999" y="6477000"/>
            <a:ext cx="11430000" cy="457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" name="Google Shape;16;p28"/>
          <p:cNvSpPr txBox="1">
            <a:spLocks noGrp="1"/>
          </p:cNvSpPr>
          <p:nvPr>
            <p:ph type="body" idx="1"/>
          </p:nvPr>
        </p:nvSpPr>
        <p:spPr>
          <a:xfrm>
            <a:off x="381000" y="1447800"/>
            <a:ext cx="11430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t" anchorCtr="0">
            <a:normAutofit/>
          </a:bodyPr>
          <a:lstStyle>
            <a:lvl1pPr marL="457200" marR="0" lvl="0" indent="-3683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2200"/>
              <a:buFont typeface="Noto Sans Symbols"/>
              <a:buChar char="▪"/>
              <a:defRPr sz="2200" b="1" i="0" u="none" strike="noStrike" cap="none">
                <a:solidFill>
                  <a:srgbClr val="BFBFB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Gothic"/>
              <a:buChar char="–"/>
              <a:defRPr sz="2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429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BFBFB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l" rtl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entury Gothic"/>
              <a:buChar char="–"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BFBFB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7" name="Google Shape;17;p28"/>
          <p:cNvSpPr txBox="1"/>
          <p:nvPr/>
        </p:nvSpPr>
        <p:spPr>
          <a:xfrm>
            <a:off x="10541966" y="276981"/>
            <a:ext cx="1269033" cy="646331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APAT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>
          <p15:clr>
            <a:srgbClr val="F26B43"/>
          </p15:clr>
        </p15:guide>
        <p15:guide id="2" orient="horz" pos="600">
          <p15:clr>
            <a:srgbClr val="F26B43"/>
          </p15:clr>
        </p15:guide>
        <p15:guide id="3" orient="horz" pos="840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orient="horz" pos="4032">
          <p15:clr>
            <a:srgbClr val="F26B43"/>
          </p15:clr>
        </p15:guide>
        <p15:guide id="6" orient="horz" pos="4080">
          <p15:clr>
            <a:srgbClr val="F26B43"/>
          </p15:clr>
        </p15:guide>
        <p15:guide id="7" orient="horz" pos="4296">
          <p15:clr>
            <a:srgbClr val="F26B43"/>
          </p15:clr>
        </p15:guide>
        <p15:guide id="8" pos="240">
          <p15:clr>
            <a:srgbClr val="F26B43"/>
          </p15:clr>
        </p15:guide>
        <p15:guide id="9" pos="6564">
          <p15:clr>
            <a:srgbClr val="F26B43"/>
          </p15:clr>
        </p15:guide>
        <p15:guide id="10" pos="7440">
          <p15:clr>
            <a:srgbClr val="F26B43"/>
          </p15:clr>
        </p15:guide>
        <p15:guide id="11" orient="horz" pos="4128">
          <p15:clr>
            <a:srgbClr val="F26B43"/>
          </p15:clr>
        </p15:guide>
        <p15:guide id="12" pos="3792">
          <p15:clr>
            <a:srgbClr val="F26B43"/>
          </p15:clr>
        </p15:guide>
        <p15:guide id="13" pos="3888">
          <p15:clr>
            <a:srgbClr val="F26B43"/>
          </p15:clr>
        </p15:guide>
        <p15:guide id="14" orient="horz" pos="2472">
          <p15:clr>
            <a:srgbClr val="F26B43"/>
          </p15:clr>
        </p15:guide>
        <p15:guide id="15" orient="horz" pos="2424">
          <p15:clr>
            <a:srgbClr val="F26B43"/>
          </p15:clr>
        </p15:guide>
        <p15:guide id="16" orient="horz" pos="2520">
          <p15:clr>
            <a:srgbClr val="F26B43"/>
          </p15:clr>
        </p15:guide>
        <p15:guide id="17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7"/>
          <p:cNvSpPr txBox="1">
            <a:spLocks noGrp="1"/>
          </p:cNvSpPr>
          <p:nvPr>
            <p:ph type="title"/>
          </p:nvPr>
        </p:nvSpPr>
        <p:spPr>
          <a:xfrm>
            <a:off x="381000" y="365125"/>
            <a:ext cx="1003935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27"/>
          <p:cNvSpPr txBox="1">
            <a:spLocks noGrp="1"/>
          </p:cNvSpPr>
          <p:nvPr>
            <p:ph type="dt" idx="10"/>
          </p:nvPr>
        </p:nvSpPr>
        <p:spPr>
          <a:xfrm>
            <a:off x="381000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0" name="Google Shape;30;p27"/>
          <p:cNvSpPr txBox="1">
            <a:spLocks noGrp="1"/>
          </p:cNvSpPr>
          <p:nvPr>
            <p:ph type="ftr" idx="11"/>
          </p:nvPr>
        </p:nvSpPr>
        <p:spPr>
          <a:xfrm>
            <a:off x="4038600" y="6553200"/>
            <a:ext cx="41148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1" name="Google Shape;31;p27"/>
          <p:cNvSpPr txBox="1">
            <a:spLocks noGrp="1"/>
          </p:cNvSpPr>
          <p:nvPr>
            <p:ph type="sldNum" idx="12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27"/>
          <p:cNvSpPr/>
          <p:nvPr/>
        </p:nvSpPr>
        <p:spPr>
          <a:xfrm rot="10800000" flipH="1">
            <a:off x="380999" y="335277"/>
            <a:ext cx="10039351" cy="4571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" name="Google Shape;33;p27"/>
          <p:cNvSpPr/>
          <p:nvPr/>
        </p:nvSpPr>
        <p:spPr>
          <a:xfrm rot="10800000" flipH="1">
            <a:off x="380999" y="6477000"/>
            <a:ext cx="11430000" cy="457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" name="Google Shape;34;p27"/>
          <p:cNvSpPr txBox="1">
            <a:spLocks noGrp="1"/>
          </p:cNvSpPr>
          <p:nvPr>
            <p:ph type="body" idx="1"/>
          </p:nvPr>
        </p:nvSpPr>
        <p:spPr>
          <a:xfrm>
            <a:off x="381000" y="1447800"/>
            <a:ext cx="11430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t" anchorCtr="0">
            <a:normAutofit/>
          </a:bodyPr>
          <a:lstStyle>
            <a:lvl1pPr marL="457200" marR="0" lvl="0" indent="-3683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2200"/>
              <a:buFont typeface="Noto Sans Symbols"/>
              <a:buChar char="▪"/>
              <a:defRPr sz="2200" b="1" i="0" u="none" strike="noStrike" cap="none">
                <a:solidFill>
                  <a:srgbClr val="5F5955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–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429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5F5955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l" rtl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–"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5F5955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5F5955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5" name="Google Shape;35;p27"/>
          <p:cNvSpPr txBox="1"/>
          <p:nvPr/>
        </p:nvSpPr>
        <p:spPr>
          <a:xfrm>
            <a:off x="10541966" y="276981"/>
            <a:ext cx="1269033" cy="646331"/>
          </a:xfrm>
          <a:prstGeom prst="rect">
            <a:avLst/>
          </a:prstGeom>
          <a:solidFill>
            <a:srgbClr val="3F3B3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APAT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>
          <p15:clr>
            <a:srgbClr val="F26B43"/>
          </p15:clr>
        </p15:guide>
        <p15:guide id="2" orient="horz" pos="600">
          <p15:clr>
            <a:srgbClr val="F26B43"/>
          </p15:clr>
        </p15:guide>
        <p15:guide id="3" orient="horz" pos="840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orient="horz" pos="4032">
          <p15:clr>
            <a:srgbClr val="F26B43"/>
          </p15:clr>
        </p15:guide>
        <p15:guide id="6" orient="horz" pos="4080">
          <p15:clr>
            <a:srgbClr val="F26B43"/>
          </p15:clr>
        </p15:guide>
        <p15:guide id="7" orient="horz" pos="4296">
          <p15:clr>
            <a:srgbClr val="F26B43"/>
          </p15:clr>
        </p15:guide>
        <p15:guide id="8" pos="240">
          <p15:clr>
            <a:srgbClr val="F26B43"/>
          </p15:clr>
        </p15:guide>
        <p15:guide id="9" pos="6564">
          <p15:clr>
            <a:srgbClr val="F26B43"/>
          </p15:clr>
        </p15:guide>
        <p15:guide id="10" pos="7440">
          <p15:clr>
            <a:srgbClr val="F26B43"/>
          </p15:clr>
        </p15:guide>
        <p15:guide id="11" orient="horz" pos="4128">
          <p15:clr>
            <a:srgbClr val="F26B43"/>
          </p15:clr>
        </p15:guide>
        <p15:guide id="12" pos="3792">
          <p15:clr>
            <a:srgbClr val="F26B43"/>
          </p15:clr>
        </p15:guide>
        <p15:guide id="13" pos="3888">
          <p15:clr>
            <a:srgbClr val="F26B43"/>
          </p15:clr>
        </p15:guide>
        <p15:guide id="14" orient="horz" pos="2472">
          <p15:clr>
            <a:srgbClr val="F26B43"/>
          </p15:clr>
        </p15:guide>
        <p15:guide id="15" orient="horz" pos="2424">
          <p15:clr>
            <a:srgbClr val="F26B43"/>
          </p15:clr>
        </p15:guide>
        <p15:guide id="16" orient="horz" pos="2520">
          <p15:clr>
            <a:srgbClr val="F26B43"/>
          </p15:clr>
        </p15:guide>
        <p15:guide id="17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.jp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1"/>
          <p:cNvSpPr txBox="1">
            <a:spLocks noGrp="1"/>
          </p:cNvSpPr>
          <p:nvPr>
            <p:ph type="title"/>
          </p:nvPr>
        </p:nvSpPr>
        <p:spPr>
          <a:xfrm>
            <a:off x="838200" y="2933698"/>
            <a:ext cx="10515600" cy="810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Montserrat"/>
              <a:buNone/>
            </a:pPr>
            <a:r>
              <a:rPr lang="en-US" sz="4000"/>
              <a:t>VIOLENT CRIME AND ECONOMIC DEVELOPMENT IN CENTRAL AMERICA</a:t>
            </a:r>
            <a:endParaRPr/>
          </a:p>
        </p:txBody>
      </p:sp>
      <p:sp>
        <p:nvSpPr>
          <p:cNvPr id="513" name="Google Shape;513;p1"/>
          <p:cNvSpPr txBox="1">
            <a:spLocks noGrp="1"/>
          </p:cNvSpPr>
          <p:nvPr>
            <p:ph type="body" idx="1"/>
          </p:nvPr>
        </p:nvSpPr>
        <p:spPr>
          <a:xfrm>
            <a:off x="838200" y="3924301"/>
            <a:ext cx="10515600" cy="80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91425" rIns="0" bIns="0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F3B38"/>
              </a:buClr>
              <a:buSzPct val="100000"/>
              <a:buNone/>
            </a:pPr>
            <a:r>
              <a:rPr lang="en-US"/>
              <a:t>Key trends from 2018 to 2023, with an emphasis on El Salvador</a:t>
            </a:r>
            <a:endParaRPr/>
          </a:p>
        </p:txBody>
      </p:sp>
      <p:sp>
        <p:nvSpPr>
          <p:cNvPr id="514" name="Google Shape;514;p1"/>
          <p:cNvSpPr txBox="1">
            <a:spLocks noGrp="1"/>
          </p:cNvSpPr>
          <p:nvPr>
            <p:ph type="sldNum" idx="12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pic>
        <p:nvPicPr>
          <p:cNvPr id="515" name="Google Shape;515;p1" descr="Image result for uchicago harris logo"/>
          <p:cNvPicPr preferRelativeResize="0"/>
          <p:nvPr/>
        </p:nvPicPr>
        <p:blipFill rotWithShape="1">
          <a:blip r:embed="rId3">
            <a:alphaModFix/>
          </a:blip>
          <a:srcRect r="2465"/>
          <a:stretch/>
        </p:blipFill>
        <p:spPr>
          <a:xfrm>
            <a:off x="9659113" y="0"/>
            <a:ext cx="2532887" cy="931928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1"/>
          <p:cNvSpPr txBox="1"/>
          <p:nvPr/>
        </p:nvSpPr>
        <p:spPr>
          <a:xfrm>
            <a:off x="338705" y="6140312"/>
            <a:ext cx="1151458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Andy Fan, Will Sigal, Juan Ulloa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9"/>
          <p:cNvSpPr txBox="1">
            <a:spLocks noGrp="1"/>
          </p:cNvSpPr>
          <p:nvPr>
            <p:ph type="sldNum" idx="12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591" name="Google Shape;591;p9"/>
          <p:cNvSpPr txBox="1">
            <a:spLocks noGrp="1"/>
          </p:cNvSpPr>
          <p:nvPr>
            <p:ph type="body" idx="1"/>
          </p:nvPr>
        </p:nvSpPr>
        <p:spPr>
          <a:xfrm>
            <a:off x="381000" y="366862"/>
            <a:ext cx="9278113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El Salvador’s crime reduction is accelerated by decreases in violence against civilians and battles by armed, organized groups</a:t>
            </a:r>
            <a:endParaRPr/>
          </a:p>
        </p:txBody>
      </p:sp>
      <p:pic>
        <p:nvPicPr>
          <p:cNvPr id="592" name="Google Shape;592;p9" descr="Image result for uchicago harris logo"/>
          <p:cNvPicPr preferRelativeResize="0"/>
          <p:nvPr/>
        </p:nvPicPr>
        <p:blipFill rotWithShape="1">
          <a:blip r:embed="rId3">
            <a:alphaModFix/>
          </a:blip>
          <a:srcRect r="2465"/>
          <a:stretch/>
        </p:blipFill>
        <p:spPr>
          <a:xfrm>
            <a:off x="9659113" y="0"/>
            <a:ext cx="2532887" cy="931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" name="Google Shape;593;p9" descr="A graph with blue and green squares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8137" y="1470851"/>
            <a:ext cx="11515725" cy="45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0"/>
          <p:cNvSpPr txBox="1">
            <a:spLocks noGrp="1"/>
          </p:cNvSpPr>
          <p:nvPr>
            <p:ph type="sldNum" idx="12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599" name="Google Shape;599;p10"/>
          <p:cNvSpPr txBox="1">
            <a:spLocks noGrp="1"/>
          </p:cNvSpPr>
          <p:nvPr>
            <p:ph type="body" idx="1"/>
          </p:nvPr>
        </p:nvSpPr>
        <p:spPr>
          <a:xfrm>
            <a:off x="381000" y="366862"/>
            <a:ext cx="9278113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Major gang and unidentified group attacks have continuously fallen while protester involvement has sharply increased</a:t>
            </a:r>
            <a:endParaRPr/>
          </a:p>
        </p:txBody>
      </p:sp>
      <p:pic>
        <p:nvPicPr>
          <p:cNvPr id="600" name="Google Shape;600;p10" descr="Image result for uchicago harris logo"/>
          <p:cNvPicPr preferRelativeResize="0"/>
          <p:nvPr/>
        </p:nvPicPr>
        <p:blipFill rotWithShape="1">
          <a:blip r:embed="rId3">
            <a:alphaModFix/>
          </a:blip>
          <a:srcRect r="2465"/>
          <a:stretch/>
        </p:blipFill>
        <p:spPr>
          <a:xfrm>
            <a:off x="9659113" y="0"/>
            <a:ext cx="2532887" cy="931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10" descr="A graph with different colored squares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2022" y="1555606"/>
            <a:ext cx="11227955" cy="43331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11"/>
          <p:cNvSpPr txBox="1">
            <a:spLocks noGrp="1"/>
          </p:cNvSpPr>
          <p:nvPr>
            <p:ph type="sldNum" idx="12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607" name="Google Shape;607;p11"/>
          <p:cNvSpPr txBox="1">
            <a:spLocks noGrp="1"/>
          </p:cNvSpPr>
          <p:nvPr>
            <p:ph type="body" idx="1"/>
          </p:nvPr>
        </p:nvSpPr>
        <p:spPr>
          <a:xfrm>
            <a:off x="381000" y="366862"/>
            <a:ext cx="9278113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El Salvador reduced violent crime across the entire country, but increased crime in rural areas near the Guatemala-Honduras border</a:t>
            </a:r>
            <a:endParaRPr/>
          </a:p>
        </p:txBody>
      </p:sp>
      <p:pic>
        <p:nvPicPr>
          <p:cNvPr id="608" name="Google Shape;608;p11" descr="Image result for uchicago harris logo"/>
          <p:cNvPicPr preferRelativeResize="0"/>
          <p:nvPr/>
        </p:nvPicPr>
        <p:blipFill rotWithShape="1">
          <a:blip r:embed="rId3">
            <a:alphaModFix/>
          </a:blip>
          <a:srcRect r="2465"/>
          <a:stretch/>
        </p:blipFill>
        <p:spPr>
          <a:xfrm>
            <a:off x="9659113" y="0"/>
            <a:ext cx="2532887" cy="931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9" name="Google Shape;609;p11" descr="A map of the state of north dakota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3869" y="1162048"/>
            <a:ext cx="10384261" cy="5281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12"/>
          <p:cNvSpPr txBox="1">
            <a:spLocks noGrp="1"/>
          </p:cNvSpPr>
          <p:nvPr>
            <p:ph type="sldNum" idx="12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615" name="Google Shape;615;p12"/>
          <p:cNvSpPr txBox="1">
            <a:spLocks noGrp="1"/>
          </p:cNvSpPr>
          <p:nvPr>
            <p:ph type="body" idx="1"/>
          </p:nvPr>
        </p:nvSpPr>
        <p:spPr>
          <a:xfrm>
            <a:off x="381000" y="366862"/>
            <a:ext cx="92781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Descriptions associated with deaths and violence have decreased while descriptions of protests and police members has increased</a:t>
            </a:r>
            <a:endParaRPr/>
          </a:p>
        </p:txBody>
      </p:sp>
      <p:pic>
        <p:nvPicPr>
          <p:cNvPr id="616" name="Google Shape;616;p12" descr="Image result for uchicago harris logo"/>
          <p:cNvPicPr preferRelativeResize="0"/>
          <p:nvPr/>
        </p:nvPicPr>
        <p:blipFill rotWithShape="1">
          <a:blip r:embed="rId3">
            <a:alphaModFix/>
          </a:blip>
          <a:srcRect r="2465"/>
          <a:stretch/>
        </p:blipFill>
        <p:spPr>
          <a:xfrm>
            <a:off x="9659113" y="0"/>
            <a:ext cx="2532887" cy="931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0999" y="1164539"/>
            <a:ext cx="7803871" cy="5180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6625" y="2845800"/>
            <a:ext cx="44153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body" idx="1"/>
          </p:nvPr>
        </p:nvSpPr>
        <p:spPr>
          <a:xfrm>
            <a:off x="838200" y="2421948"/>
            <a:ext cx="10515600" cy="2014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</a:pPr>
            <a:r>
              <a:rPr lang="en-US" sz="5400">
                <a:solidFill>
                  <a:schemeClr val="dk2"/>
                </a:solidFill>
              </a:rPr>
              <a:t>Violent Crime and Economic Development Indicators</a:t>
            </a:r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ldNum" idx="12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626" name="Google Shape;626;p13" descr="Image result for uchicago harris logo"/>
          <p:cNvPicPr preferRelativeResize="0"/>
          <p:nvPr/>
        </p:nvPicPr>
        <p:blipFill rotWithShape="1">
          <a:blip r:embed="rId3">
            <a:alphaModFix/>
          </a:blip>
          <a:srcRect r="2465"/>
          <a:stretch/>
        </p:blipFill>
        <p:spPr>
          <a:xfrm>
            <a:off x="9659113" y="0"/>
            <a:ext cx="2532887" cy="931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14"/>
          <p:cNvSpPr txBox="1">
            <a:spLocks noGrp="1"/>
          </p:cNvSpPr>
          <p:nvPr>
            <p:ph type="sldNum" idx="12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632" name="Google Shape;632;p14"/>
          <p:cNvSpPr txBox="1">
            <a:spLocks noGrp="1"/>
          </p:cNvSpPr>
          <p:nvPr>
            <p:ph type="body" idx="1"/>
          </p:nvPr>
        </p:nvSpPr>
        <p:spPr>
          <a:xfrm>
            <a:off x="381000" y="366862"/>
            <a:ext cx="9278113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Since 2020, Central American countries experiencing decreases in violent crime tend to benefit from increases in average GDP </a:t>
            </a:r>
            <a:endParaRPr/>
          </a:p>
        </p:txBody>
      </p:sp>
      <p:pic>
        <p:nvPicPr>
          <p:cNvPr id="633" name="Google Shape;633;p14" descr="Image result for uchicago harris logo"/>
          <p:cNvPicPr preferRelativeResize="0"/>
          <p:nvPr/>
        </p:nvPicPr>
        <p:blipFill rotWithShape="1">
          <a:blip r:embed="rId3">
            <a:alphaModFix/>
          </a:blip>
          <a:srcRect r="2465"/>
          <a:stretch/>
        </p:blipFill>
        <p:spPr>
          <a:xfrm>
            <a:off x="9659113" y="0"/>
            <a:ext cx="2532887" cy="931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Google Shape;63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19361" y="1185616"/>
            <a:ext cx="8753279" cy="5217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21"/>
          <p:cNvSpPr txBox="1">
            <a:spLocks noGrp="1"/>
          </p:cNvSpPr>
          <p:nvPr>
            <p:ph type="sldNum" idx="12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640" name="Google Shape;640;p21"/>
          <p:cNvSpPr txBox="1">
            <a:spLocks noGrp="1"/>
          </p:cNvSpPr>
          <p:nvPr>
            <p:ph type="body" idx="1"/>
          </p:nvPr>
        </p:nvSpPr>
        <p:spPr>
          <a:xfrm>
            <a:off x="381000" y="366862"/>
            <a:ext cx="9278113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Under 5-year-old deaths steadily decrease as violent events decrease over time</a:t>
            </a:r>
            <a:endParaRPr/>
          </a:p>
        </p:txBody>
      </p:sp>
      <p:pic>
        <p:nvPicPr>
          <p:cNvPr id="641" name="Google Shape;641;p21" descr="Image result for uchicago harris logo"/>
          <p:cNvPicPr preferRelativeResize="0"/>
          <p:nvPr/>
        </p:nvPicPr>
        <p:blipFill rotWithShape="1">
          <a:blip r:embed="rId3">
            <a:alphaModFix/>
          </a:blip>
          <a:srcRect r="2465"/>
          <a:stretch/>
        </p:blipFill>
        <p:spPr>
          <a:xfrm>
            <a:off x="9659113" y="0"/>
            <a:ext cx="2532887" cy="931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42" name="Google Shape;64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200" y="1175412"/>
            <a:ext cx="11769411" cy="536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16"/>
          <p:cNvSpPr txBox="1">
            <a:spLocks noGrp="1"/>
          </p:cNvSpPr>
          <p:nvPr>
            <p:ph type="sldNum" idx="12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685" name="Google Shape;685;p16"/>
          <p:cNvSpPr txBox="1">
            <a:spLocks noGrp="1"/>
          </p:cNvSpPr>
          <p:nvPr>
            <p:ph type="body" idx="1"/>
          </p:nvPr>
        </p:nvSpPr>
        <p:spPr>
          <a:xfrm>
            <a:off x="381000" y="366862"/>
            <a:ext cx="9278113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As violent events decrease, number of student enrollment tends to increase in the following year</a:t>
            </a:r>
            <a:endParaRPr/>
          </a:p>
        </p:txBody>
      </p:sp>
      <p:pic>
        <p:nvPicPr>
          <p:cNvPr id="686" name="Google Shape;686;p16" descr="Image result for uchicago harris logo"/>
          <p:cNvPicPr preferRelativeResize="0"/>
          <p:nvPr/>
        </p:nvPicPr>
        <p:blipFill rotWithShape="1">
          <a:blip r:embed="rId3">
            <a:alphaModFix/>
          </a:blip>
          <a:srcRect r="2465"/>
          <a:stretch/>
        </p:blipFill>
        <p:spPr>
          <a:xfrm>
            <a:off x="9659113" y="0"/>
            <a:ext cx="2532887" cy="931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7" name="Google Shape;68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8498" y="1168986"/>
            <a:ext cx="11055005" cy="5130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2"/>
          <p:cNvSpPr txBox="1">
            <a:spLocks noGrp="1"/>
          </p:cNvSpPr>
          <p:nvPr>
            <p:ph type="sldNum" idx="12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701" name="Google Shape;701;p22"/>
          <p:cNvSpPr txBox="1">
            <a:spLocks noGrp="1"/>
          </p:cNvSpPr>
          <p:nvPr>
            <p:ph type="body" idx="1"/>
          </p:nvPr>
        </p:nvSpPr>
        <p:spPr>
          <a:xfrm>
            <a:off x="381000" y="366862"/>
            <a:ext cx="9278113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Violent events vs. average GDP in El Salvador over time</a:t>
            </a:r>
            <a:endParaRPr/>
          </a:p>
        </p:txBody>
      </p:sp>
      <p:pic>
        <p:nvPicPr>
          <p:cNvPr id="702" name="Google Shape;702;p22" descr="Image result for uchicago harris logo"/>
          <p:cNvPicPr preferRelativeResize="0"/>
          <p:nvPr/>
        </p:nvPicPr>
        <p:blipFill rotWithShape="1">
          <a:blip r:embed="rId3">
            <a:alphaModFix/>
          </a:blip>
          <a:srcRect r="2465"/>
          <a:stretch/>
        </p:blipFill>
        <p:spPr>
          <a:xfrm>
            <a:off x="9659113" y="0"/>
            <a:ext cx="2532887" cy="931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03" name="Google Shape;703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86419" y="826657"/>
            <a:ext cx="8619162" cy="5546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>
          <a:extLst>
            <a:ext uri="{FF2B5EF4-FFF2-40B4-BE49-F238E27FC236}">
              <a16:creationId xmlns:a16="http://schemas.microsoft.com/office/drawing/2014/main" id="{A3E37C2B-897D-0934-BB16-7A66590EF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">
            <a:extLst>
              <a:ext uri="{FF2B5EF4-FFF2-40B4-BE49-F238E27FC236}">
                <a16:creationId xmlns:a16="http://schemas.microsoft.com/office/drawing/2014/main" id="{E7A580BA-733D-D12D-C359-47CDBADA251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81000" y="952500"/>
            <a:ext cx="11429999" cy="554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numCol="1" anchor="ctr" anchorCtr="0">
            <a:normAutofit/>
          </a:bodyPr>
          <a:lstStyle/>
          <a:p>
            <a:pPr marL="274320" lvl="0" indent="-274320" algn="thaiDi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F5955"/>
              </a:buClr>
              <a:buSzPts val="2000"/>
              <a:buChar char="▪"/>
            </a:pPr>
            <a:r>
              <a:rPr lang="en-US" sz="2000" dirty="0"/>
              <a:t>Violent Crime in El Salvador</a:t>
            </a:r>
            <a:endParaRPr dirty="0"/>
          </a:p>
          <a:p>
            <a:pPr marL="571500" lvl="1" indent="-273050" algn="thaiDi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</a:pPr>
            <a:r>
              <a:rPr lang="en-US" sz="1400" dirty="0"/>
              <a:t>On average, monthly attacks have drastically decreased in Central America from January 2018 to March 2024</a:t>
            </a:r>
            <a:endParaRPr dirty="0"/>
          </a:p>
          <a:p>
            <a:pPr marL="571500" lvl="1" indent="-273050" algn="thaiDist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</a:pPr>
            <a:r>
              <a:rPr lang="en-US" sz="1400" dirty="0"/>
              <a:t>El Salvador’s decrease in crime comes from four major shocks, including gang violence policies and the COVID pandemic</a:t>
            </a:r>
            <a:endParaRPr dirty="0"/>
          </a:p>
          <a:p>
            <a:pPr marL="571500" lvl="1" indent="-273050" algn="thaiDist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</a:pPr>
            <a:r>
              <a:rPr lang="en-US" sz="1400" dirty="0"/>
              <a:t>While many countries faced similar changes in crime, El Salvador’s violence reduction policies sharply diminished attacks</a:t>
            </a:r>
            <a:endParaRPr dirty="0"/>
          </a:p>
          <a:p>
            <a:pPr marL="571500" lvl="1" indent="-273050" algn="thaiDist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</a:pPr>
            <a:r>
              <a:rPr lang="en-US" sz="1400" dirty="0"/>
              <a:t>El Salvador reduced violent crime across the country, but increased it in rural areas near the Guatemala-Honduras border</a:t>
            </a:r>
            <a:endParaRPr dirty="0"/>
          </a:p>
          <a:p>
            <a:pPr marL="571500" lvl="1" indent="-273050" algn="thaiDist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</a:pPr>
            <a:r>
              <a:rPr lang="en-US" sz="1400" dirty="0"/>
              <a:t>Gang-related descriptions of attacks have steadily decreased while police-related descriptions slightly increased</a:t>
            </a:r>
          </a:p>
          <a:p>
            <a:pPr marL="298450" lvl="1" indent="0" algn="thaiDist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US" sz="1400" dirty="0"/>
          </a:p>
          <a:p>
            <a:pPr marL="298450" lvl="1" indent="0" algn="thaiDist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dirty="0"/>
          </a:p>
          <a:p>
            <a:pPr marL="274320" lvl="0" indent="-274320" algn="thaiDist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2000"/>
              <a:buChar char="▪"/>
            </a:pPr>
            <a:r>
              <a:rPr lang="en-US" sz="2000" dirty="0"/>
              <a:t>Relationship Between Violent Crime and Economic Development</a:t>
            </a:r>
            <a:endParaRPr dirty="0"/>
          </a:p>
          <a:p>
            <a:pPr marL="571500" lvl="1" indent="-273050" algn="thaiDi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</a:pPr>
            <a:r>
              <a:rPr lang="en-US" sz="1400" dirty="0"/>
              <a:t>Expected monthly attacks have decreased in Central America, mostly due to vast reductions by El Salvador</a:t>
            </a:r>
            <a:endParaRPr dirty="0"/>
          </a:p>
          <a:p>
            <a:pPr marL="571500" lvl="1" indent="-273050" algn="thaiDi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</a:pPr>
            <a:r>
              <a:rPr lang="en-US" sz="1400" dirty="0"/>
              <a:t>Generally, decreases in the number of violent events are associated with increases in lagged school enrollment</a:t>
            </a:r>
            <a:endParaRPr dirty="0"/>
          </a:p>
          <a:p>
            <a:pPr marL="571500" lvl="1" indent="-273050" algn="thaiDi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</a:pPr>
            <a:r>
              <a:rPr lang="en-US" sz="1400" dirty="0"/>
              <a:t>As violent events decrease, generally GDP Per-capita increases</a:t>
            </a:r>
            <a:endParaRPr dirty="0"/>
          </a:p>
          <a:p>
            <a:pPr marL="298450" lvl="1" indent="0" algn="thaiDi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 b="0" dirty="0"/>
          </a:p>
          <a:p>
            <a:pPr marL="274320" lvl="0" indent="-172720" algn="thaiDi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F5955"/>
              </a:buClr>
              <a:buSzPts val="1600"/>
              <a:buNone/>
            </a:pPr>
            <a:endParaRPr sz="1600" b="0" dirty="0"/>
          </a:p>
        </p:txBody>
      </p:sp>
      <p:sp>
        <p:nvSpPr>
          <p:cNvPr id="536" name="Google Shape;536;p2">
            <a:extLst>
              <a:ext uri="{FF2B5EF4-FFF2-40B4-BE49-F238E27FC236}">
                <a16:creationId xmlns:a16="http://schemas.microsoft.com/office/drawing/2014/main" id="{1B672E2B-CFD1-6219-3E52-3CEB3133C2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0" y="365125"/>
            <a:ext cx="1003935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Montserrat"/>
              <a:buNone/>
            </a:pPr>
            <a:r>
              <a:rPr lang="en-US" dirty="0">
                <a:solidFill>
                  <a:schemeClr val="accent3"/>
                </a:solidFill>
              </a:rPr>
              <a:t>Conclusion</a:t>
            </a:r>
            <a:endParaRPr dirty="0"/>
          </a:p>
        </p:txBody>
      </p:sp>
      <p:sp>
        <p:nvSpPr>
          <p:cNvPr id="537" name="Google Shape;537;p2">
            <a:extLst>
              <a:ext uri="{FF2B5EF4-FFF2-40B4-BE49-F238E27FC236}">
                <a16:creationId xmlns:a16="http://schemas.microsoft.com/office/drawing/2014/main" id="{A1E75DEA-5657-EFCB-43E8-AB73A7F7850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pic>
        <p:nvPicPr>
          <p:cNvPr id="538" name="Google Shape;538;p2" descr="Image result for uchicago harris logo">
            <a:extLst>
              <a:ext uri="{FF2B5EF4-FFF2-40B4-BE49-F238E27FC236}">
                <a16:creationId xmlns:a16="http://schemas.microsoft.com/office/drawing/2014/main" id="{4BCF87E7-4166-5642-35F2-4120D03AFCB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2465"/>
          <a:stretch/>
        </p:blipFill>
        <p:spPr>
          <a:xfrm>
            <a:off x="9659113" y="0"/>
            <a:ext cx="2532887" cy="9319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1909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1b6122b027_0_9"/>
          <p:cNvSpPr txBox="1">
            <a:spLocks noGrp="1"/>
          </p:cNvSpPr>
          <p:nvPr>
            <p:ph type="body" idx="2"/>
          </p:nvPr>
        </p:nvSpPr>
        <p:spPr>
          <a:xfrm>
            <a:off x="457200" y="963313"/>
            <a:ext cx="11430000" cy="55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t" anchorCtr="0">
            <a:normAutofit/>
          </a:bodyPr>
          <a:lstStyle/>
          <a:p>
            <a:pPr marL="298450" lvl="1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 b="0"/>
          </a:p>
          <a:p>
            <a:pPr marL="274320" lvl="0" indent="-17272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F5955"/>
              </a:buClr>
              <a:buSzPts val="1600"/>
              <a:buNone/>
            </a:pPr>
            <a:endParaRPr sz="1600" b="0"/>
          </a:p>
        </p:txBody>
      </p:sp>
      <p:sp>
        <p:nvSpPr>
          <p:cNvPr id="523" name="Google Shape;523;g31b6122b027_0_9"/>
          <p:cNvSpPr txBox="1">
            <a:spLocks noGrp="1"/>
          </p:cNvSpPr>
          <p:nvPr>
            <p:ph type="title"/>
          </p:nvPr>
        </p:nvSpPr>
        <p:spPr>
          <a:xfrm>
            <a:off x="381000" y="365125"/>
            <a:ext cx="100395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Montserrat"/>
              <a:buNone/>
            </a:pPr>
            <a:r>
              <a:rPr lang="en-US"/>
              <a:t>DATA</a:t>
            </a:r>
            <a:endParaRPr/>
          </a:p>
        </p:txBody>
      </p:sp>
      <p:sp>
        <p:nvSpPr>
          <p:cNvPr id="524" name="Google Shape;524;g31b6122b027_0_9"/>
          <p:cNvSpPr txBox="1">
            <a:spLocks noGrp="1"/>
          </p:cNvSpPr>
          <p:nvPr>
            <p:ph type="sldNum" idx="12"/>
          </p:nvPr>
        </p:nvSpPr>
        <p:spPr>
          <a:xfrm>
            <a:off x="9756448" y="6553200"/>
            <a:ext cx="20547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525" name="Google Shape;525;g31b6122b027_0_9" descr="Image result for uchicago harris logo"/>
          <p:cNvPicPr preferRelativeResize="0"/>
          <p:nvPr/>
        </p:nvPicPr>
        <p:blipFill rotWithShape="1">
          <a:blip r:embed="rId3">
            <a:alphaModFix/>
          </a:blip>
          <a:srcRect r="2467"/>
          <a:stretch/>
        </p:blipFill>
        <p:spPr>
          <a:xfrm>
            <a:off x="9659113" y="0"/>
            <a:ext cx="2532887" cy="931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g31b6122b027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163" y="1242725"/>
            <a:ext cx="5991225" cy="219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g31b6122b027_0_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375" y="3433475"/>
            <a:ext cx="6402876" cy="2257025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g31b6122b027_0_9"/>
          <p:cNvSpPr txBox="1"/>
          <p:nvPr/>
        </p:nvSpPr>
        <p:spPr>
          <a:xfrm>
            <a:off x="6727725" y="3737275"/>
            <a:ext cx="4844700" cy="11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1E1E1E"/>
                </a:solidFill>
                <a:highlight>
                  <a:srgbClr val="FFFFFF"/>
                </a:highlight>
              </a:rPr>
              <a:t>World Bank Development Indicators</a:t>
            </a:r>
            <a:endParaRPr sz="1600" b="1">
              <a:solidFill>
                <a:srgbClr val="1E1E1E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E1E1E"/>
                </a:solidFill>
                <a:highlight>
                  <a:srgbClr val="FFFFFF"/>
                </a:highlight>
              </a:rPr>
              <a:t>Collection of development indicators, compiled from officially-recognized international sources. Time series data as far back as 1960.</a:t>
            </a:r>
            <a:endParaRPr sz="1600">
              <a:solidFill>
                <a:srgbClr val="1E1E1E"/>
              </a:solidFill>
              <a:highlight>
                <a:srgbClr val="FFFFFF"/>
              </a:highlight>
            </a:endParaRPr>
          </a:p>
        </p:txBody>
      </p:sp>
      <p:sp>
        <p:nvSpPr>
          <p:cNvPr id="529" name="Google Shape;529;g31b6122b027_0_9"/>
          <p:cNvSpPr txBox="1"/>
          <p:nvPr/>
        </p:nvSpPr>
        <p:spPr>
          <a:xfrm>
            <a:off x="6727725" y="1905500"/>
            <a:ext cx="4844700" cy="11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1E1E1E"/>
                </a:solidFill>
                <a:highlight>
                  <a:srgbClr val="FFFFFF"/>
                </a:highlight>
              </a:rPr>
              <a:t>Armed Conflict Location &amp; Event Data</a:t>
            </a:r>
            <a:endParaRPr sz="1600">
              <a:solidFill>
                <a:srgbClr val="1E1E1E"/>
              </a:solidFill>
              <a:highlight>
                <a:srgbClr val="FFFFFF"/>
              </a:highlight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1E1E1E"/>
                </a:solidFill>
                <a:highlight>
                  <a:srgbClr val="FFFFFF"/>
                </a:highlight>
              </a:rPr>
              <a:t>An independent, impartial, international non-profit organization collecting data on violent conflict and protest in all countries and territories in the world.</a:t>
            </a:r>
            <a:endParaRPr sz="1600">
              <a:solidFill>
                <a:srgbClr val="1E1E1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17"/>
          <p:cNvSpPr txBox="1">
            <a:spLocks noGrp="1"/>
          </p:cNvSpPr>
          <p:nvPr>
            <p:ph type="body" idx="1"/>
          </p:nvPr>
        </p:nvSpPr>
        <p:spPr>
          <a:xfrm>
            <a:off x="838200" y="2884916"/>
            <a:ext cx="10515600" cy="108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</a:pPr>
            <a:r>
              <a:rPr lang="en-US" sz="5400">
                <a:solidFill>
                  <a:schemeClr val="dk2"/>
                </a:solidFill>
              </a:rPr>
              <a:t>Appendix</a:t>
            </a:r>
            <a:endParaRPr/>
          </a:p>
        </p:txBody>
      </p:sp>
      <p:sp>
        <p:nvSpPr>
          <p:cNvPr id="648" name="Google Shape;648;p17"/>
          <p:cNvSpPr txBox="1">
            <a:spLocks noGrp="1"/>
          </p:cNvSpPr>
          <p:nvPr>
            <p:ph type="sldNum" idx="12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pic>
        <p:nvPicPr>
          <p:cNvPr id="649" name="Google Shape;649;p17" descr="Image result for uchicago harris logo"/>
          <p:cNvPicPr preferRelativeResize="0"/>
          <p:nvPr/>
        </p:nvPicPr>
        <p:blipFill rotWithShape="1">
          <a:blip r:embed="rId3">
            <a:alphaModFix/>
          </a:blip>
          <a:srcRect r="2465"/>
          <a:stretch/>
        </p:blipFill>
        <p:spPr>
          <a:xfrm>
            <a:off x="9659113" y="0"/>
            <a:ext cx="2532887" cy="931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15"/>
          <p:cNvSpPr txBox="1">
            <a:spLocks noGrp="1"/>
          </p:cNvSpPr>
          <p:nvPr>
            <p:ph type="sldNum" idx="12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655" name="Google Shape;655;p15"/>
          <p:cNvSpPr txBox="1">
            <a:spLocks noGrp="1"/>
          </p:cNvSpPr>
          <p:nvPr>
            <p:ph type="body" idx="1"/>
          </p:nvPr>
        </p:nvSpPr>
        <p:spPr>
          <a:xfrm>
            <a:off x="381000" y="366862"/>
            <a:ext cx="9278113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Generally, decreases in the number of violent events are associated with increases in debt payments</a:t>
            </a:r>
            <a:endParaRPr/>
          </a:p>
        </p:txBody>
      </p:sp>
      <p:pic>
        <p:nvPicPr>
          <p:cNvPr id="656" name="Google Shape;656;p15" descr="Image result for uchicago harris logo"/>
          <p:cNvPicPr preferRelativeResize="0"/>
          <p:nvPr/>
        </p:nvPicPr>
        <p:blipFill rotWithShape="1">
          <a:blip r:embed="rId3">
            <a:alphaModFix/>
          </a:blip>
          <a:srcRect r="2465"/>
          <a:stretch/>
        </p:blipFill>
        <p:spPr>
          <a:xfrm>
            <a:off x="9659113" y="0"/>
            <a:ext cx="2532887" cy="931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Google Shape;657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4900" y="1209964"/>
            <a:ext cx="11002199" cy="5145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8"/>
          <p:cNvSpPr txBox="1">
            <a:spLocks noGrp="1"/>
          </p:cNvSpPr>
          <p:nvPr>
            <p:ph type="sldNum" idx="12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663" name="Google Shape;663;p18"/>
          <p:cNvSpPr txBox="1">
            <a:spLocks noGrp="1"/>
          </p:cNvSpPr>
          <p:nvPr>
            <p:ph type="body" idx="1"/>
          </p:nvPr>
        </p:nvSpPr>
        <p:spPr>
          <a:xfrm>
            <a:off x="381000" y="366862"/>
            <a:ext cx="9278113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Civilian attacks steadily increased as a proportion of crime until 2020, reversed in 2021, and sharply decreased in 2022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sz="2000"/>
          </a:p>
        </p:txBody>
      </p:sp>
      <p:pic>
        <p:nvPicPr>
          <p:cNvPr id="664" name="Google Shape;664;p18" descr="Image result for uchicago harris logo"/>
          <p:cNvPicPr preferRelativeResize="0"/>
          <p:nvPr/>
        </p:nvPicPr>
        <p:blipFill rotWithShape="1">
          <a:blip r:embed="rId3">
            <a:alphaModFix/>
          </a:blip>
          <a:srcRect r="2465"/>
          <a:stretch/>
        </p:blipFill>
        <p:spPr>
          <a:xfrm>
            <a:off x="9659113" y="0"/>
            <a:ext cx="2532887" cy="931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76457" y="1251626"/>
            <a:ext cx="2234995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87522" y="1251626"/>
            <a:ext cx="2240096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18"/>
          <p:cNvPicPr preferRelativeResize="0"/>
          <p:nvPr/>
        </p:nvPicPr>
        <p:blipFill rotWithShape="1">
          <a:blip r:embed="rId6">
            <a:alphaModFix/>
          </a:blip>
          <a:srcRect l="5047" t="4169" r="3675" b="534"/>
          <a:stretch/>
        </p:blipFill>
        <p:spPr>
          <a:xfrm>
            <a:off x="381001" y="3610778"/>
            <a:ext cx="2219385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720380" y="3610778"/>
            <a:ext cx="2347148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1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187522" y="3610778"/>
            <a:ext cx="2308769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0" name="Google Shape;670;p1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81001" y="1251626"/>
            <a:ext cx="2207012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1" name="Google Shape;671;p1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496291" y="1231983"/>
            <a:ext cx="3117271" cy="228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19"/>
          <p:cNvSpPr txBox="1">
            <a:spLocks noGrp="1"/>
          </p:cNvSpPr>
          <p:nvPr>
            <p:ph type="sldNum" idx="12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677" name="Google Shape;677;p19"/>
          <p:cNvSpPr txBox="1">
            <a:spLocks noGrp="1"/>
          </p:cNvSpPr>
          <p:nvPr>
            <p:ph type="body" idx="1"/>
          </p:nvPr>
        </p:nvSpPr>
        <p:spPr>
          <a:xfrm>
            <a:off x="381000" y="366862"/>
            <a:ext cx="9278113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Civilians are facing less attacks, while organized criminal groups are engaging in less armed clashes</a:t>
            </a:r>
            <a:endParaRPr/>
          </a:p>
        </p:txBody>
      </p:sp>
      <p:pic>
        <p:nvPicPr>
          <p:cNvPr id="678" name="Google Shape;678;p19" descr="Image result for uchicago harris logo"/>
          <p:cNvPicPr preferRelativeResize="0"/>
          <p:nvPr/>
        </p:nvPicPr>
        <p:blipFill rotWithShape="1">
          <a:blip r:embed="rId3">
            <a:alphaModFix/>
          </a:blip>
          <a:srcRect r="2465"/>
          <a:stretch/>
        </p:blipFill>
        <p:spPr>
          <a:xfrm>
            <a:off x="9659113" y="0"/>
            <a:ext cx="2532887" cy="931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79" name="Google Shape;679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7474" y="1256816"/>
            <a:ext cx="8937052" cy="5153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20"/>
          <p:cNvSpPr txBox="1">
            <a:spLocks noGrp="1"/>
          </p:cNvSpPr>
          <p:nvPr>
            <p:ph type="sldNum" idx="12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693" name="Google Shape;693;p20"/>
          <p:cNvSpPr txBox="1">
            <a:spLocks noGrp="1"/>
          </p:cNvSpPr>
          <p:nvPr>
            <p:ph type="body" idx="1"/>
          </p:nvPr>
        </p:nvSpPr>
        <p:spPr>
          <a:xfrm>
            <a:off x="381000" y="366862"/>
            <a:ext cx="9278113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Violent events vs. birth rates over time</a:t>
            </a:r>
            <a:endParaRPr/>
          </a:p>
        </p:txBody>
      </p:sp>
      <p:pic>
        <p:nvPicPr>
          <p:cNvPr id="694" name="Google Shape;694;p20" descr="Image result for uchicago harris logo"/>
          <p:cNvPicPr preferRelativeResize="0"/>
          <p:nvPr/>
        </p:nvPicPr>
        <p:blipFill rotWithShape="1">
          <a:blip r:embed="rId3">
            <a:alphaModFix/>
          </a:blip>
          <a:srcRect r="2465"/>
          <a:stretch/>
        </p:blipFill>
        <p:spPr>
          <a:xfrm>
            <a:off x="9659113" y="0"/>
            <a:ext cx="2532887" cy="931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95" name="Google Shape;695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8497" y="1168986"/>
            <a:ext cx="11055005" cy="5130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3"/>
          <p:cNvSpPr txBox="1">
            <a:spLocks noGrp="1"/>
          </p:cNvSpPr>
          <p:nvPr>
            <p:ph type="sldNum" idx="12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709" name="Google Shape;709;p23"/>
          <p:cNvSpPr txBox="1">
            <a:spLocks noGrp="1"/>
          </p:cNvSpPr>
          <p:nvPr>
            <p:ph type="body" idx="1"/>
          </p:nvPr>
        </p:nvSpPr>
        <p:spPr>
          <a:xfrm>
            <a:off x="381000" y="366862"/>
            <a:ext cx="9278113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Central American country homicide rates across time (WB data)</a:t>
            </a:r>
            <a:endParaRPr/>
          </a:p>
        </p:txBody>
      </p:sp>
      <p:pic>
        <p:nvPicPr>
          <p:cNvPr id="710" name="Google Shape;710;p23" descr="Image result for uchicago harris logo"/>
          <p:cNvPicPr preferRelativeResize="0"/>
          <p:nvPr/>
        </p:nvPicPr>
        <p:blipFill rotWithShape="1">
          <a:blip r:embed="rId3">
            <a:alphaModFix/>
          </a:blip>
          <a:srcRect r="2465"/>
          <a:stretch/>
        </p:blipFill>
        <p:spPr>
          <a:xfrm>
            <a:off x="9659113" y="0"/>
            <a:ext cx="2532887" cy="931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1" name="Google Shape;711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42895" y="857250"/>
            <a:ext cx="9106210" cy="5512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24"/>
          <p:cNvSpPr txBox="1">
            <a:spLocks noGrp="1"/>
          </p:cNvSpPr>
          <p:nvPr>
            <p:ph type="sldNum" idx="12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717" name="Google Shape;717;p24"/>
          <p:cNvSpPr txBox="1">
            <a:spLocks noGrp="1"/>
          </p:cNvSpPr>
          <p:nvPr>
            <p:ph type="body" idx="1"/>
          </p:nvPr>
        </p:nvSpPr>
        <p:spPr>
          <a:xfrm>
            <a:off x="381000" y="366862"/>
            <a:ext cx="9278113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Correlation matrix of development indicators</a:t>
            </a:r>
            <a:endParaRPr/>
          </a:p>
        </p:txBody>
      </p:sp>
      <p:pic>
        <p:nvPicPr>
          <p:cNvPr id="718" name="Google Shape;718;p24" descr="Image result for uchicago harris logo"/>
          <p:cNvPicPr preferRelativeResize="0"/>
          <p:nvPr/>
        </p:nvPicPr>
        <p:blipFill rotWithShape="1">
          <a:blip r:embed="rId3">
            <a:alphaModFix/>
          </a:blip>
          <a:srcRect r="2465"/>
          <a:stretch/>
        </p:blipFill>
        <p:spPr>
          <a:xfrm>
            <a:off x="9659113" y="0"/>
            <a:ext cx="2532887" cy="931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9" name="Google Shape;719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79507" y="931928"/>
            <a:ext cx="5832986" cy="544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25"/>
          <p:cNvSpPr txBox="1">
            <a:spLocks noGrp="1"/>
          </p:cNvSpPr>
          <p:nvPr>
            <p:ph type="sldNum" idx="12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725" name="Google Shape;725;p25"/>
          <p:cNvSpPr txBox="1">
            <a:spLocks noGrp="1"/>
          </p:cNvSpPr>
          <p:nvPr>
            <p:ph type="body" idx="1"/>
          </p:nvPr>
        </p:nvSpPr>
        <p:spPr>
          <a:xfrm>
            <a:off x="381000" y="366862"/>
            <a:ext cx="9278113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Central American country homicide rates across time (WB data)</a:t>
            </a:r>
            <a:endParaRPr/>
          </a:p>
        </p:txBody>
      </p:sp>
      <p:pic>
        <p:nvPicPr>
          <p:cNvPr id="726" name="Google Shape;726;p25" descr="Image result for uchicago harris logo"/>
          <p:cNvPicPr preferRelativeResize="0"/>
          <p:nvPr/>
        </p:nvPicPr>
        <p:blipFill rotWithShape="1">
          <a:blip r:embed="rId3">
            <a:alphaModFix/>
          </a:blip>
          <a:srcRect r="2465"/>
          <a:stretch/>
        </p:blipFill>
        <p:spPr>
          <a:xfrm>
            <a:off x="9659113" y="0"/>
            <a:ext cx="2532887" cy="931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27" name="Google Shape;727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42895" y="857250"/>
            <a:ext cx="9106210" cy="5512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26"/>
          <p:cNvSpPr txBox="1">
            <a:spLocks noGrp="1"/>
          </p:cNvSpPr>
          <p:nvPr>
            <p:ph type="sldNum" idx="12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733" name="Google Shape;733;p26"/>
          <p:cNvSpPr txBox="1">
            <a:spLocks noGrp="1"/>
          </p:cNvSpPr>
          <p:nvPr>
            <p:ph type="body" idx="1"/>
          </p:nvPr>
        </p:nvSpPr>
        <p:spPr>
          <a:xfrm>
            <a:off x="381000" y="366862"/>
            <a:ext cx="9278113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Gang-related descriptions of attacks in El Salvador have steadily decreased while police-related descriptions slightly increased</a:t>
            </a:r>
            <a:endParaRPr/>
          </a:p>
        </p:txBody>
      </p:sp>
      <p:pic>
        <p:nvPicPr>
          <p:cNvPr id="734" name="Google Shape;734;p26" descr="Image result for uchicago harris logo"/>
          <p:cNvPicPr preferRelativeResize="0"/>
          <p:nvPr/>
        </p:nvPicPr>
        <p:blipFill rotWithShape="1">
          <a:blip r:embed="rId3">
            <a:alphaModFix/>
          </a:blip>
          <a:srcRect r="2465"/>
          <a:stretch/>
        </p:blipFill>
        <p:spPr>
          <a:xfrm>
            <a:off x="9659113" y="0"/>
            <a:ext cx="2532887" cy="931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35" name="Google Shape;735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0345" y="1108160"/>
            <a:ext cx="11051310" cy="4908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31b6122b027_0_1"/>
          <p:cNvSpPr txBox="1">
            <a:spLocks noGrp="1"/>
          </p:cNvSpPr>
          <p:nvPr>
            <p:ph type="title"/>
          </p:nvPr>
        </p:nvSpPr>
        <p:spPr>
          <a:xfrm>
            <a:off x="838200" y="2933698"/>
            <a:ext cx="10515600" cy="8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Montserrat"/>
              <a:buNone/>
            </a:pPr>
            <a:r>
              <a:rPr lang="en-US" sz="5400"/>
              <a:t>QUESTIONS?</a:t>
            </a:r>
            <a:endParaRPr sz="5400"/>
          </a:p>
        </p:txBody>
      </p:sp>
      <p:sp>
        <p:nvSpPr>
          <p:cNvPr id="741" name="Google Shape;741;g31b6122b027_0_1"/>
          <p:cNvSpPr txBox="1">
            <a:spLocks noGrp="1"/>
          </p:cNvSpPr>
          <p:nvPr>
            <p:ph type="sldNum" idx="12"/>
          </p:nvPr>
        </p:nvSpPr>
        <p:spPr>
          <a:xfrm>
            <a:off x="9756448" y="6553200"/>
            <a:ext cx="2054700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pic>
        <p:nvPicPr>
          <p:cNvPr id="742" name="Google Shape;742;g31b6122b027_0_1" descr="Image result for uchicago harris logo"/>
          <p:cNvPicPr preferRelativeResize="0"/>
          <p:nvPr/>
        </p:nvPicPr>
        <p:blipFill rotWithShape="1">
          <a:blip r:embed="rId3">
            <a:alphaModFix/>
          </a:blip>
          <a:srcRect r="2467"/>
          <a:stretch/>
        </p:blipFill>
        <p:spPr>
          <a:xfrm>
            <a:off x="9659113" y="0"/>
            <a:ext cx="2532887" cy="931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"/>
          <p:cNvSpPr txBox="1">
            <a:spLocks noGrp="1"/>
          </p:cNvSpPr>
          <p:nvPr>
            <p:ph type="body" idx="2"/>
          </p:nvPr>
        </p:nvSpPr>
        <p:spPr>
          <a:xfrm>
            <a:off x="381000" y="952500"/>
            <a:ext cx="11429999" cy="554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numCol="1" anchor="ctr" anchorCtr="0">
            <a:normAutofit/>
          </a:bodyPr>
          <a:lstStyle/>
          <a:p>
            <a:pPr marL="274320" lvl="0" indent="-274320" algn="thaiDi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F5955"/>
              </a:buClr>
              <a:buSzPts val="2000"/>
              <a:buChar char="▪"/>
            </a:pPr>
            <a:r>
              <a:rPr lang="en-US" sz="2000" dirty="0"/>
              <a:t>Violent Crime in El Salvador</a:t>
            </a:r>
            <a:endParaRPr lang="en-US" dirty="0"/>
          </a:p>
          <a:p>
            <a:pPr marL="641350" lvl="1" indent="-342900" algn="thaiDi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sz="1600" dirty="0"/>
              <a:t>Analyze raw trends of  crime in El Salvador and Latin America overtime</a:t>
            </a:r>
          </a:p>
          <a:p>
            <a:pPr marL="641350" lvl="1" indent="-342900" algn="thaiDist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sz="1600" dirty="0"/>
              <a:t>Take a deeper look into the possible events that created discontinuity in incidence rates</a:t>
            </a:r>
          </a:p>
          <a:p>
            <a:pPr marL="641350" lvl="1" indent="-342900" algn="thaiDist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sz="1600" dirty="0"/>
              <a:t>Consider disaggregated data to better understand the decrease in-terms of “actors” and “events”</a:t>
            </a:r>
          </a:p>
          <a:p>
            <a:pPr marL="641350" lvl="1" indent="-342900" algn="thaiDist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sz="1600" dirty="0"/>
              <a:t>View Shiny App for geospatial analysis of the decrease in crime  </a:t>
            </a:r>
          </a:p>
          <a:p>
            <a:pPr marL="298450" lvl="1" indent="0" algn="thaiDist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US" sz="1400" dirty="0"/>
          </a:p>
          <a:p>
            <a:pPr marL="298450" lvl="1" indent="0" algn="thaiDist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US" sz="1400" dirty="0"/>
          </a:p>
          <a:p>
            <a:pPr marL="298450" lvl="1" indent="0" algn="thaiDist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dirty="0"/>
          </a:p>
          <a:p>
            <a:pPr marL="274320" lvl="0" indent="-274320" algn="thaiDist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5F5955"/>
              </a:buClr>
              <a:buSzPts val="2000"/>
              <a:buChar char="▪"/>
            </a:pPr>
            <a:r>
              <a:rPr lang="en-US" sz="2000" dirty="0"/>
              <a:t>Relationship Between Violent Crime and Economic Development</a:t>
            </a:r>
            <a:endParaRPr dirty="0"/>
          </a:p>
          <a:p>
            <a:pPr marL="641350" lvl="1" indent="-342900" algn="thaiDi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sz="1600" b="0" dirty="0"/>
              <a:t>Consider relation between student enrollment and violent crime</a:t>
            </a:r>
          </a:p>
          <a:p>
            <a:pPr marL="641350" lvl="1" indent="-342900" algn="thaiDi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sz="1600" dirty="0"/>
              <a:t>Analyze relation between per-capita GDP and violent crime</a:t>
            </a:r>
            <a:endParaRPr sz="1600" b="0" dirty="0"/>
          </a:p>
          <a:p>
            <a:pPr marL="274320" lvl="0" indent="-172720" algn="thaiDi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5F5955"/>
              </a:buClr>
              <a:buSzPts val="1600"/>
              <a:buNone/>
            </a:pPr>
            <a:endParaRPr sz="1600" b="0" dirty="0"/>
          </a:p>
        </p:txBody>
      </p:sp>
      <p:sp>
        <p:nvSpPr>
          <p:cNvPr id="536" name="Google Shape;536;p2"/>
          <p:cNvSpPr txBox="1">
            <a:spLocks noGrp="1"/>
          </p:cNvSpPr>
          <p:nvPr>
            <p:ph type="title"/>
          </p:nvPr>
        </p:nvSpPr>
        <p:spPr>
          <a:xfrm>
            <a:off x="381000" y="365125"/>
            <a:ext cx="10039350" cy="54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Montserrat"/>
              <a:buNone/>
            </a:pPr>
            <a:r>
              <a:rPr lang="en-US" dirty="0">
                <a:solidFill>
                  <a:schemeClr val="accent3"/>
                </a:solidFill>
              </a:rPr>
              <a:t>AGENDA</a:t>
            </a:r>
            <a:endParaRPr dirty="0"/>
          </a:p>
        </p:txBody>
      </p:sp>
      <p:sp>
        <p:nvSpPr>
          <p:cNvPr id="537" name="Google Shape;537;p2"/>
          <p:cNvSpPr txBox="1">
            <a:spLocks noGrp="1"/>
          </p:cNvSpPr>
          <p:nvPr>
            <p:ph type="sldNum" idx="12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538" name="Google Shape;538;p2" descr="Image result for uchicago harris logo"/>
          <p:cNvPicPr preferRelativeResize="0"/>
          <p:nvPr/>
        </p:nvPicPr>
        <p:blipFill rotWithShape="1">
          <a:blip r:embed="rId3">
            <a:alphaModFix/>
          </a:blip>
          <a:srcRect r="2465"/>
          <a:stretch/>
        </p:blipFill>
        <p:spPr>
          <a:xfrm>
            <a:off x="9659113" y="0"/>
            <a:ext cx="2532887" cy="931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"/>
          <p:cNvSpPr txBox="1">
            <a:spLocks noGrp="1"/>
          </p:cNvSpPr>
          <p:nvPr>
            <p:ph type="body" idx="1"/>
          </p:nvPr>
        </p:nvSpPr>
        <p:spPr>
          <a:xfrm>
            <a:off x="838200" y="2925474"/>
            <a:ext cx="10515600" cy="1007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</a:pPr>
            <a:r>
              <a:rPr lang="en-US" sz="5400">
                <a:solidFill>
                  <a:schemeClr val="dk2"/>
                </a:solidFill>
              </a:rPr>
              <a:t>Violent Crime in El Salvador </a:t>
            </a:r>
            <a:endParaRPr/>
          </a:p>
        </p:txBody>
      </p:sp>
      <p:sp>
        <p:nvSpPr>
          <p:cNvPr id="544" name="Google Shape;544;p3"/>
          <p:cNvSpPr txBox="1">
            <a:spLocks noGrp="1"/>
          </p:cNvSpPr>
          <p:nvPr>
            <p:ph type="sldNum" idx="12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545" name="Google Shape;545;p3" descr="Image result for uchicago harris logo"/>
          <p:cNvPicPr preferRelativeResize="0"/>
          <p:nvPr/>
        </p:nvPicPr>
        <p:blipFill rotWithShape="1">
          <a:blip r:embed="rId3">
            <a:alphaModFix/>
          </a:blip>
          <a:srcRect r="2465"/>
          <a:stretch/>
        </p:blipFill>
        <p:spPr>
          <a:xfrm>
            <a:off x="9659113" y="0"/>
            <a:ext cx="2532887" cy="931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"/>
          <p:cNvSpPr txBox="1">
            <a:spLocks noGrp="1"/>
          </p:cNvSpPr>
          <p:nvPr>
            <p:ph type="sldNum" idx="12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551" name="Google Shape;551;p4"/>
          <p:cNvSpPr txBox="1">
            <a:spLocks noGrp="1"/>
          </p:cNvSpPr>
          <p:nvPr>
            <p:ph type="body" idx="1"/>
          </p:nvPr>
        </p:nvSpPr>
        <p:spPr>
          <a:xfrm>
            <a:off x="381000" y="366862"/>
            <a:ext cx="9278113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On average, monthly attacks have drastically decreased in Central America from January 2018 to March 2024</a:t>
            </a:r>
            <a:endParaRPr/>
          </a:p>
        </p:txBody>
      </p:sp>
      <p:pic>
        <p:nvPicPr>
          <p:cNvPr id="552" name="Google Shape;552;p4" descr="Image result for uchicago harris logo"/>
          <p:cNvPicPr preferRelativeResize="0"/>
          <p:nvPr/>
        </p:nvPicPr>
        <p:blipFill rotWithShape="1">
          <a:blip r:embed="rId3">
            <a:alphaModFix/>
          </a:blip>
          <a:srcRect r="2465"/>
          <a:stretch/>
        </p:blipFill>
        <p:spPr>
          <a:xfrm>
            <a:off x="9659113" y="0"/>
            <a:ext cx="2532887" cy="931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1000" y="1228436"/>
            <a:ext cx="11362926" cy="5098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"/>
          <p:cNvSpPr txBox="1">
            <a:spLocks noGrp="1"/>
          </p:cNvSpPr>
          <p:nvPr>
            <p:ph type="sldNum" idx="12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559" name="Google Shape;559;p5"/>
          <p:cNvSpPr txBox="1">
            <a:spLocks noGrp="1"/>
          </p:cNvSpPr>
          <p:nvPr>
            <p:ph type="body" idx="1"/>
          </p:nvPr>
        </p:nvSpPr>
        <p:spPr>
          <a:xfrm>
            <a:off x="381000" y="366862"/>
            <a:ext cx="9278113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While violent crime trends are similar across most countries, Central America’s general decrease in crime is largely driven by El Salvador</a:t>
            </a:r>
            <a:endParaRPr/>
          </a:p>
        </p:txBody>
      </p:sp>
      <p:pic>
        <p:nvPicPr>
          <p:cNvPr id="560" name="Google Shape;560;p5" descr="Image result for uchicago harris logo"/>
          <p:cNvPicPr preferRelativeResize="0"/>
          <p:nvPr/>
        </p:nvPicPr>
        <p:blipFill rotWithShape="1">
          <a:blip r:embed="rId3">
            <a:alphaModFix/>
          </a:blip>
          <a:srcRect r="2465"/>
          <a:stretch/>
        </p:blipFill>
        <p:spPr>
          <a:xfrm>
            <a:off x="9659113" y="0"/>
            <a:ext cx="2532887" cy="931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Google Shape;561;p5" descr="A graph showing different colored bars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0801" y="1381424"/>
            <a:ext cx="11270398" cy="4699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"/>
          <p:cNvSpPr txBox="1">
            <a:spLocks noGrp="1"/>
          </p:cNvSpPr>
          <p:nvPr>
            <p:ph type="sldNum" idx="12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567" name="Google Shape;567;p6" descr="Image result for uchicago harris logo"/>
          <p:cNvPicPr preferRelativeResize="0"/>
          <p:nvPr/>
        </p:nvPicPr>
        <p:blipFill rotWithShape="1">
          <a:blip r:embed="rId3">
            <a:alphaModFix/>
          </a:blip>
          <a:srcRect r="2465"/>
          <a:stretch/>
        </p:blipFill>
        <p:spPr>
          <a:xfrm>
            <a:off x="9659113" y="0"/>
            <a:ext cx="2532887" cy="931928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6"/>
          <p:cNvSpPr txBox="1">
            <a:spLocks noGrp="1"/>
          </p:cNvSpPr>
          <p:nvPr>
            <p:ph type="body" idx="1"/>
          </p:nvPr>
        </p:nvSpPr>
        <p:spPr>
          <a:xfrm>
            <a:off x="381000" y="365456"/>
            <a:ext cx="9278113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In the last six years, El Salvador has dramatically decreased monthly attacks from a peak of 95 in Jan 2019 to a low of 1 in Feb 2024</a:t>
            </a:r>
            <a:endParaRPr/>
          </a:p>
        </p:txBody>
      </p:sp>
      <p:pic>
        <p:nvPicPr>
          <p:cNvPr id="569" name="Google Shape;569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1000" y="1126836"/>
            <a:ext cx="11366361" cy="5071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7"/>
          <p:cNvSpPr txBox="1">
            <a:spLocks noGrp="1"/>
          </p:cNvSpPr>
          <p:nvPr>
            <p:ph type="sldNum" idx="12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575" name="Google Shape;575;p7"/>
          <p:cNvSpPr txBox="1">
            <a:spLocks noGrp="1"/>
          </p:cNvSpPr>
          <p:nvPr>
            <p:ph type="body" idx="1"/>
          </p:nvPr>
        </p:nvSpPr>
        <p:spPr>
          <a:xfrm>
            <a:off x="381000" y="366862"/>
            <a:ext cx="9278113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El Salvador’s decrease in crime comes from four major shocks, including gang violence policies and the COVID pandemic</a:t>
            </a:r>
            <a:endParaRPr/>
          </a:p>
        </p:txBody>
      </p:sp>
      <p:pic>
        <p:nvPicPr>
          <p:cNvPr id="576" name="Google Shape;576;p7" descr="Image result for uchicago harris logo"/>
          <p:cNvPicPr preferRelativeResize="0"/>
          <p:nvPr/>
        </p:nvPicPr>
        <p:blipFill rotWithShape="1">
          <a:blip r:embed="rId3">
            <a:alphaModFix/>
          </a:blip>
          <a:srcRect r="2465"/>
          <a:stretch/>
        </p:blipFill>
        <p:spPr>
          <a:xfrm>
            <a:off x="9659113" y="0"/>
            <a:ext cx="2532887" cy="931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6933" y="1246909"/>
            <a:ext cx="9378135" cy="5172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8"/>
          <p:cNvSpPr txBox="1">
            <a:spLocks noGrp="1"/>
          </p:cNvSpPr>
          <p:nvPr>
            <p:ph type="sldNum" idx="12"/>
          </p:nvPr>
        </p:nvSpPr>
        <p:spPr>
          <a:xfrm>
            <a:off x="9756448" y="6553200"/>
            <a:ext cx="2054551" cy="2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583" name="Google Shape;583;p8"/>
          <p:cNvSpPr txBox="1">
            <a:spLocks noGrp="1"/>
          </p:cNvSpPr>
          <p:nvPr>
            <p:ph type="body" idx="1"/>
          </p:nvPr>
        </p:nvSpPr>
        <p:spPr>
          <a:xfrm>
            <a:off x="381000" y="366862"/>
            <a:ext cx="9278113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sz="2000"/>
              <a:t>While many countries faced similar changes in crime, El Salvador’s gang violence reduction policies sharply diminished attacks</a:t>
            </a:r>
            <a:endParaRPr/>
          </a:p>
        </p:txBody>
      </p:sp>
      <p:pic>
        <p:nvPicPr>
          <p:cNvPr id="584" name="Google Shape;584;p8" descr="Image result for uchicago harris logo"/>
          <p:cNvPicPr preferRelativeResize="0"/>
          <p:nvPr/>
        </p:nvPicPr>
        <p:blipFill rotWithShape="1">
          <a:blip r:embed="rId3">
            <a:alphaModFix/>
          </a:blip>
          <a:srcRect r="2465"/>
          <a:stretch/>
        </p:blipFill>
        <p:spPr>
          <a:xfrm>
            <a:off x="9659113" y="0"/>
            <a:ext cx="2532887" cy="931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8"/>
          <p:cNvPicPr preferRelativeResize="0"/>
          <p:nvPr/>
        </p:nvPicPr>
        <p:blipFill rotWithShape="1">
          <a:blip r:embed="rId4">
            <a:alphaModFix/>
          </a:blip>
          <a:srcRect b="817"/>
          <a:stretch/>
        </p:blipFill>
        <p:spPr>
          <a:xfrm>
            <a:off x="364707" y="1235903"/>
            <a:ext cx="11462585" cy="4786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POST UChicago">
      <a:dk1>
        <a:srgbClr val="7F7772"/>
      </a:dk1>
      <a:lt1>
        <a:srgbClr val="FFFFFF"/>
      </a:lt1>
      <a:dk2>
        <a:srgbClr val="367C96"/>
      </a:dk2>
      <a:lt2>
        <a:srgbClr val="C7C5C4"/>
      </a:lt2>
      <a:accent1>
        <a:srgbClr val="8B0021"/>
      </a:accent1>
      <a:accent2>
        <a:srgbClr val="FCAF17"/>
      </a:accent2>
      <a:accent3>
        <a:srgbClr val="D5802C"/>
      </a:accent3>
      <a:accent4>
        <a:srgbClr val="993536"/>
      </a:accent4>
      <a:accent5>
        <a:srgbClr val="91AB5A"/>
      </a:accent5>
      <a:accent6>
        <a:srgbClr val="58593E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POST UChicago">
      <a:dk1>
        <a:srgbClr val="7F7772"/>
      </a:dk1>
      <a:lt1>
        <a:srgbClr val="FFFFFF"/>
      </a:lt1>
      <a:dk2>
        <a:srgbClr val="367C96"/>
      </a:dk2>
      <a:lt2>
        <a:srgbClr val="C7C5C4"/>
      </a:lt2>
      <a:accent1>
        <a:srgbClr val="8B0021"/>
      </a:accent1>
      <a:accent2>
        <a:srgbClr val="FCAF17"/>
      </a:accent2>
      <a:accent3>
        <a:srgbClr val="D5802C"/>
      </a:accent3>
      <a:accent4>
        <a:srgbClr val="993536"/>
      </a:accent4>
      <a:accent5>
        <a:srgbClr val="91AB5A"/>
      </a:accent5>
      <a:accent6>
        <a:srgbClr val="58593E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692</Words>
  <Application>Microsoft Macintosh PowerPoint</Application>
  <PresentationFormat>Widescreen</PresentationFormat>
  <Paragraphs>93</Paragraphs>
  <Slides>29</Slides>
  <Notes>29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Century Gothic</vt:lpstr>
      <vt:lpstr>Calibri</vt:lpstr>
      <vt:lpstr>Montserrat</vt:lpstr>
      <vt:lpstr>Noto Sans Symbols</vt:lpstr>
      <vt:lpstr>Office Theme</vt:lpstr>
      <vt:lpstr>Office Theme</vt:lpstr>
      <vt:lpstr>VIOLENT CRIME AND ECONOMIC DEVELOPMENT IN CENTRAL AMERICA</vt:lpstr>
      <vt:lpstr>DATA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Keven Ruby</dc:creator>
  <cp:lastModifiedBy>Will Sigal</cp:lastModifiedBy>
  <cp:revision>1</cp:revision>
  <dcterms:created xsi:type="dcterms:W3CDTF">2022-06-10T17:11:53Z</dcterms:created>
  <dcterms:modified xsi:type="dcterms:W3CDTF">2025-01-22T20:28:01Z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0x0101008CE4736FE7B1A545B56A8F0078786AE9</vt:lpwstr>
  </property>
  <property fmtid="{D5CDD505-2E9C-101B-9397-08002B2CF9AE}" pid="3" name="MediaServiceImageTags">
    <vt:lpwstr/>
  </property>
</Properties>
</file>