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7F73-7311-4523-8EA4-4E94F15B412C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22ED-B3BB-44E7-BA2F-41CD1FD02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7F73-7311-4523-8EA4-4E94F15B412C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22ED-B3BB-44E7-BA2F-41CD1FD02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6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7F73-7311-4523-8EA4-4E94F15B412C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22ED-B3BB-44E7-BA2F-41CD1FD02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4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7F73-7311-4523-8EA4-4E94F15B412C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22ED-B3BB-44E7-BA2F-41CD1FD02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6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7F73-7311-4523-8EA4-4E94F15B412C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22ED-B3BB-44E7-BA2F-41CD1FD02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9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7F73-7311-4523-8EA4-4E94F15B412C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22ED-B3BB-44E7-BA2F-41CD1FD02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0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7F73-7311-4523-8EA4-4E94F15B412C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22ED-B3BB-44E7-BA2F-41CD1FD02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1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7F73-7311-4523-8EA4-4E94F15B412C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22ED-B3BB-44E7-BA2F-41CD1FD02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8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7F73-7311-4523-8EA4-4E94F15B412C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22ED-B3BB-44E7-BA2F-41CD1FD02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8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7F73-7311-4523-8EA4-4E94F15B412C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22ED-B3BB-44E7-BA2F-41CD1FD02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1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7F73-7311-4523-8EA4-4E94F15B412C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22ED-B3BB-44E7-BA2F-41CD1FD02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7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67F73-7311-4523-8EA4-4E94F15B412C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922ED-B3BB-44E7-BA2F-41CD1FD02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0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Mini Projeto com </a:t>
            </a:r>
            <a:r>
              <a:rPr lang="pt-BR" dirty="0" err="1" smtClean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Arduino</a:t>
            </a:r>
            <a:endParaRPr lang="en-US" dirty="0"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764752" y="6321993"/>
            <a:ext cx="9144000" cy="1655762"/>
          </a:xfrm>
        </p:spPr>
        <p:txBody>
          <a:bodyPr/>
          <a:lstStyle/>
          <a:p>
            <a:r>
              <a:rPr lang="pt-BR" dirty="0" smtClean="0"/>
              <a:t>INF1805 - Willian Simões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1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597" y="281744"/>
            <a:ext cx="10515600" cy="1325563"/>
          </a:xfrm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Sensor de </a:t>
            </a:r>
            <a:r>
              <a:rPr lang="en-US" b="1" dirty="0" err="1">
                <a:latin typeface="Consolas" panose="020B0609020204030204" pitchFamily="49" charset="0"/>
              </a:rPr>
              <a:t>Distância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Ultrassônico</a:t>
            </a:r>
            <a:endParaRPr lang="en-US" b="1" dirty="0">
              <a:latin typeface="Consolas" panose="020B0609020204030204" pitchFamily="49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2" y="1478654"/>
            <a:ext cx="4755037" cy="3549535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577" y="1444765"/>
            <a:ext cx="3424233" cy="11139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12397" y="2770328"/>
            <a:ext cx="412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Medindo tempo da onda com interrupção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921" y="3317748"/>
            <a:ext cx="6617778" cy="342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59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058" y="356812"/>
            <a:ext cx="7033953" cy="1185386"/>
          </a:xfrm>
        </p:spPr>
        <p:txBody>
          <a:bodyPr>
            <a:normAutofit/>
          </a:bodyPr>
          <a:lstStyle/>
          <a:p>
            <a:r>
              <a:rPr lang="pt-BR" sz="4000" dirty="0" smtClean="0">
                <a:latin typeface="Consolas" panose="020B0609020204030204" pitchFamily="49" charset="0"/>
              </a:rPr>
              <a:t>Cálculo da distância</a:t>
            </a:r>
            <a:endParaRPr lang="en-US" sz="4000" dirty="0">
              <a:latin typeface="Consolas" panose="020B06090202040302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949" y="1301129"/>
            <a:ext cx="6219919" cy="2896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124" y="5596889"/>
            <a:ext cx="6479003" cy="7290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7811" y="5065644"/>
            <a:ext cx="1143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Usando função “</a:t>
            </a:r>
            <a:r>
              <a:rPr lang="pt-BR" sz="2000" b="1" dirty="0" err="1" smtClean="0">
                <a:latin typeface="Consolas" panose="020B0609020204030204" pitchFamily="49" charset="0"/>
              </a:rPr>
              <a:t>map</a:t>
            </a:r>
            <a:r>
              <a:rPr lang="pt-BR" sz="2000" b="1" dirty="0" smtClean="0">
                <a:latin typeface="Consolas" panose="020B0609020204030204" pitchFamily="49" charset="0"/>
              </a:rPr>
              <a:t>” para variar frequências do </a:t>
            </a:r>
            <a:r>
              <a:rPr lang="pt-BR" sz="2000" b="1" dirty="0" err="1" smtClean="0">
                <a:latin typeface="Consolas" panose="020B0609020204030204" pitchFamily="49" charset="0"/>
              </a:rPr>
              <a:t>Buzzer</a:t>
            </a:r>
            <a:r>
              <a:rPr lang="pt-BR" sz="2000" b="1" dirty="0" smtClean="0">
                <a:latin typeface="Consolas" panose="020B0609020204030204" pitchFamily="49" charset="0"/>
              </a:rPr>
              <a:t> conforme a distância varia </a:t>
            </a:r>
            <a:endParaRPr 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17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35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Helvetica</vt:lpstr>
      <vt:lpstr>Tahoma</vt:lpstr>
      <vt:lpstr>Office Theme</vt:lpstr>
      <vt:lpstr>Mini Projeto com Arduino</vt:lpstr>
      <vt:lpstr>Sensor de Distância Ultrassônico</vt:lpstr>
      <vt:lpstr>Cálculo da distância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Projeto com Arduino</dc:title>
  <dc:creator>WILLIAN SIMOES PINTO</dc:creator>
  <cp:lastModifiedBy>WILLIAN SIMOES PINTO</cp:lastModifiedBy>
  <cp:revision>4</cp:revision>
  <dcterms:created xsi:type="dcterms:W3CDTF">2017-04-04T13:17:19Z</dcterms:created>
  <dcterms:modified xsi:type="dcterms:W3CDTF">2017-04-04T13:48:24Z</dcterms:modified>
</cp:coreProperties>
</file>