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2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AF4C8F-98C3-480B-AD8B-81AC5C3B454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888225-5237-4C1C-8FA5-71C44DB26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297-D30B-7619-2905-7353433DD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Website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E2A25-4CB0-E61D-E3FE-FF821E855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smialek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08E5-E3F0-95AA-F2C9-D6F2D0A0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0AF4-8655-0225-C05E-BB600D7F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95718" cy="4023360"/>
          </a:xfrm>
        </p:spPr>
        <p:txBody>
          <a:bodyPr/>
          <a:lstStyle/>
          <a:p>
            <a:r>
              <a:rPr lang="en-US" dirty="0"/>
              <a:t>Data is heavily skewed right.</a:t>
            </a:r>
          </a:p>
          <a:p>
            <a:pPr lvl="1"/>
            <a:r>
              <a:rPr lang="en-US" dirty="0"/>
              <a:t>Some outlier days contain high levels of quantity, sessions, and transactions.</a:t>
            </a:r>
          </a:p>
          <a:p>
            <a:pPr lvl="1"/>
            <a:r>
              <a:rPr lang="en-US" dirty="0"/>
              <a:t>These days with heavy traffic are meaningful so they will not be removed.</a:t>
            </a:r>
          </a:p>
          <a:p>
            <a:pPr lvl="1"/>
            <a:r>
              <a:rPr lang="en-US" dirty="0"/>
              <a:t>Average rates are closer to the lower values for each feature.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781D3-D624-5FC8-F2B1-6D8DADA0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98" y="1845734"/>
            <a:ext cx="6861916" cy="42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08E5-E3F0-95AA-F2C9-D6F2D0A0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0AF4-8655-0225-C05E-BB600D7F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95718" cy="4023360"/>
          </a:xfrm>
        </p:spPr>
        <p:txBody>
          <a:bodyPr/>
          <a:lstStyle/>
          <a:p>
            <a:r>
              <a:rPr lang="en-US" dirty="0"/>
              <a:t>Main features are trending upwards.</a:t>
            </a:r>
          </a:p>
          <a:p>
            <a:pPr lvl="1"/>
            <a:r>
              <a:rPr lang="en-US" dirty="0"/>
              <a:t>ECR remains stable across time.</a:t>
            </a:r>
          </a:p>
          <a:p>
            <a:r>
              <a:rPr lang="en-US" dirty="0"/>
              <a:t>Users connecting via desktop are more lucrative.</a:t>
            </a:r>
          </a:p>
          <a:p>
            <a:pPr lvl="1"/>
            <a:r>
              <a:rPr lang="en-US" dirty="0"/>
              <a:t>Mobile users are the least likely to purchase something after connecting.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ACE91-A102-EFD5-E164-04E2D298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97" y="1845734"/>
            <a:ext cx="6861916" cy="42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08E5-E3F0-95AA-F2C9-D6F2D0A0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Months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0AF4-8655-0225-C05E-BB600D7F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95718" cy="4023360"/>
          </a:xfrm>
        </p:spPr>
        <p:txBody>
          <a:bodyPr/>
          <a:lstStyle/>
          <a:p>
            <a:r>
              <a:rPr lang="en-US" dirty="0"/>
              <a:t>Decrease of 21% in number of adds to cart. </a:t>
            </a:r>
          </a:p>
          <a:p>
            <a:r>
              <a:rPr lang="en-US" dirty="0"/>
              <a:t>Significant increase in all other features.</a:t>
            </a:r>
          </a:p>
          <a:p>
            <a:pPr lvl="1"/>
            <a:r>
              <a:rPr lang="en-US" dirty="0"/>
              <a:t>+19% sessions</a:t>
            </a:r>
          </a:p>
          <a:p>
            <a:pPr lvl="1"/>
            <a:r>
              <a:rPr lang="en-US" dirty="0"/>
              <a:t>+22% transactions</a:t>
            </a:r>
          </a:p>
          <a:p>
            <a:pPr lvl="1"/>
            <a:r>
              <a:rPr lang="en-US" dirty="0"/>
              <a:t>+20% QTY</a:t>
            </a:r>
          </a:p>
          <a:p>
            <a:pPr lvl="1"/>
            <a:r>
              <a:rPr lang="en-US" dirty="0"/>
              <a:t>+2% ECR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37462-8814-6810-356B-2E72FE52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97" y="1845734"/>
            <a:ext cx="6861916" cy="41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0C4-DD1B-3145-2E97-A506BDA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9FB8-A790-4C18-CB90-5440F1A4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Optimize desktop experience.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Improve website design.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Upgrade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Enhance mobile experience.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Optimize website for mobile responsiveness.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Implement mobile-specific features to encourage conversions.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cart abandonment.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Offer incentives to complete purchases.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Streamline checkout process.</a:t>
            </a:r>
          </a:p>
        </p:txBody>
      </p:sp>
    </p:spTree>
    <p:extLst>
      <p:ext uri="{BB962C8B-B14F-4D97-AF65-F5344CB8AC3E}">
        <p14:creationId xmlns:p14="http://schemas.microsoft.com/office/powerpoint/2010/main" val="902650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65C6F2"/>
      </a:dk2>
      <a:lt2>
        <a:srgbClr val="CCDDEA"/>
      </a:lt2>
      <a:accent1>
        <a:srgbClr val="262626"/>
      </a:accent1>
      <a:accent2>
        <a:srgbClr val="65C6F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79</TotalTime>
  <Words>168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Retail Website Performance</vt:lpstr>
      <vt:lpstr>Exploratory Visualization</vt:lpstr>
      <vt:lpstr>Aggregated Data</vt:lpstr>
      <vt:lpstr>Recent Months Comparison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Website Performance</dc:title>
  <dc:creator>Will Smialek</dc:creator>
  <cp:lastModifiedBy>Will Smialek</cp:lastModifiedBy>
  <cp:revision>1</cp:revision>
  <dcterms:created xsi:type="dcterms:W3CDTF">2024-05-17T01:55:10Z</dcterms:created>
  <dcterms:modified xsi:type="dcterms:W3CDTF">2024-05-17T03:14:28Z</dcterms:modified>
</cp:coreProperties>
</file>