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3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9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EAC01-1850-4587-B29E-F2D7F11D9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D2549B-E201-47C6-8169-F451AE960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C72A6-DAE6-481B-95EA-0E376952F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B9DA-6564-4574-AEBC-6B565F785206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A6593-FE03-46D4-9DCB-B84554375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6490F-8C2E-4442-8957-B7B7A717C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352F-A00E-4AC3-A9D5-D315BB133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233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D54E3-D0DB-4962-9853-36558AD0E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C5F298-F562-44B3-9D36-A69AF6DBF5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9113B-AACA-4583-B1DC-82611ED34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50FF4-93C5-492C-BC5C-780ED7511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B9DA-6564-4574-AEBC-6B565F785206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3DC28-08A4-4442-8BD7-6CE4D6534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08170-0E93-44BC-BDC2-DBC9B6B28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352F-A00E-4AC3-A9D5-D315BB133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403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D3FA3-2DC1-495C-94FB-D49649D1B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DE9617-27EA-4961-AA71-72DE5FE44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33742-97BA-4E65-B0F0-18B238624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B9DA-6564-4574-AEBC-6B565F785206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632E2-944B-463C-A58B-8702E4483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FB867-DEAA-4993-8FEC-918546E93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352F-A00E-4AC3-A9D5-D315BB133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363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506E57-BE31-435C-B230-93AEF096FA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9DE21E-875D-494C-8252-0EEC47E5F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4F48F-6898-4516-A905-8F97547CC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B9DA-6564-4574-AEBC-6B565F785206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8B435-F0EF-48C6-A950-D91AC7F8E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C288B-B90C-4D27-BE55-5AD41CB6A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352F-A00E-4AC3-A9D5-D315BB133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970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9158A-59D1-4BA1-941B-985265AFF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47A69-C43C-4D3E-8E95-BEEFB7FC8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D1EDD-E037-4250-9DAD-8B5AF28E2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B9DA-6564-4574-AEBC-6B565F785206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EBCB5-722F-454C-82B5-1F9CF2F60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D48F4-D825-4873-8B04-1F5E0B1F3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352F-A00E-4AC3-A9D5-D315BB133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78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629BA-0EF6-4C1C-808B-057A64FD7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25497-4397-422D-94F6-BA093CFF6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1EF7C-A2BD-44FC-97BE-58359B118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B9DA-6564-4574-AEBC-6B565F785206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73C28-BBDF-4566-BEBF-209A8B213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E7495-CAF4-4FA6-ACB3-4DBB424A6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352F-A00E-4AC3-A9D5-D315BB133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58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12661-6790-4E90-BD94-6AC4E5D7E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CBEB8-18C5-4144-9FF1-EE3D9DE3A2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DC3C2-590F-4371-BDD6-38B0B1798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0B8F6-71D2-4FCF-BFC2-12A5270B2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B9DA-6564-4574-AEBC-6B565F785206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49DF9-91B2-447D-A32C-EADA188A8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F7AA8-DDCD-486A-AEDC-68B3E55BA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352F-A00E-4AC3-A9D5-D315BB133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498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6F2D4-9BC0-4217-8D41-97D70F5C8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498A0-0913-4B48-82F0-53F95422C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1219F4-7F66-47D4-B8A4-129ECD0E0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9D3C01-B177-40C3-9DE6-F4E76FB14E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22BAA8-3703-4CD6-AEB6-D39755D47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124AC3-AD9D-4EDE-987F-51552B356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B9DA-6564-4574-AEBC-6B565F785206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60BA61-361E-404C-876D-33A76CBFF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B155E4-82EB-4C26-A8B5-243F97A21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352F-A00E-4AC3-A9D5-D315BB133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85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48291-6863-451A-ACE7-D96EFE8D3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ADAC6B-A32A-4AB3-ACCC-731FD1282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B9DA-6564-4574-AEBC-6B565F785206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634957-18F6-4EC2-804C-839F7373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A924E-26CD-46D1-9056-43EA01CC7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352F-A00E-4AC3-A9D5-D315BB133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790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48291-6863-451A-ACE7-D96EFE8D3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ADAC6B-A32A-4AB3-ACCC-731FD1282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B9DA-6564-4574-AEBC-6B565F785206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634957-18F6-4EC2-804C-839F7373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A924E-26CD-46D1-9056-43EA01CC7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352F-A00E-4AC3-A9D5-D315BB1332DB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3ABB4E-D803-431B-A31C-3EE6CA99261A}"/>
              </a:ext>
            </a:extLst>
          </p:cNvPr>
          <p:cNvSpPr txBox="1"/>
          <p:nvPr userDrawn="1"/>
        </p:nvSpPr>
        <p:spPr>
          <a:xfrm>
            <a:off x="3675888" y="109728"/>
            <a:ext cx="4059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INTERNAL - CONFIDENTIAL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EBB22C-6DCE-43E1-B79B-A683FBFBB622}"/>
              </a:ext>
            </a:extLst>
          </p:cNvPr>
          <p:cNvCxnSpPr>
            <a:cxnSpLocks/>
          </p:cNvCxnSpPr>
          <p:nvPr userDrawn="1"/>
        </p:nvCxnSpPr>
        <p:spPr>
          <a:xfrm>
            <a:off x="3736848" y="109728"/>
            <a:ext cx="257251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B6ED58-4DF1-441B-AE11-103599D34452}"/>
              </a:ext>
            </a:extLst>
          </p:cNvPr>
          <p:cNvCxnSpPr>
            <a:cxnSpLocks/>
          </p:cNvCxnSpPr>
          <p:nvPr userDrawn="1"/>
        </p:nvCxnSpPr>
        <p:spPr>
          <a:xfrm>
            <a:off x="3736848" y="497348"/>
            <a:ext cx="257251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715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0E0B9F-7256-445D-886A-FBDEF4CC0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B9DA-6564-4574-AEBC-6B565F785206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2BD787-28CE-4AFC-BC9F-96DBE9E8F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6583F-73BF-4D0E-96F5-8871B9C85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352F-A00E-4AC3-A9D5-D315BB133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992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4320A-BDB7-49CD-922F-A1AD9B782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45F50-FF54-4776-BA4D-111C6A632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F730A-75B5-4C24-84C9-1B72A2BE0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6A56A-469C-4B1E-B806-DAC9016C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B9DA-6564-4574-AEBC-6B565F785206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EFDBC-E73E-46BF-82BF-60768C259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E0E85-C56A-4CAE-8A7B-CB8B306B8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352F-A00E-4AC3-A9D5-D315BB133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92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D1C54-FAE1-4FE5-B841-8FDEA98F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7EFE2-25F1-4CD1-9B4A-7799B5863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C7776-4EB0-4EFB-A7A7-526B4D9CBA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8B9DA-6564-4574-AEBC-6B565F785206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F2ED7-1401-41ED-946F-ACBCB27B3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1323A-C63C-4781-8CF1-7E7A40D50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E352F-A00E-4AC3-A9D5-D315BB133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24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8A734-1F7C-4ADC-B983-21AFBD9A7B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Anomaly Detection in Grids</a:t>
            </a:r>
            <a:br>
              <a:rPr lang="en-GB" dirty="0"/>
            </a:br>
            <a:br>
              <a:rPr lang="en-GB" dirty="0"/>
            </a:br>
            <a:r>
              <a:rPr lang="en-GB" dirty="0" err="1"/>
              <a:t>Explainability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5A4F65-BEE6-4405-B53B-E72FD196D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22572"/>
            <a:ext cx="9144000" cy="735227"/>
          </a:xfrm>
        </p:spPr>
        <p:txBody>
          <a:bodyPr/>
          <a:lstStyle/>
          <a:p>
            <a:r>
              <a:rPr lang="en-GB" dirty="0"/>
              <a:t>Early March-2021</a:t>
            </a:r>
          </a:p>
        </p:txBody>
      </p:sp>
    </p:spTree>
    <p:extLst>
      <p:ext uri="{BB962C8B-B14F-4D97-AF65-F5344CB8AC3E}">
        <p14:creationId xmlns:p14="http://schemas.microsoft.com/office/powerpoint/2010/main" val="148513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5DCA7A-2FA6-4BE3-A3E0-06823CE2D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Explainability</a:t>
            </a:r>
            <a:r>
              <a:rPr lang="en-GB" dirty="0"/>
              <a:t> Example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28E660-B3CC-4006-81E7-117FA8DFF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124" y="1495013"/>
            <a:ext cx="5038537" cy="4684742"/>
          </a:xfrm>
          <a:prstGeom prst="rect">
            <a:avLst/>
          </a:prstGeom>
        </p:spPr>
      </p:pic>
      <p:sp>
        <p:nvSpPr>
          <p:cNvPr id="9" name="Callout: Bent Line 8">
            <a:extLst>
              <a:ext uri="{FF2B5EF4-FFF2-40B4-BE49-F238E27FC236}">
                <a16:creationId xmlns:a16="http://schemas.microsoft.com/office/drawing/2014/main" id="{E924668C-AADC-4A17-A893-C598314B6473}"/>
              </a:ext>
            </a:extLst>
          </p:cNvPr>
          <p:cNvSpPr/>
          <p:nvPr/>
        </p:nvSpPr>
        <p:spPr>
          <a:xfrm>
            <a:off x="8754256" y="993646"/>
            <a:ext cx="3177915" cy="1262374"/>
          </a:xfrm>
          <a:prstGeom prst="borderCallout2">
            <a:avLst>
              <a:gd name="adj1" fmla="val 19344"/>
              <a:gd name="adj2" fmla="val -1493"/>
              <a:gd name="adj3" fmla="val 18750"/>
              <a:gd name="adj4" fmla="val -16667"/>
              <a:gd name="adj5" fmla="val 98059"/>
              <a:gd name="adj6" fmla="val -31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Column with little value.  Might help to predict country.  Somewhat correlated with ‘</a:t>
            </a:r>
            <a:r>
              <a:rPr lang="en-GB" dirty="0" err="1">
                <a:solidFill>
                  <a:schemeClr val="tx1"/>
                </a:solidFill>
              </a:rPr>
              <a:t>manyvalues</a:t>
            </a:r>
            <a:r>
              <a:rPr lang="en-GB" dirty="0">
                <a:solidFill>
                  <a:schemeClr val="tx1"/>
                </a:solidFill>
              </a:rPr>
              <a:t>’</a:t>
            </a:r>
          </a:p>
        </p:txBody>
      </p:sp>
      <p:sp>
        <p:nvSpPr>
          <p:cNvPr id="10" name="Callout: Bent Line 9">
            <a:extLst>
              <a:ext uri="{FF2B5EF4-FFF2-40B4-BE49-F238E27FC236}">
                <a16:creationId xmlns:a16="http://schemas.microsoft.com/office/drawing/2014/main" id="{FD3FEE02-C0D8-46D7-AD89-73C23BE6B708}"/>
              </a:ext>
            </a:extLst>
          </p:cNvPr>
          <p:cNvSpPr/>
          <p:nvPr/>
        </p:nvSpPr>
        <p:spPr>
          <a:xfrm>
            <a:off x="8754255" y="2412714"/>
            <a:ext cx="3177915" cy="922597"/>
          </a:xfrm>
          <a:prstGeom prst="borderCallout2">
            <a:avLst>
              <a:gd name="adj1" fmla="val 19344"/>
              <a:gd name="adj2" fmla="val -1493"/>
              <a:gd name="adj3" fmla="val 18750"/>
              <a:gd name="adj4" fmla="val -16667"/>
              <a:gd name="adj5" fmla="val 71935"/>
              <a:gd name="adj6" fmla="val -539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Random column to confuse.  Shouldn’t help us at all or be predictable.</a:t>
            </a:r>
          </a:p>
        </p:txBody>
      </p:sp>
      <p:sp>
        <p:nvSpPr>
          <p:cNvPr id="11" name="Callout: Bent Line 10">
            <a:extLst>
              <a:ext uri="{FF2B5EF4-FFF2-40B4-BE49-F238E27FC236}">
                <a16:creationId xmlns:a16="http://schemas.microsoft.com/office/drawing/2014/main" id="{0B79A728-8D3D-4AE5-9B7D-10D8286F1F17}"/>
              </a:ext>
            </a:extLst>
          </p:cNvPr>
          <p:cNvSpPr/>
          <p:nvPr/>
        </p:nvSpPr>
        <p:spPr>
          <a:xfrm>
            <a:off x="152399" y="2243529"/>
            <a:ext cx="2278381" cy="544642"/>
          </a:xfrm>
          <a:prstGeom prst="borderCallout2">
            <a:avLst>
              <a:gd name="adj1" fmla="val 23406"/>
              <a:gd name="adj2" fmla="val 99828"/>
              <a:gd name="adj3" fmla="val 22812"/>
              <a:gd name="adj4" fmla="val 112616"/>
              <a:gd name="adj5" fmla="val 119826"/>
              <a:gd name="adj6" fmla="val 18883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Predictable error</a:t>
            </a:r>
          </a:p>
        </p:txBody>
      </p:sp>
      <p:sp>
        <p:nvSpPr>
          <p:cNvPr id="12" name="Callout: Bent Line 11">
            <a:extLst>
              <a:ext uri="{FF2B5EF4-FFF2-40B4-BE49-F238E27FC236}">
                <a16:creationId xmlns:a16="http://schemas.microsoft.com/office/drawing/2014/main" id="{DF8192BC-3B75-4A08-ADC0-8B219E135C06}"/>
              </a:ext>
            </a:extLst>
          </p:cNvPr>
          <p:cNvSpPr/>
          <p:nvPr/>
        </p:nvSpPr>
        <p:spPr>
          <a:xfrm>
            <a:off x="152398" y="5311516"/>
            <a:ext cx="2278381" cy="544642"/>
          </a:xfrm>
          <a:prstGeom prst="borderCallout2">
            <a:avLst>
              <a:gd name="adj1" fmla="val 23406"/>
              <a:gd name="adj2" fmla="val 99828"/>
              <a:gd name="adj3" fmla="val 22812"/>
              <a:gd name="adj4" fmla="val 112616"/>
              <a:gd name="adj5" fmla="val 118450"/>
              <a:gd name="adj6" fmla="val 24179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Predictable error</a:t>
            </a:r>
          </a:p>
        </p:txBody>
      </p:sp>
    </p:spTree>
    <p:extLst>
      <p:ext uri="{BB962C8B-B14F-4D97-AF65-F5344CB8AC3E}">
        <p14:creationId xmlns:p14="http://schemas.microsoft.com/office/powerpoint/2010/main" val="4083032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47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Anomaly Detection in Grids  Explainability</vt:lpstr>
      <vt:lpstr>Explainability Example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Anomoly Detection in Grids</dc:title>
  <dc:creator>william smith</dc:creator>
  <cp:lastModifiedBy>william smith</cp:lastModifiedBy>
  <cp:revision>13</cp:revision>
  <dcterms:created xsi:type="dcterms:W3CDTF">2021-02-14T23:00:55Z</dcterms:created>
  <dcterms:modified xsi:type="dcterms:W3CDTF">2021-03-02T23:11:55Z</dcterms:modified>
</cp:coreProperties>
</file>