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cef8c5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cef8c5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ef8c5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ef8c5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cef8c5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cef8c5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cef8c5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cef8c5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e506caf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e506caf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e506ca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e506ca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26f924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26f924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26f9243f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26f9243f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e506caf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e506caf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e506caf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e506caf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e506caf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e506ca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ef8c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ef8c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cf0ea14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cf0ea1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e8fa6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e8fa6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ryptodatadownload.com/index.html" TargetMode="External"/><Relationship Id="rId4" Type="http://schemas.openxmlformats.org/officeDocument/2006/relationships/hyperlink" Target="https://www.cryptodatadownload.com/index.html" TargetMode="External"/><Relationship Id="rId11" Type="http://schemas.openxmlformats.org/officeDocument/2006/relationships/hyperlink" Target="https://mrjbq7.github.io/ta-lib/funcs.html" TargetMode="External"/><Relationship Id="rId10" Type="http://schemas.openxmlformats.org/officeDocument/2006/relationships/hyperlink" Target="https://www.ichimokutrader.com/signals.html" TargetMode="External"/><Relationship Id="rId12" Type="http://schemas.openxmlformats.org/officeDocument/2006/relationships/hyperlink" Target="https://finance.yahoo.com/quote/BTC-USD/" TargetMode="External"/><Relationship Id="rId9" Type="http://schemas.openxmlformats.org/officeDocument/2006/relationships/hyperlink" Target="https://github.com/cjhutto/vaderSentiment" TargetMode="External"/><Relationship Id="rId5" Type="http://schemas.openxmlformats.org/officeDocument/2006/relationships/hyperlink" Target="https://www.kaggle.com/augiedoebling/bitcoin-tweets" TargetMode="External"/><Relationship Id="rId6" Type="http://schemas.openxmlformats.org/officeDocument/2006/relationships/hyperlink" Target="https://www.kaggle.com/augiedoebling/bitcoin-tweets" TargetMode="External"/><Relationship Id="rId7" Type="http://schemas.openxmlformats.org/officeDocument/2006/relationships/hyperlink" Target="https://www.kaggle.com/augiedoebling/bitcoin-tweets" TargetMode="External"/><Relationship Id="rId8" Type="http://schemas.openxmlformats.org/officeDocument/2006/relationships/hyperlink" Target="https://github.com/cjhutto/vaderSenti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4675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Value Prediction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589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Will Stenzel, </a:t>
            </a:r>
            <a:r>
              <a:rPr lang="en"/>
              <a:t>Max Hopley, and Shivam Kollur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Analysis Results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25" y="1467763"/>
            <a:ext cx="3999900" cy="24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classifiers tested: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RandomForest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Neighbors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 Naive Bayes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metrics calculated: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Under Curve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 (Average of Precision and Recall)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756"/>
            <a:ext cx="4572000" cy="274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</a:t>
            </a:r>
            <a:r>
              <a:rPr lang="en"/>
              <a:t>Analysis</a:t>
            </a:r>
            <a:r>
              <a:rPr lang="en"/>
              <a:t> Results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25" y="1531050"/>
            <a:ext cx="3633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correlation (.007)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Sentiment analysis program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Tweet selection</a:t>
            </a:r>
            <a:endParaRPr sz="18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50" y="1284550"/>
            <a:ext cx="5198626" cy="38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 … 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25" y="1415475"/>
            <a:ext cx="8520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words as features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our own sentiment </a:t>
            </a:r>
            <a:r>
              <a:rPr lang="en" sz="2000"/>
              <a:t>analysis</a:t>
            </a:r>
            <a:r>
              <a:rPr lang="en" sz="2000"/>
              <a:t> </a:t>
            </a:r>
            <a:r>
              <a:rPr lang="en" sz="2000"/>
              <a:t>algorithm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Gather real time tweet data and price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gains of coin relative to market performance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buy and sell triggers (based on predict_proba method)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 our model into a bot that automatically buys and sells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505700"/>
            <a:ext cx="8305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Found</a:t>
            </a:r>
            <a:r>
              <a:rPr lang="en" sz="2000"/>
              <a:t> it is harder than expected to make predictions on price bases twitter sentiment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Learned a lot about the process of collecting and analyzing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 predictive model for buying and selling Bitcoin is certainly feasible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572075" y="2511375"/>
            <a:ext cx="3999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Questions?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25" y="1531050"/>
            <a:ext cx="6939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Bitcoin Dataset: </a:t>
            </a:r>
            <a:r>
              <a:rPr lang="en" sz="120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https://www.cryptodatadownload.com/index.html</a:t>
            </a:r>
            <a:endParaRPr sz="1200">
              <a:solidFill>
                <a:srgbClr val="0366D6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Twitter Dataset: </a:t>
            </a:r>
            <a:r>
              <a:rPr lang="en" sz="120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https://www.kaggle.com/augiedoebling/bitcoin-tweet</a:t>
            </a:r>
            <a:r>
              <a:rPr lang="en" sz="120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</a:t>
            </a:r>
            <a:endParaRPr sz="1200">
              <a:solidFill>
                <a:srgbClr val="0366D6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vaderSentiment: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https://github.com/cjhutto/vaderSentimen</a:t>
            </a:r>
            <a:r>
              <a:rPr lang="en" sz="12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Ichimoku Sentiment: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https://www.ichimokutrader.com/signals.html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TA-lib: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https://mrjbq7.github.io/ta-lib/funcs.html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Historical: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https://finance.yahoo.com/quote/BTC-USD/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Motivation &amp; Who Cares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43800"/>
            <a:ext cx="85206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7212" lvl="0" marL="569912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is possible to predict the price of Bitcoin based on sentiment data? Can this be generalized to other investments?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7212" lvl="0" marL="569912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 interested in investing, particularly in cryptocurrencies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7212" lvl="0" marL="569912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equity investors looking to utilize similar models for stock analysis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Data Collection - Historical Prices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01" y="2063544"/>
            <a:ext cx="3829623" cy="140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00" y="1490975"/>
            <a:ext cx="3829621" cy="57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625" y="2759650"/>
            <a:ext cx="4512702" cy="1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83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Data Collection - Technical Indicators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0" y="1508200"/>
            <a:ext cx="3773950" cy="20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150" y="2839025"/>
            <a:ext cx="4731676" cy="1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83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Data Collection -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50" y="1499000"/>
            <a:ext cx="4165176" cy="333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425" y="1541550"/>
            <a:ext cx="627700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684" y="0"/>
            <a:ext cx="55861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1275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Raw Tweets</a:t>
            </a:r>
            <a:r>
              <a:rPr lang="en"/>
              <a:t>  and Scoring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1275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In depth look at sentiment analysis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350" y="288750"/>
            <a:ext cx="5410650" cy="42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3484167" y="29"/>
            <a:ext cx="2796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Technical Data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36288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indicator types tested: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Averages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Indicators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Indicators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Indicators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Ichimoku Bull/Bear Signals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Technical Data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" y="1498351"/>
            <a:ext cx="4697051" cy="324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350" y="1552875"/>
            <a:ext cx="4136349" cy="31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