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6d47f1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6d47f1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6d47f1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6d47f1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6d47f15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6d47f1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6d47f1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6d47f1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cb0dbf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cb0dbf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b0dbf3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b0dbf3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b0dbf3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b0dbf3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b0dbf38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b0dbf3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b0dbf3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b0dbf3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6d47f1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6d47f1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6d47f1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6d47f1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6d47f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6d47f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6d47f1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6d47f1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6d47f1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6d47f1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6d47f1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6d47f1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6d47f15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6d47f1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6d47f1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6d47f1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6d47f15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6d47f1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 Project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Jianshi(Will)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85" y="0"/>
            <a:ext cx="32034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365" y="0"/>
            <a:ext cx="43609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665" y="0"/>
            <a:ext cx="42046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Biggest Challenges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There are multiple stations containing “Heathrow Airport” or “Tower Bridge”.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If I use them directly, I got status code 300.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How I solve: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 find all the stations containing those two keywords(or any other keywords).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Loop over all combinations.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Find all possible journeys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If I had more time, I will do: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Define more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Try dumping json data into local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Make better looking slides!!!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Part 2: TMDB API Exploration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311700" y="3255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Tools used: Jupyter Lab, TMDB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Packages used: requests, os, json, IPython.display.JSON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Search favorite movie and list info</a:t>
            </a:r>
            <a:endParaRPr sz="2022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My 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752600"/>
            <a:ext cx="60007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Search favorite actor/actress and list info</a:t>
            </a:r>
            <a:endParaRPr sz="2022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My 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033588"/>
            <a:ext cx="48006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Search favorite tv show and list info</a:t>
            </a:r>
            <a:endParaRPr sz="2022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My 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1928813"/>
            <a:ext cx="34861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Find Top 5 Trending of movie, tv and people</a:t>
            </a:r>
            <a:endParaRPr sz="2022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My 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Daily:									Weekly: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50" y="1244925"/>
            <a:ext cx="3333425" cy="38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700" y="1202900"/>
            <a:ext cx="2935600" cy="38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Part 1: Transport For London API Exploration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255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Tools used: Jupyter Lab, TFL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Packages used: requests os, json, IPython.display.JSON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Tomorrow’s air quality forecast</a:t>
            </a:r>
            <a:endParaRPr sz="2022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My result</a:t>
            </a:r>
            <a:r>
              <a:rPr lang="en-CA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'Low pressure fronts arriving from the Atlantic will affect the weather in Greater London. Staying mild, cloudy and generally breezy. Spells of rain likely, and could turn heavy at times. &amp;lt;br/&amp;gt;There&amp;#39;ll be a fresh breeze to disperse local emissions and little imported pollution. &amp;lt;br/&amp;gt;&amp;lt;br/&amp;gt;Air pollution is expected to remain &amp;#39;Low&amp;#39; throughout the forecast period for the following pollutants:&amp;lt;br/&amp;gt;&amp;lt;br/&amp;gt;Nitrogen Dioxide&amp;lt;br/&amp;gt;Ozone&amp;lt;br/&amp;gt;Sulphur Dioxide &amp;lt;br/&amp;gt;PM10 Particulates&amp;lt;br/&amp;gt;PM2.5 Particulates'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Potential improvement</a:t>
            </a:r>
            <a:r>
              <a:rPr lang="en-CA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Specify</a:t>
            </a:r>
            <a:r>
              <a:rPr lang="en-CA"/>
              <a:t> actual date rather than use ‘future’ in ‘forcastType’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Find all sorts of modes supported by TFL and count how many</a:t>
            </a:r>
            <a:endParaRPr sz="2022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My result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['bus', 'cable-car', 'coach', 'cycle', 'cycle-hire', 'dlr', 'interchange-keep-sitting', 'interchange-secure', 'national-rail', 'overground', 'replacement-bus', 'river-bus', 'river-tour', 'taxi', 'tflrail', 'tram', 'tube', 'walking']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Number of different modes of transport is 18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Amount</a:t>
            </a:r>
            <a:r>
              <a:rPr lang="en-CA" sz="2022"/>
              <a:t> of BikePoints in London running by TFL and total #docks</a:t>
            </a:r>
            <a:endParaRPr sz="2022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My result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1"/>
                </a:solidFill>
                <a:highlight>
                  <a:srgbClr val="FFFFFF"/>
                </a:highlight>
              </a:rPr>
              <a:t>781 BikePoints in London are operated by Transfor for London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300">
                <a:solidFill>
                  <a:schemeClr val="dk1"/>
                </a:solidFill>
                <a:highlight>
                  <a:srgbClr val="FFFFFF"/>
                </a:highlight>
              </a:rPr>
              <a:t>20672 docks are in ALL BikePoints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Worth to mention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300"/>
              <a:t>Need to use sum() in order to calculate total docks.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Tube &amp; bus lines amount in London? All names for tube lines</a:t>
            </a:r>
            <a:endParaRPr sz="2022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My result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687 tube and bus lines are in London!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['Bakerloo',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'Central',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'Circle',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'District',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'Hammersmith &amp; City',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'Jubilee',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'Metropolitan',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'Northern',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'Piccadilly',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'Victoria',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highlight>
                  <a:srgbClr val="FFFFFF"/>
                </a:highlight>
              </a:rPr>
              <a:t> 'Waterloo &amp; City']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Worth to mention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700"/>
              <a:t>I’ve never been to London. It took me a while to realize what tube is.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How many stations are in line ‘Victoria’</a:t>
            </a:r>
            <a:endParaRPr sz="2022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My result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300">
                <a:solidFill>
                  <a:schemeClr val="dk1"/>
                </a:solidFill>
                <a:highlight>
                  <a:srgbClr val="FFFFFF"/>
                </a:highlight>
              </a:rPr>
              <a:t>Line "Victoria" has 16 stations!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Worth to mention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600"/>
              <a:t>They are: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75" y="1726525"/>
            <a:ext cx="42672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Task: </a:t>
            </a:r>
            <a:r>
              <a:rPr lang="en-CA" sz="2022"/>
              <a:t>Plan journey from two places using defined modes. Fastest journey?</a:t>
            </a:r>
            <a:endParaRPr sz="2022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4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My result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Worth to mention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500"/>
              <a:t>I found all possible journeys…</a:t>
            </a:r>
            <a:r>
              <a:rPr lang="en-CA" sz="1500"/>
              <a:t>... And sorted them by duration…...</a:t>
            </a:r>
            <a:endParaRPr sz="15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704975"/>
            <a:ext cx="66865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60" y="0"/>
            <a:ext cx="45178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96" y="0"/>
            <a:ext cx="42916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