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81" r:id="rId4"/>
    <p:sldId id="284" r:id="rId5"/>
    <p:sldId id="285" r:id="rId6"/>
    <p:sldId id="283" r:id="rId7"/>
    <p:sldId id="286" r:id="rId8"/>
    <p:sldId id="28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pos="3477" userDrawn="1">
          <p15:clr>
            <a:srgbClr val="A4A3A4"/>
          </p15:clr>
        </p15:guide>
        <p15:guide id="3" orient="horz" pos="1911" userDrawn="1">
          <p15:clr>
            <a:srgbClr val="A4A3A4"/>
          </p15:clr>
        </p15:guide>
        <p15:guide id="5" pos="52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B93"/>
    <a:srgbClr val="CAADCC"/>
    <a:srgbClr val="6195E8"/>
    <a:srgbClr val="FF6600"/>
    <a:srgbClr val="CCFF33"/>
    <a:srgbClr val="00CC99"/>
    <a:srgbClr val="00DBD6"/>
    <a:srgbClr val="71A8FF"/>
    <a:srgbClr val="00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59120" autoAdjust="0"/>
  </p:normalViewPr>
  <p:slideViewPr>
    <p:cSldViewPr snapToGrid="0" showGuides="1">
      <p:cViewPr varScale="1">
        <p:scale>
          <a:sx n="49" d="100"/>
          <a:sy n="49" d="100"/>
        </p:scale>
        <p:origin x="42" y="312"/>
      </p:cViewPr>
      <p:guideLst>
        <p:guide orient="horz" pos="2704"/>
        <p:guide pos="3477"/>
        <p:guide orient="horz" pos="1911"/>
        <p:guide pos="52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8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088AE-A90A-4DB2-A36D-5807477230A9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74FEE-5445-448F-A910-F2B2FCA47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09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74FEE-5445-448F-A910-F2B2FCA47D1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28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869A6-F8D4-4896-9F61-FD0498734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6B622E-3F38-4DAB-BA84-DD865BAE7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F6C14-7B63-49CA-891D-E8A72B2C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F9F-A0D3-4854-BD84-437BAF3A5D77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11D33-E306-4BAC-82DD-31981B0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E879E-9B8A-4F6F-984C-C6D57FC7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A9F-692B-4489-B120-0B0C9F66D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9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5F264-2902-4DC4-9E9C-790F37F9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BDA09-3BEC-4293-9C91-C9D06F3D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CFB0C-767C-405E-8CB1-237F2B9F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F9F-A0D3-4854-BD84-437BAF3A5D77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BB349-FC65-4203-820B-509AAA07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FB639-70ED-42B6-B7CB-AB8A268E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A9F-692B-4489-B120-0B0C9F66D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BF6743-0025-4EC9-9A3A-B05485918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D8B20B-AB7E-4E6F-AA03-2969B56D5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53670-BCC4-4A57-A84D-E8EE5477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F9F-A0D3-4854-BD84-437BAF3A5D77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EEB6C-026C-44D0-AA9D-180128D5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A6109-58F4-4308-9A57-DF8BAE21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A9F-692B-4489-B120-0B0C9F66D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7DA3D-1AAA-4F19-8889-BF673ABE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69B52-37D2-484F-96CE-6DD271A6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02F0A-091B-448E-9856-6B50469D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F9F-A0D3-4854-BD84-437BAF3A5D77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6F0FC-5977-4B4B-815B-0099EF9A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BDB77-07AD-4B5E-A7EE-328087DF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A9F-692B-4489-B120-0B0C9F66D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3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21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2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40342-A40A-4816-B606-4260B585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7545B-AB95-4717-B4DA-2A5A72F07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69132-556C-4FB7-8AA3-CE5BCCB3A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620D7A-0725-478C-A0E7-9EF88054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F9F-A0D3-4854-BD84-437BAF3A5D77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21008F-5EDD-465D-9DE2-D1F1148C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32B4D8-F688-4C29-88C1-C1D75366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A9F-692B-4489-B120-0B0C9F66D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43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38F24-F167-408E-9B5F-7F209CC7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F05D8-048F-46FE-88EC-1D17676B8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2AA59-FA83-46F0-96D1-7558C3564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A98A78-8FAB-46A6-83F7-479B6F855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695B2C-7E6C-4571-868A-214F5159E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A53383-C109-40EC-8E3B-F6A9AD48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F9F-A0D3-4854-BD84-437BAF3A5D77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404F31-284B-4013-BF4A-1D96822C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277A28-CE27-4372-B759-46756EF0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A9F-692B-4489-B120-0B0C9F66D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A35FD-E2E1-4126-88E2-29268514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5B6B4A-898F-4893-AA48-A0A68D5D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F9F-A0D3-4854-BD84-437BAF3A5D77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D4A02E-EE2F-41F9-99CA-D7ADA3A7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5029A2-85D8-48B4-8AFE-B9FDAC53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A9F-692B-4489-B120-0B0C9F66D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59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90CDC5-AE78-43D7-B0D0-30C7E46D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F9F-A0D3-4854-BD84-437BAF3A5D77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F1983A-A85B-4672-875B-78A2DB8D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2EAE3A-8E7F-44B3-9DD0-7A0A7DFC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A9F-692B-4489-B120-0B0C9F66D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9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D812B-0F39-4E91-A1FF-AF4D25A5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FFEB6-5D1F-4952-95F3-00C630D05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FB119-DE66-4D40-86C9-3150C88B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13B61-6B6D-4512-8AC5-2D6D9563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F9F-A0D3-4854-BD84-437BAF3A5D77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A3AA8-0516-4A1B-856F-B70995A4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9105A-3545-424A-BB38-A552FD7F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A9F-692B-4489-B120-0B0C9F66D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91CA2-71D2-4160-A41C-B5A4778D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62D37A-DD9B-4296-8FAF-21C97A15A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C8D3D-EE71-4F82-B9B1-E6AA4280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372FD-F804-466F-93BC-18A199E8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F9F-A0D3-4854-BD84-437BAF3A5D77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1C9CF-A032-40A0-BE12-B708110E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7C7E4-B352-41C7-AB54-3C3D3167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A9F-692B-4489-B120-0B0C9F66D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D160DE-2820-4333-BDEE-26C42269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87829-48FF-461E-8DF4-C8EA138A9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75BC6-E95F-461E-A4E4-79CC1CC1C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D6F9F-A0D3-4854-BD84-437BAF3A5D77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EC184-FC58-4CFE-986C-1DD9A815D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2EDB6-F474-476A-A6D7-9A9683CD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5A9F-692B-4489-B120-0B0C9F66D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A12C887C-EBB8-470A-B696-8200B11DA803}"/>
              </a:ext>
            </a:extLst>
          </p:cNvPr>
          <p:cNvSpPr/>
          <p:nvPr/>
        </p:nvSpPr>
        <p:spPr>
          <a:xfrm>
            <a:off x="3862659" y="2269188"/>
            <a:ext cx="4466683" cy="1358943"/>
          </a:xfrm>
          <a:prstGeom prst="rect">
            <a:avLst/>
          </a:prstGeom>
          <a:noFill/>
          <a:ln w="762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68E55D-F4F1-4F67-B925-80A195EE72CE}"/>
              </a:ext>
            </a:extLst>
          </p:cNvPr>
          <p:cNvSpPr/>
          <p:nvPr/>
        </p:nvSpPr>
        <p:spPr>
          <a:xfrm>
            <a:off x="-872197" y="365760"/>
            <a:ext cx="647114" cy="351692"/>
          </a:xfrm>
          <a:prstGeom prst="rect">
            <a:avLst/>
          </a:prstGeom>
          <a:solidFill>
            <a:srgbClr val="0217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214A54F-9CC9-400E-8E38-2596AE153F70}"/>
              </a:ext>
            </a:extLst>
          </p:cNvPr>
          <p:cNvSpPr/>
          <p:nvPr/>
        </p:nvSpPr>
        <p:spPr>
          <a:xfrm rot="8257006">
            <a:off x="24493" y="457201"/>
            <a:ext cx="1209368" cy="1209368"/>
          </a:xfrm>
          <a:prstGeom prst="ellipse">
            <a:avLst/>
          </a:prstGeom>
          <a:gradFill>
            <a:gsLst>
              <a:gs pos="1000">
                <a:srgbClr val="A364D2"/>
              </a:gs>
              <a:gs pos="69000">
                <a:srgbClr val="6A40BC"/>
              </a:gs>
              <a:gs pos="100000">
                <a:srgbClr val="5D34BC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9E8DB7C-13F8-4A3C-93F2-9162CC120C22}"/>
              </a:ext>
            </a:extLst>
          </p:cNvPr>
          <p:cNvSpPr/>
          <p:nvPr/>
        </p:nvSpPr>
        <p:spPr>
          <a:xfrm rot="8257006">
            <a:off x="7945990" y="1077316"/>
            <a:ext cx="640957" cy="640957"/>
          </a:xfrm>
          <a:prstGeom prst="ellipse">
            <a:avLst/>
          </a:prstGeom>
          <a:gradFill>
            <a:gsLst>
              <a:gs pos="75000">
                <a:srgbClr val="CAADCC"/>
              </a:gs>
              <a:gs pos="39000">
                <a:srgbClr val="7A9EE6"/>
              </a:gs>
              <a:gs pos="0">
                <a:srgbClr val="3487ED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F7211CB-060D-450A-91ED-978F778E7C9B}"/>
              </a:ext>
            </a:extLst>
          </p:cNvPr>
          <p:cNvSpPr/>
          <p:nvPr/>
        </p:nvSpPr>
        <p:spPr>
          <a:xfrm rot="19229486">
            <a:off x="571777" y="3870807"/>
            <a:ext cx="450696" cy="450696"/>
          </a:xfrm>
          <a:prstGeom prst="ellipse">
            <a:avLst/>
          </a:prstGeom>
          <a:gradFill>
            <a:gsLst>
              <a:gs pos="75000">
                <a:srgbClr val="67BA89"/>
              </a:gs>
              <a:gs pos="39000">
                <a:srgbClr val="7CD179"/>
              </a:gs>
              <a:gs pos="0">
                <a:srgbClr val="96DF67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00F15F25-1AB0-4B02-B581-39100D70EA70}"/>
              </a:ext>
            </a:extLst>
          </p:cNvPr>
          <p:cNvSpPr/>
          <p:nvPr/>
        </p:nvSpPr>
        <p:spPr>
          <a:xfrm flipH="1" flipV="1">
            <a:off x="10707329" y="871559"/>
            <a:ext cx="562940" cy="485293"/>
          </a:xfrm>
          <a:prstGeom prst="triangle">
            <a:avLst/>
          </a:prstGeom>
          <a:gradFill>
            <a:gsLst>
              <a:gs pos="13000">
                <a:srgbClr val="3D6780"/>
              </a:gs>
              <a:gs pos="100000">
                <a:srgbClr val="9FB3B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D0BD99F-985B-453A-B134-D1E2B812E691}"/>
              </a:ext>
            </a:extLst>
          </p:cNvPr>
          <p:cNvSpPr/>
          <p:nvPr/>
        </p:nvSpPr>
        <p:spPr>
          <a:xfrm rot="19320961">
            <a:off x="8867095" y="2461011"/>
            <a:ext cx="352848" cy="352848"/>
          </a:xfrm>
          <a:prstGeom prst="ellipse">
            <a:avLst/>
          </a:prstGeom>
          <a:gradFill>
            <a:gsLst>
              <a:gs pos="75000">
                <a:srgbClr val="77A2B5"/>
              </a:gs>
              <a:gs pos="39000">
                <a:srgbClr val="A4BFCF"/>
              </a:gs>
              <a:gs pos="0">
                <a:srgbClr val="BFCADC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八边形 10">
            <a:extLst>
              <a:ext uri="{FF2B5EF4-FFF2-40B4-BE49-F238E27FC236}">
                <a16:creationId xmlns:a16="http://schemas.microsoft.com/office/drawing/2014/main" id="{F3B9E768-1A0E-4575-A569-5C9DA62D0D87}"/>
              </a:ext>
            </a:extLst>
          </p:cNvPr>
          <p:cNvSpPr/>
          <p:nvPr/>
        </p:nvSpPr>
        <p:spPr>
          <a:xfrm rot="1244368">
            <a:off x="10095808" y="3674021"/>
            <a:ext cx="844269" cy="844269"/>
          </a:xfrm>
          <a:prstGeom prst="octagon">
            <a:avLst/>
          </a:prstGeom>
          <a:gradFill>
            <a:gsLst>
              <a:gs pos="0">
                <a:srgbClr val="E3BDD4"/>
              </a:gs>
              <a:gs pos="87000">
                <a:srgbClr val="BAABDE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3C0013D5-4236-44A2-A964-78CEA1FB1727}"/>
              </a:ext>
            </a:extLst>
          </p:cNvPr>
          <p:cNvSpPr/>
          <p:nvPr/>
        </p:nvSpPr>
        <p:spPr>
          <a:xfrm rot="1804978">
            <a:off x="8173724" y="4918435"/>
            <a:ext cx="530819" cy="457603"/>
          </a:xfrm>
          <a:prstGeom prst="triangle">
            <a:avLst/>
          </a:prstGeom>
          <a:gradFill>
            <a:gsLst>
              <a:gs pos="1000">
                <a:srgbClr val="D64E88"/>
              </a:gs>
              <a:gs pos="70000">
                <a:srgbClr val="9063BD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八边形 12">
            <a:extLst>
              <a:ext uri="{FF2B5EF4-FFF2-40B4-BE49-F238E27FC236}">
                <a16:creationId xmlns:a16="http://schemas.microsoft.com/office/drawing/2014/main" id="{C5DA8AAE-1959-4159-813D-D0460400EACB}"/>
              </a:ext>
            </a:extLst>
          </p:cNvPr>
          <p:cNvSpPr/>
          <p:nvPr/>
        </p:nvSpPr>
        <p:spPr>
          <a:xfrm rot="1244368">
            <a:off x="2926453" y="4929986"/>
            <a:ext cx="786454" cy="786454"/>
          </a:xfrm>
          <a:prstGeom prst="octagon">
            <a:avLst/>
          </a:prstGeom>
          <a:gradFill>
            <a:gsLst>
              <a:gs pos="0">
                <a:srgbClr val="8BAC9A"/>
              </a:gs>
              <a:gs pos="88000">
                <a:srgbClr val="CBC98C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9CBD8CB7-75B4-49DC-AC3A-6FF62B498019}"/>
              </a:ext>
            </a:extLst>
          </p:cNvPr>
          <p:cNvSpPr/>
          <p:nvPr/>
        </p:nvSpPr>
        <p:spPr>
          <a:xfrm rot="5400000">
            <a:off x="4908486" y="2092109"/>
            <a:ext cx="319745" cy="275642"/>
          </a:xfrm>
          <a:prstGeom prst="triangle">
            <a:avLst/>
          </a:prstGeom>
          <a:gradFill>
            <a:gsLst>
              <a:gs pos="1000">
                <a:srgbClr val="FFAA8F"/>
              </a:gs>
              <a:gs pos="100000">
                <a:srgbClr val="F9B5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391ED9-9F35-4FEA-9D79-14A359F5F0E8}"/>
              </a:ext>
            </a:extLst>
          </p:cNvPr>
          <p:cNvSpPr txBox="1"/>
          <p:nvPr/>
        </p:nvSpPr>
        <p:spPr>
          <a:xfrm>
            <a:off x="2467147" y="2578702"/>
            <a:ext cx="72577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5000" dirty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Q</a:t>
            </a:r>
            <a:r>
              <a:rPr lang="en-US" altLang="zh-CN" sz="50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</a:t>
            </a:r>
            <a:r>
              <a:rPr lang="en-US" altLang="zh-CN" sz="50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Learning</a:t>
            </a:r>
            <a:r>
              <a:rPr lang="zh-TW" altLang="en-US" sz="50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</a:t>
            </a:r>
            <a:r>
              <a:rPr lang="en-US" altLang="zh-CN" sz="50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Implement</a:t>
            </a:r>
            <a:endParaRPr lang="zh-CN" altLang="en-US" sz="5000" dirty="0">
              <a:solidFill>
                <a:schemeClr val="bg1"/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64AD88-C409-4F85-8105-1394E652705A}"/>
              </a:ext>
            </a:extLst>
          </p:cNvPr>
          <p:cNvSpPr txBox="1"/>
          <p:nvPr/>
        </p:nvSpPr>
        <p:spPr>
          <a:xfrm>
            <a:off x="4529298" y="3960564"/>
            <a:ext cx="3133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>
                    <a:lumMod val="95000"/>
                    <a:alpha val="70000"/>
                  </a:schemeClr>
                </a:solidFill>
              </a:rPr>
              <a:t>人工智慧與機器學習</a:t>
            </a:r>
            <a:r>
              <a:rPr lang="en-US" altLang="zh-TW" sz="1400" dirty="0" smtClean="0">
                <a:solidFill>
                  <a:schemeClr val="bg1">
                    <a:lumMod val="95000"/>
                    <a:alpha val="70000"/>
                  </a:schemeClr>
                </a:solidFill>
              </a:rPr>
              <a:t>5/27</a:t>
            </a:r>
          </a:p>
          <a:p>
            <a:pPr algn="ctr"/>
            <a:r>
              <a:rPr lang="zh-TW" altLang="en-US" sz="1400" dirty="0" smtClean="0">
                <a:solidFill>
                  <a:schemeClr val="bg1">
                    <a:lumMod val="95000"/>
                    <a:alpha val="70000"/>
                  </a:schemeClr>
                </a:solidFill>
              </a:rPr>
              <a:t>授課老師：陳以錚　教授</a:t>
            </a:r>
            <a:endParaRPr lang="en-US" altLang="zh-TW" sz="1400" dirty="0" smtClean="0">
              <a:solidFill>
                <a:schemeClr val="bg1">
                  <a:lumMod val="95000"/>
                  <a:alpha val="70000"/>
                </a:schemeClr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70000"/>
                  </a:schemeClr>
                </a:solidFill>
              </a:rPr>
              <a:t>ADML LAB </a:t>
            </a:r>
            <a:endParaRPr lang="en-US" altLang="zh-CN" sz="1400" dirty="0">
              <a:solidFill>
                <a:schemeClr val="bg1">
                  <a:lumMod val="9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5AD0CD7B-C2F6-4CCB-8491-0B0F7CC79EC2}"/>
              </a:ext>
            </a:extLst>
          </p:cNvPr>
          <p:cNvGrpSpPr/>
          <p:nvPr/>
        </p:nvGrpSpPr>
        <p:grpSpPr>
          <a:xfrm>
            <a:off x="556327" y="688122"/>
            <a:ext cx="952548" cy="1024004"/>
            <a:chOff x="451395" y="628312"/>
            <a:chExt cx="1288425" cy="1385077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EB7B04E-3859-43A4-BF1B-BE0716456D67}"/>
                </a:ext>
              </a:extLst>
            </p:cNvPr>
            <p:cNvSpPr/>
            <p:nvPr/>
          </p:nvSpPr>
          <p:spPr>
            <a:xfrm rot="8257006">
              <a:off x="451395" y="628312"/>
              <a:ext cx="1072256" cy="1072256"/>
            </a:xfrm>
            <a:prstGeom prst="ellipse">
              <a:avLst/>
            </a:prstGeom>
            <a:gradFill>
              <a:gsLst>
                <a:gs pos="1000">
                  <a:srgbClr val="A364D2"/>
                </a:gs>
                <a:gs pos="69000">
                  <a:srgbClr val="6A40BC"/>
                </a:gs>
                <a:gs pos="100000">
                  <a:srgbClr val="5D34BC"/>
                </a:gs>
              </a:gsLst>
              <a:lin ang="27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0185583-67C0-4FCC-82AB-819AB5FB25C4}"/>
                </a:ext>
              </a:extLst>
            </p:cNvPr>
            <p:cNvSpPr/>
            <p:nvPr/>
          </p:nvSpPr>
          <p:spPr>
            <a:xfrm rot="8257006">
              <a:off x="1036098" y="1309667"/>
              <a:ext cx="703722" cy="703722"/>
            </a:xfrm>
            <a:prstGeom prst="ellipse">
              <a:avLst/>
            </a:prstGeom>
            <a:gradFill>
              <a:gsLst>
                <a:gs pos="75000">
                  <a:srgbClr val="CAADCC"/>
                </a:gs>
                <a:gs pos="39000">
                  <a:srgbClr val="7A9EE6"/>
                </a:gs>
                <a:gs pos="0">
                  <a:srgbClr val="3487ED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6485369-B501-47A2-BAD0-18A5816C78F8}"/>
              </a:ext>
            </a:extLst>
          </p:cNvPr>
          <p:cNvSpPr txBox="1"/>
          <p:nvPr/>
        </p:nvSpPr>
        <p:spPr>
          <a:xfrm>
            <a:off x="1161357" y="876959"/>
            <a:ext cx="27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DotumChe" panose="020B0609000101010101" pitchFamily="49" charset="-127"/>
                <a:cs typeface="Arial" panose="020B0604020202020204" pitchFamily="34" charset="0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DotumChe" panose="020B0609000101010101" pitchFamily="49" charset="-127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33DA87B-E00D-477B-9DD5-14E9ED2BF734}"/>
              </a:ext>
            </a:extLst>
          </p:cNvPr>
          <p:cNvGrpSpPr/>
          <p:nvPr/>
        </p:nvGrpSpPr>
        <p:grpSpPr>
          <a:xfrm>
            <a:off x="1198303" y="2778138"/>
            <a:ext cx="9795395" cy="2058682"/>
            <a:chOff x="1403944" y="2778138"/>
            <a:chExt cx="9795395" cy="205868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9955B40-8312-4C4E-902B-12A1BE90DB35}"/>
                </a:ext>
              </a:extLst>
            </p:cNvPr>
            <p:cNvSpPr/>
            <p:nvPr/>
          </p:nvSpPr>
          <p:spPr>
            <a:xfrm rot="8257006">
              <a:off x="2117693" y="2827073"/>
              <a:ext cx="841042" cy="841042"/>
            </a:xfrm>
            <a:prstGeom prst="ellipse">
              <a:avLst/>
            </a:prstGeom>
            <a:gradFill>
              <a:gsLst>
                <a:gs pos="1000">
                  <a:srgbClr val="A364D2"/>
                </a:gs>
                <a:gs pos="69000">
                  <a:srgbClr val="6A40BC"/>
                </a:gs>
                <a:gs pos="100000">
                  <a:srgbClr val="5D34BC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61E11CCB-4B0A-4699-B805-B33119C38EF4}"/>
                </a:ext>
              </a:extLst>
            </p:cNvPr>
            <p:cNvSpPr/>
            <p:nvPr/>
          </p:nvSpPr>
          <p:spPr>
            <a:xfrm>
              <a:off x="4619650" y="2907183"/>
              <a:ext cx="789758" cy="680826"/>
            </a:xfrm>
            <a:prstGeom prst="triangle">
              <a:avLst/>
            </a:prstGeom>
            <a:gradFill>
              <a:gsLst>
                <a:gs pos="1000">
                  <a:srgbClr val="FF6433"/>
                </a:gs>
                <a:gs pos="84000">
                  <a:srgbClr val="F9B59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八边形 5">
              <a:extLst>
                <a:ext uri="{FF2B5EF4-FFF2-40B4-BE49-F238E27FC236}">
                  <a16:creationId xmlns:a16="http://schemas.microsoft.com/office/drawing/2014/main" id="{EEE03836-B54C-4359-B1A2-E23CF4F4FBA0}"/>
                </a:ext>
              </a:extLst>
            </p:cNvPr>
            <p:cNvSpPr/>
            <p:nvPr/>
          </p:nvSpPr>
          <p:spPr>
            <a:xfrm rot="1244368">
              <a:off x="9634292" y="2778138"/>
              <a:ext cx="861555" cy="861555"/>
            </a:xfrm>
            <a:prstGeom prst="octagon">
              <a:avLst/>
            </a:prstGeom>
            <a:gradFill>
              <a:gsLst>
                <a:gs pos="0">
                  <a:srgbClr val="8BAC9A"/>
                </a:gs>
                <a:gs pos="88000">
                  <a:srgbClr val="CBC98C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7F0B969-897D-4171-BFC2-116AF522964C}"/>
                </a:ext>
              </a:extLst>
            </p:cNvPr>
            <p:cNvSpPr txBox="1"/>
            <p:nvPr/>
          </p:nvSpPr>
          <p:spPr>
            <a:xfrm>
              <a:off x="1403944" y="4529043"/>
              <a:ext cx="20737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1B15ABC-EB3F-4594-B70F-C73190DB6391}"/>
                </a:ext>
              </a:extLst>
            </p:cNvPr>
            <p:cNvSpPr txBox="1"/>
            <p:nvPr/>
          </p:nvSpPr>
          <p:spPr>
            <a:xfrm>
              <a:off x="8930799" y="4529043"/>
              <a:ext cx="226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7B63E4C-5341-4241-A579-5D48C20E5934}"/>
                </a:ext>
              </a:extLst>
            </p:cNvPr>
            <p:cNvSpPr txBox="1"/>
            <p:nvPr/>
          </p:nvSpPr>
          <p:spPr>
            <a:xfrm>
              <a:off x="1864700" y="3976591"/>
              <a:ext cx="1347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8350C6"/>
                  </a:solidFill>
                </a:rPr>
                <a:t>Concept </a:t>
              </a:r>
              <a:endParaRPr lang="zh-CN" altLang="en-US" dirty="0">
                <a:solidFill>
                  <a:srgbClr val="8350C6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6F84E6B-C3D1-40A8-96B1-030B32A8AF9F}"/>
                </a:ext>
              </a:extLst>
            </p:cNvPr>
            <p:cNvSpPr txBox="1"/>
            <p:nvPr/>
          </p:nvSpPr>
          <p:spPr>
            <a:xfrm>
              <a:off x="4072118" y="3976591"/>
              <a:ext cx="1745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CAF96"/>
                  </a:solidFill>
                </a:rPr>
                <a:t>Environment</a:t>
              </a:r>
              <a:endParaRPr lang="zh-CN" altLang="en-US" dirty="0">
                <a:solidFill>
                  <a:srgbClr val="FCAF96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0212CB0-9923-4E42-BD0F-B90C71EAFB1B}"/>
                </a:ext>
              </a:extLst>
            </p:cNvPr>
            <p:cNvSpPr txBox="1"/>
            <p:nvPr/>
          </p:nvSpPr>
          <p:spPr>
            <a:xfrm>
              <a:off x="6535340" y="3976591"/>
              <a:ext cx="1983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5191EA"/>
                  </a:solidFill>
                </a:rPr>
                <a:t>Training</a:t>
              </a:r>
              <a:endParaRPr lang="zh-CN" altLang="en-US" dirty="0">
                <a:solidFill>
                  <a:srgbClr val="5191EA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6E5C97E-54A2-4DA5-812B-09499F44EE60}"/>
                </a:ext>
              </a:extLst>
            </p:cNvPr>
            <p:cNvSpPr txBox="1"/>
            <p:nvPr/>
          </p:nvSpPr>
          <p:spPr>
            <a:xfrm>
              <a:off x="9448758" y="3976591"/>
              <a:ext cx="123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1BD91"/>
                  </a:solidFill>
                </a:rPr>
                <a:t>Agent</a:t>
              </a:r>
              <a:endParaRPr lang="zh-CN" altLang="en-US" dirty="0">
                <a:solidFill>
                  <a:srgbClr val="B1BD91"/>
                </a:solidFill>
              </a:endParaRPr>
            </a:p>
          </p:txBody>
        </p:sp>
        <p:sp>
          <p:nvSpPr>
            <p:cNvPr id="22" name="菱形 21">
              <a:extLst>
                <a:ext uri="{FF2B5EF4-FFF2-40B4-BE49-F238E27FC236}">
                  <a16:creationId xmlns:a16="http://schemas.microsoft.com/office/drawing/2014/main" id="{2C3E2AB6-0742-4F7F-8949-B150C063F6C0}"/>
                </a:ext>
              </a:extLst>
            </p:cNvPr>
            <p:cNvSpPr/>
            <p:nvPr/>
          </p:nvSpPr>
          <p:spPr>
            <a:xfrm>
              <a:off x="7091903" y="2807311"/>
              <a:ext cx="880566" cy="880566"/>
            </a:xfrm>
            <a:prstGeom prst="diamond">
              <a:avLst/>
            </a:prstGeom>
            <a:gradFill>
              <a:gsLst>
                <a:gs pos="75000">
                  <a:srgbClr val="CAADCC"/>
                </a:gs>
                <a:gs pos="39000">
                  <a:srgbClr val="7A9EE6"/>
                </a:gs>
                <a:gs pos="0">
                  <a:srgbClr val="3487ED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04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B8FA132-9B1F-4EC6-8481-40200E667A46}"/>
              </a:ext>
            </a:extLst>
          </p:cNvPr>
          <p:cNvSpPr/>
          <p:nvPr/>
        </p:nvSpPr>
        <p:spPr>
          <a:xfrm rot="8257006">
            <a:off x="-1791295" y="-598816"/>
            <a:ext cx="5771152" cy="5771152"/>
          </a:xfrm>
          <a:prstGeom prst="ellipse">
            <a:avLst/>
          </a:prstGeom>
          <a:gradFill>
            <a:gsLst>
              <a:gs pos="1000">
                <a:srgbClr val="A364D2"/>
              </a:gs>
              <a:gs pos="69000">
                <a:srgbClr val="6A40BC"/>
              </a:gs>
              <a:gs pos="100000">
                <a:srgbClr val="5D34B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F0C2968-CECC-4669-A912-48AE8FC3D8F0}"/>
              </a:ext>
            </a:extLst>
          </p:cNvPr>
          <p:cNvGrpSpPr/>
          <p:nvPr/>
        </p:nvGrpSpPr>
        <p:grpSpPr>
          <a:xfrm>
            <a:off x="631020" y="1036576"/>
            <a:ext cx="2031858" cy="3462728"/>
            <a:chOff x="511099" y="2224758"/>
            <a:chExt cx="2031858" cy="346272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936BD06-29F2-4ACA-A9C7-ADD62036B883}"/>
                </a:ext>
              </a:extLst>
            </p:cNvPr>
            <p:cNvSpPr txBox="1"/>
            <p:nvPr/>
          </p:nvSpPr>
          <p:spPr>
            <a:xfrm>
              <a:off x="511099" y="2291073"/>
              <a:ext cx="669661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138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66711FB-9CA6-4A8B-BAB0-6A0F29D8FE96}"/>
                </a:ext>
              </a:extLst>
            </p:cNvPr>
            <p:cNvSpPr txBox="1"/>
            <p:nvPr/>
          </p:nvSpPr>
          <p:spPr>
            <a:xfrm>
              <a:off x="1941566" y="4027326"/>
              <a:ext cx="6013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7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0889EA4-080E-4B79-AD3E-62CD76159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650" y="2224758"/>
              <a:ext cx="1264070" cy="34627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91DA1AE1-790C-4AC2-BFE8-6919780051F5}"/>
              </a:ext>
            </a:extLst>
          </p:cNvPr>
          <p:cNvSpPr txBox="1"/>
          <p:nvPr/>
        </p:nvSpPr>
        <p:spPr>
          <a:xfrm>
            <a:off x="6184763" y="1614022"/>
            <a:ext cx="899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8350C6"/>
                </a:solidFill>
                <a:latin typeface="Agency FB" panose="020B0503020202020204" pitchFamily="34" charset="0"/>
              </a:rPr>
              <a:t>01.</a:t>
            </a:r>
            <a:endParaRPr lang="zh-CN" altLang="en-US" sz="4400" dirty="0">
              <a:solidFill>
                <a:srgbClr val="8350C6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CFCCAB-7CDE-4973-A7B0-8324669A78B4}"/>
              </a:ext>
            </a:extLst>
          </p:cNvPr>
          <p:cNvSpPr txBox="1"/>
          <p:nvPr/>
        </p:nvSpPr>
        <p:spPr>
          <a:xfrm>
            <a:off x="6184763" y="2334084"/>
            <a:ext cx="2294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Concept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2DDF41-AD33-4555-9C76-DF9BCD1ABD82}"/>
              </a:ext>
            </a:extLst>
          </p:cNvPr>
          <p:cNvSpPr txBox="1"/>
          <p:nvPr/>
        </p:nvSpPr>
        <p:spPr>
          <a:xfrm>
            <a:off x="6184763" y="3508558"/>
            <a:ext cx="461697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Environment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Training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Agent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820CC1A-B0B0-4F04-8348-C6A676F2FF65}"/>
              </a:ext>
            </a:extLst>
          </p:cNvPr>
          <p:cNvSpPr txBox="1"/>
          <p:nvPr/>
        </p:nvSpPr>
        <p:spPr>
          <a:xfrm>
            <a:off x="6184763" y="4811270"/>
            <a:ext cx="2102949" cy="33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1">
                    <a:lumMod val="95000"/>
                  </a:schemeClr>
                </a:solidFill>
              </a:rPr>
              <a:t>小</a:t>
            </a:r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</a:rPr>
              <a:t>例子</a:t>
            </a:r>
            <a:endParaRPr lang="zh-CN" altLang="en-US" sz="16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5F8E2F1-9CEE-43B0-ABB4-9A9298C1F4C3}"/>
              </a:ext>
            </a:extLst>
          </p:cNvPr>
          <p:cNvSpPr/>
          <p:nvPr/>
        </p:nvSpPr>
        <p:spPr>
          <a:xfrm rot="8257006">
            <a:off x="2404558" y="1644580"/>
            <a:ext cx="1209368" cy="1209368"/>
          </a:xfrm>
          <a:prstGeom prst="ellipse">
            <a:avLst/>
          </a:prstGeom>
          <a:gradFill>
            <a:gsLst>
              <a:gs pos="1000">
                <a:srgbClr val="A364D2"/>
              </a:gs>
              <a:gs pos="69000">
                <a:srgbClr val="6A40BC"/>
              </a:gs>
              <a:gs pos="100000">
                <a:srgbClr val="5D34B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54AEB52-AEA7-4E42-8DAA-94FB8E9AFF2B}"/>
              </a:ext>
            </a:extLst>
          </p:cNvPr>
          <p:cNvSpPr/>
          <p:nvPr/>
        </p:nvSpPr>
        <p:spPr>
          <a:xfrm rot="8257006">
            <a:off x="2293766" y="3950855"/>
            <a:ext cx="672503" cy="672503"/>
          </a:xfrm>
          <a:prstGeom prst="ellipse">
            <a:avLst/>
          </a:prstGeom>
          <a:gradFill>
            <a:gsLst>
              <a:gs pos="1000">
                <a:srgbClr val="A364D2"/>
              </a:gs>
              <a:gs pos="69000">
                <a:srgbClr val="6A40BC"/>
              </a:gs>
              <a:gs pos="100000">
                <a:srgbClr val="5D34B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E3F486D-165A-4A07-9BA1-DA8AD41F342D}"/>
              </a:ext>
            </a:extLst>
          </p:cNvPr>
          <p:cNvSpPr/>
          <p:nvPr/>
        </p:nvSpPr>
        <p:spPr>
          <a:xfrm rot="8257006">
            <a:off x="236285" y="3950855"/>
            <a:ext cx="672503" cy="672503"/>
          </a:xfrm>
          <a:prstGeom prst="ellipse">
            <a:avLst/>
          </a:prstGeom>
          <a:gradFill>
            <a:gsLst>
              <a:gs pos="1000">
                <a:srgbClr val="A364D2"/>
              </a:gs>
              <a:gs pos="69000">
                <a:srgbClr val="6A40BC"/>
              </a:gs>
              <a:gs pos="100000">
                <a:srgbClr val="5D34B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CFCA5BF-BB27-4100-8D22-9460823E7EF2}"/>
              </a:ext>
            </a:extLst>
          </p:cNvPr>
          <p:cNvSpPr/>
          <p:nvPr/>
        </p:nvSpPr>
        <p:spPr>
          <a:xfrm rot="8257006">
            <a:off x="3292020" y="4630714"/>
            <a:ext cx="452937" cy="452937"/>
          </a:xfrm>
          <a:prstGeom prst="ellipse">
            <a:avLst/>
          </a:prstGeom>
          <a:gradFill>
            <a:gsLst>
              <a:gs pos="1000">
                <a:srgbClr val="A364D2"/>
              </a:gs>
              <a:gs pos="69000">
                <a:srgbClr val="6A40BC"/>
              </a:gs>
              <a:gs pos="100000">
                <a:srgbClr val="5D34B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0747808-C0B1-4533-9461-7B1EDF510A8F}"/>
              </a:ext>
            </a:extLst>
          </p:cNvPr>
          <p:cNvSpPr/>
          <p:nvPr/>
        </p:nvSpPr>
        <p:spPr>
          <a:xfrm rot="8257006">
            <a:off x="1101195" y="5240315"/>
            <a:ext cx="655830" cy="655830"/>
          </a:xfrm>
          <a:prstGeom prst="ellipse">
            <a:avLst/>
          </a:prstGeom>
          <a:gradFill>
            <a:gsLst>
              <a:gs pos="1000">
                <a:srgbClr val="A364D2"/>
              </a:gs>
              <a:gs pos="69000">
                <a:srgbClr val="6A40BC"/>
              </a:gs>
              <a:gs pos="100000">
                <a:srgbClr val="5D34B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6DB1DD8-94F7-44A4-B8D6-BD53E33286BD}"/>
              </a:ext>
            </a:extLst>
          </p:cNvPr>
          <p:cNvSpPr/>
          <p:nvPr/>
        </p:nvSpPr>
        <p:spPr>
          <a:xfrm rot="8257006">
            <a:off x="2801214" y="6028662"/>
            <a:ext cx="329363" cy="329363"/>
          </a:xfrm>
          <a:prstGeom prst="ellipse">
            <a:avLst/>
          </a:prstGeom>
          <a:gradFill>
            <a:gsLst>
              <a:gs pos="1000">
                <a:srgbClr val="A364D2"/>
              </a:gs>
              <a:gs pos="69000">
                <a:srgbClr val="6A40BC"/>
              </a:gs>
              <a:gs pos="100000">
                <a:srgbClr val="5D34B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5E5FAF7-95CF-4AEC-AEEC-B7EAB2BA3553}"/>
              </a:ext>
            </a:extLst>
          </p:cNvPr>
          <p:cNvSpPr/>
          <p:nvPr/>
        </p:nvSpPr>
        <p:spPr>
          <a:xfrm rot="8257006">
            <a:off x="2441705" y="5246250"/>
            <a:ext cx="239417" cy="239417"/>
          </a:xfrm>
          <a:prstGeom prst="ellipse">
            <a:avLst/>
          </a:prstGeom>
          <a:gradFill>
            <a:gsLst>
              <a:gs pos="1000">
                <a:srgbClr val="A364D2"/>
              </a:gs>
              <a:gs pos="69000">
                <a:srgbClr val="6A40BC"/>
              </a:gs>
              <a:gs pos="100000">
                <a:srgbClr val="5D34B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6254D54-B38C-4326-B18C-A2E847D00405}"/>
              </a:ext>
            </a:extLst>
          </p:cNvPr>
          <p:cNvSpPr/>
          <p:nvPr/>
        </p:nvSpPr>
        <p:spPr>
          <a:xfrm rot="8257006">
            <a:off x="3901284" y="595258"/>
            <a:ext cx="336814" cy="336814"/>
          </a:xfrm>
          <a:prstGeom prst="ellipse">
            <a:avLst/>
          </a:prstGeom>
          <a:gradFill>
            <a:gsLst>
              <a:gs pos="1000">
                <a:srgbClr val="A364D2"/>
              </a:gs>
              <a:gs pos="69000">
                <a:srgbClr val="6A40BC"/>
              </a:gs>
              <a:gs pos="100000">
                <a:srgbClr val="5D34B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EE972DE-C94B-4039-94A2-36C1B44126BF}"/>
              </a:ext>
            </a:extLst>
          </p:cNvPr>
          <p:cNvSpPr/>
          <p:nvPr/>
        </p:nvSpPr>
        <p:spPr>
          <a:xfrm rot="8257006">
            <a:off x="4098779" y="759548"/>
            <a:ext cx="209898" cy="209898"/>
          </a:xfrm>
          <a:prstGeom prst="ellipse">
            <a:avLst/>
          </a:prstGeom>
          <a:gradFill>
            <a:gsLst>
              <a:gs pos="1000">
                <a:srgbClr val="A364D2"/>
              </a:gs>
              <a:gs pos="69000">
                <a:srgbClr val="6A40BC"/>
              </a:gs>
              <a:gs pos="100000">
                <a:srgbClr val="5D34B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12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91DA1AE1-790C-4AC2-BFE8-6919780051F5}"/>
              </a:ext>
            </a:extLst>
          </p:cNvPr>
          <p:cNvSpPr txBox="1"/>
          <p:nvPr/>
        </p:nvSpPr>
        <p:spPr>
          <a:xfrm>
            <a:off x="6184763" y="1614022"/>
            <a:ext cx="899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FB9371"/>
                </a:solidFill>
                <a:latin typeface="Agency FB" panose="020B0503020202020204" pitchFamily="34" charset="0"/>
              </a:rPr>
              <a:t>02.</a:t>
            </a:r>
            <a:endParaRPr lang="zh-CN" altLang="en-US" sz="4400" dirty="0">
              <a:solidFill>
                <a:srgbClr val="FB937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CFCCAB-7CDE-4973-A7B0-8324669A78B4}"/>
              </a:ext>
            </a:extLst>
          </p:cNvPr>
          <p:cNvSpPr txBox="1"/>
          <p:nvPr/>
        </p:nvSpPr>
        <p:spPr>
          <a:xfrm>
            <a:off x="6184762" y="2334084"/>
            <a:ext cx="4616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Environment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2DDF41-AD33-4555-9C76-DF9BCD1ABD82}"/>
              </a:ext>
            </a:extLst>
          </p:cNvPr>
          <p:cNvSpPr txBox="1"/>
          <p:nvPr/>
        </p:nvSpPr>
        <p:spPr>
          <a:xfrm>
            <a:off x="6184763" y="3508558"/>
            <a:ext cx="461697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bg1">
                    <a:lumMod val="85000"/>
                  </a:schemeClr>
                </a:solidFill>
              </a:rPr>
              <a:t>Init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Build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Reset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Reward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Update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357001-5B61-4B47-9DAC-6952F74F93B0}"/>
              </a:ext>
            </a:extLst>
          </p:cNvPr>
          <p:cNvGrpSpPr/>
          <p:nvPr/>
        </p:nvGrpSpPr>
        <p:grpSpPr>
          <a:xfrm>
            <a:off x="-986630" y="684151"/>
            <a:ext cx="6806086" cy="5867317"/>
            <a:chOff x="-821740" y="669161"/>
            <a:chExt cx="6806086" cy="5867317"/>
          </a:xfrm>
        </p:grpSpPr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597C85DC-DD5A-4DFD-97B7-F9CC3123AE8B}"/>
                </a:ext>
              </a:extLst>
            </p:cNvPr>
            <p:cNvSpPr/>
            <p:nvPr/>
          </p:nvSpPr>
          <p:spPr>
            <a:xfrm rot="1555910">
              <a:off x="-821740" y="669161"/>
              <a:ext cx="6806086" cy="5867317"/>
            </a:xfrm>
            <a:prstGeom prst="triangle">
              <a:avLst/>
            </a:prstGeom>
            <a:gradFill>
              <a:gsLst>
                <a:gs pos="36000">
                  <a:srgbClr val="FF6433"/>
                </a:gs>
                <a:gs pos="100000">
                  <a:srgbClr val="F8A28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08C2438-C616-45B5-AE25-A98D4C9EE2B7}"/>
                </a:ext>
              </a:extLst>
            </p:cNvPr>
            <p:cNvGrpSpPr/>
            <p:nvPr/>
          </p:nvGrpSpPr>
          <p:grpSpPr>
            <a:xfrm>
              <a:off x="175864" y="828129"/>
              <a:ext cx="4859745" cy="5063108"/>
              <a:chOff x="175864" y="828129"/>
              <a:chExt cx="4859745" cy="5063108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8F0C2968-CECC-4669-A912-48AE8FC3D8F0}"/>
                  </a:ext>
                </a:extLst>
              </p:cNvPr>
              <p:cNvGrpSpPr/>
              <p:nvPr/>
            </p:nvGrpSpPr>
            <p:grpSpPr>
              <a:xfrm>
                <a:off x="1272886" y="2428509"/>
                <a:ext cx="2031858" cy="3462728"/>
                <a:chOff x="511099" y="2224758"/>
                <a:chExt cx="2031858" cy="3462728"/>
              </a:xfrm>
            </p:grpSpPr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936BD06-29F2-4ACA-A9C7-ADD62036B883}"/>
                    </a:ext>
                  </a:extLst>
                </p:cNvPr>
                <p:cNvSpPr txBox="1"/>
                <p:nvPr/>
              </p:nvSpPr>
              <p:spPr>
                <a:xfrm>
                  <a:off x="511099" y="2291073"/>
                  <a:ext cx="669661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800" dirty="0">
                      <a:solidFill>
                        <a:schemeClr val="bg1"/>
                      </a:solidFill>
                      <a:latin typeface="Agency FB" panose="020B0503020202020204" pitchFamily="34" charset="0"/>
                    </a:rPr>
                    <a:t>2</a:t>
                  </a:r>
                  <a:endParaRPr lang="zh-CN" altLang="en-US" sz="13800" dirty="0">
                    <a:solidFill>
                      <a:schemeClr val="bg1"/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66711FB-9CA6-4A8B-BAB0-6A0F29D8FE96}"/>
                    </a:ext>
                  </a:extLst>
                </p:cNvPr>
                <p:cNvSpPr txBox="1"/>
                <p:nvPr/>
              </p:nvSpPr>
              <p:spPr>
                <a:xfrm>
                  <a:off x="1941566" y="4027326"/>
                  <a:ext cx="60139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200" dirty="0">
                      <a:solidFill>
                        <a:schemeClr val="bg1"/>
                      </a:solidFill>
                      <a:latin typeface="Agency FB" panose="020B0503020202020204" pitchFamily="34" charset="0"/>
                    </a:rPr>
                    <a:t>4</a:t>
                  </a:r>
                  <a:endParaRPr lang="zh-CN" altLang="en-US" sz="7200" dirty="0">
                    <a:solidFill>
                      <a:schemeClr val="bg1"/>
                    </a:solidFill>
                    <a:latin typeface="Agency FB" panose="020B0503020202020204" pitchFamily="34" charset="0"/>
                  </a:endParaRPr>
                </a:p>
              </p:txBody>
            </p: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D0889EA4-080E-4B79-AD3E-62CD76159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7650" y="2224758"/>
                  <a:ext cx="1264070" cy="3462728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id="{872AA460-BFE3-40F3-BB70-DD0008D565D3}"/>
                  </a:ext>
                </a:extLst>
              </p:cNvPr>
              <p:cNvSpPr/>
              <p:nvPr/>
            </p:nvSpPr>
            <p:spPr>
              <a:xfrm rot="9515704">
                <a:off x="3143474" y="2879821"/>
                <a:ext cx="717945" cy="618918"/>
              </a:xfrm>
              <a:prstGeom prst="triangle">
                <a:avLst/>
              </a:prstGeom>
              <a:gradFill>
                <a:gsLst>
                  <a:gs pos="36000">
                    <a:srgbClr val="FF6433"/>
                  </a:gs>
                  <a:gs pos="100000">
                    <a:srgbClr val="F8A28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id="{E7167187-79AF-4E38-B5A4-A74A77DB51AF}"/>
                  </a:ext>
                </a:extLst>
              </p:cNvPr>
              <p:cNvSpPr/>
              <p:nvPr/>
            </p:nvSpPr>
            <p:spPr>
              <a:xfrm rot="20141182">
                <a:off x="175864" y="3460212"/>
                <a:ext cx="717945" cy="618918"/>
              </a:xfrm>
              <a:prstGeom prst="triangle">
                <a:avLst/>
              </a:prstGeom>
              <a:gradFill>
                <a:gsLst>
                  <a:gs pos="36000">
                    <a:srgbClr val="FF6433"/>
                  </a:gs>
                  <a:gs pos="100000">
                    <a:srgbClr val="F8A28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id="{969D95B8-E77B-4C84-A027-BFDA98CDE239}"/>
                  </a:ext>
                </a:extLst>
              </p:cNvPr>
              <p:cNvSpPr/>
              <p:nvPr/>
            </p:nvSpPr>
            <p:spPr>
              <a:xfrm rot="18166952">
                <a:off x="4254010" y="1572973"/>
                <a:ext cx="414029" cy="356921"/>
              </a:xfrm>
              <a:prstGeom prst="triangle">
                <a:avLst/>
              </a:prstGeom>
              <a:gradFill>
                <a:gsLst>
                  <a:gs pos="36000">
                    <a:srgbClr val="FF6433"/>
                  </a:gs>
                  <a:gs pos="100000">
                    <a:srgbClr val="F8A28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2CA925A3-A7AD-4FDB-B7AC-CA8B199DBE4A}"/>
                  </a:ext>
                </a:extLst>
              </p:cNvPr>
              <p:cNvSpPr/>
              <p:nvPr/>
            </p:nvSpPr>
            <p:spPr>
              <a:xfrm rot="18166952" flipV="1">
                <a:off x="4023094" y="904705"/>
                <a:ext cx="257514" cy="221995"/>
              </a:xfrm>
              <a:prstGeom prst="triangle">
                <a:avLst/>
              </a:prstGeom>
              <a:gradFill>
                <a:gsLst>
                  <a:gs pos="36000">
                    <a:srgbClr val="FF6433"/>
                  </a:gs>
                  <a:gs pos="100000">
                    <a:srgbClr val="F8A28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68B251E7-9654-490D-BAF0-F9B4663BCD5A}"/>
                  </a:ext>
                </a:extLst>
              </p:cNvPr>
              <p:cNvSpPr/>
              <p:nvPr/>
            </p:nvSpPr>
            <p:spPr>
              <a:xfrm rot="14545024">
                <a:off x="4538737" y="864935"/>
                <a:ext cx="533677" cy="460066"/>
              </a:xfrm>
              <a:prstGeom prst="triangle">
                <a:avLst/>
              </a:prstGeom>
              <a:gradFill>
                <a:gsLst>
                  <a:gs pos="36000">
                    <a:srgbClr val="FF6433"/>
                  </a:gs>
                  <a:gs pos="100000">
                    <a:srgbClr val="F8A28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id="{4D0A0709-3B8B-4AFD-9A48-970004B185E2}"/>
                  </a:ext>
                </a:extLst>
              </p:cNvPr>
              <p:cNvSpPr/>
              <p:nvPr/>
            </p:nvSpPr>
            <p:spPr>
              <a:xfrm rot="14176070">
                <a:off x="1143795" y="1985625"/>
                <a:ext cx="408334" cy="352012"/>
              </a:xfrm>
              <a:prstGeom prst="triangle">
                <a:avLst/>
              </a:prstGeom>
              <a:gradFill>
                <a:gsLst>
                  <a:gs pos="36000">
                    <a:srgbClr val="FF6433"/>
                  </a:gs>
                  <a:gs pos="100000">
                    <a:srgbClr val="F8A28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8B76332F-AE7C-43B2-9DDD-AD220C6807C9}"/>
                  </a:ext>
                </a:extLst>
              </p:cNvPr>
              <p:cNvGrpSpPr/>
              <p:nvPr/>
            </p:nvGrpSpPr>
            <p:grpSpPr>
              <a:xfrm flipH="1">
                <a:off x="3992771" y="3687893"/>
                <a:ext cx="570054" cy="723780"/>
                <a:chOff x="3945542" y="3687893"/>
                <a:chExt cx="635984" cy="723780"/>
              </a:xfrm>
            </p:grpSpPr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9D2AA54C-AE5F-4485-A89C-0ADB3006BBC1}"/>
                    </a:ext>
                  </a:extLst>
                </p:cNvPr>
                <p:cNvSpPr/>
                <p:nvPr/>
              </p:nvSpPr>
              <p:spPr>
                <a:xfrm rot="14545024">
                  <a:off x="4175422" y="3717975"/>
                  <a:ext cx="436186" cy="376022"/>
                </a:xfrm>
                <a:prstGeom prst="triangle">
                  <a:avLst/>
                </a:prstGeom>
                <a:gradFill>
                  <a:gsLst>
                    <a:gs pos="36000">
                      <a:srgbClr val="FF6433"/>
                    </a:gs>
                    <a:gs pos="100000">
                      <a:srgbClr val="F8A28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等腰三角形 44">
                  <a:extLst>
                    <a:ext uri="{FF2B5EF4-FFF2-40B4-BE49-F238E27FC236}">
                      <a16:creationId xmlns:a16="http://schemas.microsoft.com/office/drawing/2014/main" id="{AE8CD09D-103B-490E-B8BA-CFA6B7C7D435}"/>
                    </a:ext>
                  </a:extLst>
                </p:cNvPr>
                <p:cNvSpPr/>
                <p:nvPr/>
              </p:nvSpPr>
              <p:spPr>
                <a:xfrm rot="12712442">
                  <a:off x="3945542" y="3908071"/>
                  <a:ext cx="584179" cy="503602"/>
                </a:xfrm>
                <a:prstGeom prst="triangle">
                  <a:avLst/>
                </a:prstGeom>
                <a:gradFill>
                  <a:gsLst>
                    <a:gs pos="36000">
                      <a:srgbClr val="FF6433"/>
                    </a:gs>
                    <a:gs pos="100000">
                      <a:srgbClr val="F8A284"/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418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91DA1AE1-790C-4AC2-BFE8-6919780051F5}"/>
              </a:ext>
            </a:extLst>
          </p:cNvPr>
          <p:cNvSpPr txBox="1"/>
          <p:nvPr/>
        </p:nvSpPr>
        <p:spPr>
          <a:xfrm>
            <a:off x="6184763" y="1614022"/>
            <a:ext cx="899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719BE7"/>
                </a:solidFill>
                <a:latin typeface="Agency FB" panose="020B0503020202020204" pitchFamily="34" charset="0"/>
              </a:rPr>
              <a:t>03.</a:t>
            </a:r>
            <a:endParaRPr lang="zh-CN" altLang="en-US" sz="4400" dirty="0">
              <a:solidFill>
                <a:srgbClr val="719BE7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CFCCAB-7CDE-4973-A7B0-8324669A78B4}"/>
              </a:ext>
            </a:extLst>
          </p:cNvPr>
          <p:cNvSpPr txBox="1"/>
          <p:nvPr/>
        </p:nvSpPr>
        <p:spPr>
          <a:xfrm>
            <a:off x="6184763" y="2334084"/>
            <a:ext cx="2945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Training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2DDF41-AD33-4555-9C76-DF9BCD1ABD82}"/>
              </a:ext>
            </a:extLst>
          </p:cNvPr>
          <p:cNvSpPr txBox="1"/>
          <p:nvPr/>
        </p:nvSpPr>
        <p:spPr>
          <a:xfrm>
            <a:off x="6184763" y="3508558"/>
            <a:ext cx="58167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Init Q(</a:t>
            </a:r>
            <a:r>
              <a:rPr lang="en-US" altLang="zh-CN" sz="1400" dirty="0" err="1" smtClean="0">
                <a:solidFill>
                  <a:schemeClr val="bg1">
                    <a:lumMod val="85000"/>
                  </a:schemeClr>
                </a:solidFill>
              </a:rPr>
              <a:t>s,a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) random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Repeat (for each episode)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CN" sz="1400" dirty="0" err="1" smtClean="0">
                <a:solidFill>
                  <a:schemeClr val="bg1">
                    <a:lumMod val="85000"/>
                  </a:schemeClr>
                </a:solidFill>
              </a:rPr>
              <a:t>Init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 s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Repeat (every steps in every episode)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	choose a using policy derived from Q (epsilon)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	take action a  , observe r, s’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	update Q = Q + alpha( r + gamma(Max Q’) - Q)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 	until t is terminal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F3E17ED-6C54-4228-A65E-7BB12903D312}"/>
              </a:ext>
            </a:extLst>
          </p:cNvPr>
          <p:cNvGrpSpPr/>
          <p:nvPr/>
        </p:nvGrpSpPr>
        <p:grpSpPr>
          <a:xfrm>
            <a:off x="-2039134" y="-731847"/>
            <a:ext cx="7489516" cy="7343810"/>
            <a:chOff x="-1947694" y="-594687"/>
            <a:chExt cx="7489516" cy="7343810"/>
          </a:xfrm>
        </p:grpSpPr>
        <p:sp>
          <p:nvSpPr>
            <p:cNvPr id="27" name="菱形 26">
              <a:extLst>
                <a:ext uri="{FF2B5EF4-FFF2-40B4-BE49-F238E27FC236}">
                  <a16:creationId xmlns:a16="http://schemas.microsoft.com/office/drawing/2014/main" id="{AA124F23-A575-4BAB-8F03-3F541AD5CDEA}"/>
                </a:ext>
              </a:extLst>
            </p:cNvPr>
            <p:cNvSpPr/>
            <p:nvPr/>
          </p:nvSpPr>
          <p:spPr>
            <a:xfrm rot="1083229">
              <a:off x="-1947694" y="-594687"/>
              <a:ext cx="7117917" cy="7117917"/>
            </a:xfrm>
            <a:prstGeom prst="diamond">
              <a:avLst/>
            </a:prstGeom>
            <a:gradFill>
              <a:gsLst>
                <a:gs pos="75000">
                  <a:srgbClr val="CAADCC"/>
                </a:gs>
                <a:gs pos="39000">
                  <a:srgbClr val="7A9EE6"/>
                </a:gs>
                <a:gs pos="0">
                  <a:srgbClr val="3487ED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F0C2968-CECC-4669-A912-48AE8FC3D8F0}"/>
                </a:ext>
              </a:extLst>
            </p:cNvPr>
            <p:cNvGrpSpPr/>
            <p:nvPr/>
          </p:nvGrpSpPr>
          <p:grpSpPr>
            <a:xfrm>
              <a:off x="1110705" y="1107659"/>
              <a:ext cx="2031858" cy="3462728"/>
              <a:chOff x="511099" y="2224758"/>
              <a:chExt cx="2031858" cy="3462728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936BD06-29F2-4ACA-A9C7-ADD62036B883}"/>
                  </a:ext>
                </a:extLst>
              </p:cNvPr>
              <p:cNvSpPr txBox="1"/>
              <p:nvPr/>
            </p:nvSpPr>
            <p:spPr>
              <a:xfrm>
                <a:off x="511099" y="2291073"/>
                <a:ext cx="669661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8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3</a:t>
                </a:r>
                <a:endParaRPr lang="zh-CN" altLang="en-US" sz="138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66711FB-9CA6-4A8B-BAB0-6A0F29D8FE96}"/>
                  </a:ext>
                </a:extLst>
              </p:cNvPr>
              <p:cNvSpPr txBox="1"/>
              <p:nvPr/>
            </p:nvSpPr>
            <p:spPr>
              <a:xfrm>
                <a:off x="1941566" y="4027326"/>
                <a:ext cx="6013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2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4</a:t>
                </a:r>
                <a:endParaRPr lang="zh-CN" altLang="en-US" sz="72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0889EA4-080E-4B79-AD3E-62CD76159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50" y="2224758"/>
                <a:ext cx="1264070" cy="346272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菱形 27">
              <a:extLst>
                <a:ext uri="{FF2B5EF4-FFF2-40B4-BE49-F238E27FC236}">
                  <a16:creationId xmlns:a16="http://schemas.microsoft.com/office/drawing/2014/main" id="{F37194AA-D329-4E61-A6A5-AE7E7BC81BA1}"/>
                </a:ext>
              </a:extLst>
            </p:cNvPr>
            <p:cNvSpPr/>
            <p:nvPr/>
          </p:nvSpPr>
          <p:spPr>
            <a:xfrm rot="10800000">
              <a:off x="1710977" y="4472945"/>
              <a:ext cx="896627" cy="896627"/>
            </a:xfrm>
            <a:prstGeom prst="diamond">
              <a:avLst/>
            </a:prstGeom>
            <a:gradFill>
              <a:gsLst>
                <a:gs pos="75000">
                  <a:srgbClr val="CAADCC"/>
                </a:gs>
                <a:gs pos="39000">
                  <a:srgbClr val="7A9EE6"/>
                </a:gs>
                <a:gs pos="0">
                  <a:srgbClr val="3487ED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7DE5309B-2408-4BF7-9978-39EBE517AF0E}"/>
                </a:ext>
              </a:extLst>
            </p:cNvPr>
            <p:cNvSpPr/>
            <p:nvPr/>
          </p:nvSpPr>
          <p:spPr>
            <a:xfrm rot="1820593">
              <a:off x="1612768" y="238654"/>
              <a:ext cx="910495" cy="910495"/>
            </a:xfrm>
            <a:prstGeom prst="diamond">
              <a:avLst/>
            </a:prstGeom>
            <a:gradFill>
              <a:gsLst>
                <a:gs pos="75000">
                  <a:srgbClr val="CAADCC"/>
                </a:gs>
                <a:gs pos="39000">
                  <a:srgbClr val="7A9EE6"/>
                </a:gs>
                <a:gs pos="0">
                  <a:srgbClr val="3487ED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B54424E0-7871-4FF9-8CBD-4FE274D2FF9B}"/>
                </a:ext>
              </a:extLst>
            </p:cNvPr>
            <p:cNvSpPr/>
            <p:nvPr/>
          </p:nvSpPr>
          <p:spPr>
            <a:xfrm rot="10382026">
              <a:off x="3445996" y="3154040"/>
              <a:ext cx="549918" cy="549918"/>
            </a:xfrm>
            <a:prstGeom prst="diamond">
              <a:avLst/>
            </a:prstGeom>
            <a:gradFill>
              <a:gsLst>
                <a:gs pos="75000">
                  <a:srgbClr val="CAADCC"/>
                </a:gs>
                <a:gs pos="39000">
                  <a:srgbClr val="7A9EE6"/>
                </a:gs>
                <a:gs pos="0">
                  <a:srgbClr val="3487ED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菱形 30">
              <a:extLst>
                <a:ext uri="{FF2B5EF4-FFF2-40B4-BE49-F238E27FC236}">
                  <a16:creationId xmlns:a16="http://schemas.microsoft.com/office/drawing/2014/main" id="{C41440BF-A6F2-425B-A5BE-241010FE67E1}"/>
                </a:ext>
              </a:extLst>
            </p:cNvPr>
            <p:cNvSpPr/>
            <p:nvPr/>
          </p:nvSpPr>
          <p:spPr>
            <a:xfrm rot="7564096">
              <a:off x="3974434" y="630205"/>
              <a:ext cx="510327" cy="510327"/>
            </a:xfrm>
            <a:prstGeom prst="diamond">
              <a:avLst/>
            </a:prstGeom>
            <a:gradFill>
              <a:gsLst>
                <a:gs pos="75000">
                  <a:srgbClr val="CAADCC"/>
                </a:gs>
                <a:gs pos="39000">
                  <a:srgbClr val="7A9EE6"/>
                </a:gs>
                <a:gs pos="0">
                  <a:srgbClr val="3487ED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菱形 40">
              <a:extLst>
                <a:ext uri="{FF2B5EF4-FFF2-40B4-BE49-F238E27FC236}">
                  <a16:creationId xmlns:a16="http://schemas.microsoft.com/office/drawing/2014/main" id="{C50A7874-F4DC-4210-8714-48459CE3D00B}"/>
                </a:ext>
              </a:extLst>
            </p:cNvPr>
            <p:cNvSpPr/>
            <p:nvPr/>
          </p:nvSpPr>
          <p:spPr>
            <a:xfrm rot="6670745">
              <a:off x="3575782" y="5423827"/>
              <a:ext cx="510327" cy="510327"/>
            </a:xfrm>
            <a:prstGeom prst="diamond">
              <a:avLst/>
            </a:prstGeom>
            <a:gradFill>
              <a:gsLst>
                <a:gs pos="75000">
                  <a:srgbClr val="CAADCC"/>
                </a:gs>
                <a:gs pos="39000">
                  <a:srgbClr val="7A9EE6"/>
                </a:gs>
                <a:gs pos="0">
                  <a:srgbClr val="3487ED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菱形 41">
              <a:extLst>
                <a:ext uri="{FF2B5EF4-FFF2-40B4-BE49-F238E27FC236}">
                  <a16:creationId xmlns:a16="http://schemas.microsoft.com/office/drawing/2014/main" id="{A4CF0CE6-541F-47B2-A0B7-D78E8BC858B7}"/>
                </a:ext>
              </a:extLst>
            </p:cNvPr>
            <p:cNvSpPr/>
            <p:nvPr/>
          </p:nvSpPr>
          <p:spPr>
            <a:xfrm rot="6670745">
              <a:off x="2608441" y="6238796"/>
              <a:ext cx="510327" cy="510327"/>
            </a:xfrm>
            <a:prstGeom prst="diamond">
              <a:avLst/>
            </a:prstGeom>
            <a:gradFill>
              <a:gsLst>
                <a:gs pos="75000">
                  <a:srgbClr val="CAADCC"/>
                </a:gs>
                <a:gs pos="39000">
                  <a:srgbClr val="7A9EE6"/>
                </a:gs>
                <a:gs pos="0">
                  <a:srgbClr val="3487ED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C1E33D42-91CF-4115-9442-E87D46293547}"/>
                </a:ext>
              </a:extLst>
            </p:cNvPr>
            <p:cNvSpPr/>
            <p:nvPr/>
          </p:nvSpPr>
          <p:spPr>
            <a:xfrm rot="6670745">
              <a:off x="3587116" y="4922772"/>
              <a:ext cx="759184" cy="759184"/>
            </a:xfrm>
            <a:prstGeom prst="diamond">
              <a:avLst/>
            </a:prstGeom>
            <a:gradFill>
              <a:gsLst>
                <a:gs pos="75000">
                  <a:srgbClr val="CAADCC"/>
                </a:gs>
                <a:gs pos="39000">
                  <a:srgbClr val="7A9EE6"/>
                </a:gs>
                <a:gs pos="0">
                  <a:srgbClr val="3487ED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菱形 43">
              <a:extLst>
                <a:ext uri="{FF2B5EF4-FFF2-40B4-BE49-F238E27FC236}">
                  <a16:creationId xmlns:a16="http://schemas.microsoft.com/office/drawing/2014/main" id="{6896117C-BC72-4F32-A0DB-DDBB29B0D72D}"/>
                </a:ext>
              </a:extLst>
            </p:cNvPr>
            <p:cNvSpPr/>
            <p:nvPr/>
          </p:nvSpPr>
          <p:spPr>
            <a:xfrm rot="6670745">
              <a:off x="2925726" y="5718337"/>
              <a:ext cx="267895" cy="267895"/>
            </a:xfrm>
            <a:prstGeom prst="diamond">
              <a:avLst/>
            </a:prstGeom>
            <a:gradFill>
              <a:gsLst>
                <a:gs pos="75000">
                  <a:srgbClr val="CAADCC"/>
                </a:gs>
                <a:gs pos="39000">
                  <a:srgbClr val="7A9EE6"/>
                </a:gs>
                <a:gs pos="0">
                  <a:srgbClr val="3487ED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id="{A5D05E15-0390-4FC4-9AE9-6C6B0B42F095}"/>
                </a:ext>
              </a:extLst>
            </p:cNvPr>
            <p:cNvSpPr/>
            <p:nvPr/>
          </p:nvSpPr>
          <p:spPr>
            <a:xfrm rot="7564096">
              <a:off x="5081419" y="3809271"/>
              <a:ext cx="460403" cy="460403"/>
            </a:xfrm>
            <a:prstGeom prst="diamond">
              <a:avLst/>
            </a:prstGeom>
            <a:gradFill>
              <a:gsLst>
                <a:gs pos="75000">
                  <a:srgbClr val="CAADCC"/>
                </a:gs>
                <a:gs pos="39000">
                  <a:srgbClr val="7A9EE6"/>
                </a:gs>
                <a:gs pos="0">
                  <a:srgbClr val="3487ED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83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八边形 22">
            <a:extLst>
              <a:ext uri="{FF2B5EF4-FFF2-40B4-BE49-F238E27FC236}">
                <a16:creationId xmlns:a16="http://schemas.microsoft.com/office/drawing/2014/main" id="{9FC66A51-5315-48CC-848B-7F9FF839A567}"/>
              </a:ext>
            </a:extLst>
          </p:cNvPr>
          <p:cNvSpPr/>
          <p:nvPr/>
        </p:nvSpPr>
        <p:spPr>
          <a:xfrm rot="1244368">
            <a:off x="-1273551" y="1361821"/>
            <a:ext cx="5782254" cy="5782254"/>
          </a:xfrm>
          <a:prstGeom prst="octagon">
            <a:avLst/>
          </a:prstGeom>
          <a:gradFill>
            <a:gsLst>
              <a:gs pos="0">
                <a:srgbClr val="8BAC9A"/>
              </a:gs>
              <a:gs pos="88000">
                <a:srgbClr val="CBC98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F0C2968-CECC-4669-A912-48AE8FC3D8F0}"/>
              </a:ext>
            </a:extLst>
          </p:cNvPr>
          <p:cNvGrpSpPr/>
          <p:nvPr/>
        </p:nvGrpSpPr>
        <p:grpSpPr>
          <a:xfrm>
            <a:off x="1181361" y="2400399"/>
            <a:ext cx="2031858" cy="3467617"/>
            <a:chOff x="511099" y="2291073"/>
            <a:chExt cx="2031858" cy="3467617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936BD06-29F2-4ACA-A9C7-ADD62036B883}"/>
                </a:ext>
              </a:extLst>
            </p:cNvPr>
            <p:cNvSpPr txBox="1"/>
            <p:nvPr/>
          </p:nvSpPr>
          <p:spPr>
            <a:xfrm>
              <a:off x="511099" y="2291073"/>
              <a:ext cx="669661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138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66711FB-9CA6-4A8B-BAB0-6A0F29D8FE96}"/>
                </a:ext>
              </a:extLst>
            </p:cNvPr>
            <p:cNvSpPr txBox="1"/>
            <p:nvPr/>
          </p:nvSpPr>
          <p:spPr>
            <a:xfrm>
              <a:off x="1941566" y="4027326"/>
              <a:ext cx="6013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7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0889EA4-080E-4B79-AD3E-62CD76159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423" y="2295962"/>
              <a:ext cx="1264070" cy="34627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91DA1AE1-790C-4AC2-BFE8-6919780051F5}"/>
              </a:ext>
            </a:extLst>
          </p:cNvPr>
          <p:cNvSpPr txBox="1"/>
          <p:nvPr/>
        </p:nvSpPr>
        <p:spPr>
          <a:xfrm>
            <a:off x="6184763" y="1614022"/>
            <a:ext cx="899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B4BE91"/>
                </a:solidFill>
                <a:latin typeface="Agency FB" panose="020B0503020202020204" pitchFamily="34" charset="0"/>
              </a:rPr>
              <a:t>04</a:t>
            </a:r>
            <a:r>
              <a:rPr lang="en-US" altLang="zh-CN" sz="4400" dirty="0">
                <a:solidFill>
                  <a:srgbClr val="ABBB93"/>
                </a:solidFill>
                <a:latin typeface="Agency FB" panose="020B0503020202020204" pitchFamily="34" charset="0"/>
              </a:rPr>
              <a:t>.</a:t>
            </a:r>
            <a:endParaRPr lang="zh-CN" altLang="en-US" sz="4400" dirty="0">
              <a:solidFill>
                <a:srgbClr val="ABBB93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CFCCAB-7CDE-4973-A7B0-8324669A78B4}"/>
              </a:ext>
            </a:extLst>
          </p:cNvPr>
          <p:cNvSpPr txBox="1"/>
          <p:nvPr/>
        </p:nvSpPr>
        <p:spPr>
          <a:xfrm>
            <a:off x="6184763" y="2334084"/>
            <a:ext cx="2294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Agent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2DDF41-AD33-4555-9C76-DF9BCD1ABD82}"/>
              </a:ext>
            </a:extLst>
          </p:cNvPr>
          <p:cNvSpPr txBox="1"/>
          <p:nvPr/>
        </p:nvSpPr>
        <p:spPr>
          <a:xfrm>
            <a:off x="6184763" y="3508558"/>
            <a:ext cx="4616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Traditional Q-Table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Deep Q Network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八边形 26">
            <a:extLst>
              <a:ext uri="{FF2B5EF4-FFF2-40B4-BE49-F238E27FC236}">
                <a16:creationId xmlns:a16="http://schemas.microsoft.com/office/drawing/2014/main" id="{A1C7A183-B843-460A-8280-414805AFAE95}"/>
              </a:ext>
            </a:extLst>
          </p:cNvPr>
          <p:cNvSpPr/>
          <p:nvPr/>
        </p:nvSpPr>
        <p:spPr>
          <a:xfrm rot="14140431">
            <a:off x="2172584" y="5685386"/>
            <a:ext cx="631535" cy="631535"/>
          </a:xfrm>
          <a:prstGeom prst="octagon">
            <a:avLst/>
          </a:prstGeom>
          <a:gradFill>
            <a:gsLst>
              <a:gs pos="0">
                <a:srgbClr val="8BAC9A"/>
              </a:gs>
              <a:gs pos="88000">
                <a:srgbClr val="CBC98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八边形 27">
            <a:extLst>
              <a:ext uri="{FF2B5EF4-FFF2-40B4-BE49-F238E27FC236}">
                <a16:creationId xmlns:a16="http://schemas.microsoft.com/office/drawing/2014/main" id="{AE2C893F-2E2D-4700-AC04-A45E3BB7C021}"/>
              </a:ext>
            </a:extLst>
          </p:cNvPr>
          <p:cNvSpPr/>
          <p:nvPr/>
        </p:nvSpPr>
        <p:spPr>
          <a:xfrm rot="1244368">
            <a:off x="-189354" y="3550908"/>
            <a:ext cx="890639" cy="890639"/>
          </a:xfrm>
          <a:prstGeom prst="octagon">
            <a:avLst/>
          </a:prstGeom>
          <a:gradFill>
            <a:gsLst>
              <a:gs pos="0">
                <a:srgbClr val="8BAC9A"/>
              </a:gs>
              <a:gs pos="88000">
                <a:srgbClr val="CBC98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八边形 28">
            <a:extLst>
              <a:ext uri="{FF2B5EF4-FFF2-40B4-BE49-F238E27FC236}">
                <a16:creationId xmlns:a16="http://schemas.microsoft.com/office/drawing/2014/main" id="{0EB3D6C2-8930-4FF9-880E-6B8535C8549E}"/>
              </a:ext>
            </a:extLst>
          </p:cNvPr>
          <p:cNvSpPr/>
          <p:nvPr/>
        </p:nvSpPr>
        <p:spPr>
          <a:xfrm rot="10333013">
            <a:off x="3276804" y="3058276"/>
            <a:ext cx="669841" cy="669841"/>
          </a:xfrm>
          <a:prstGeom prst="octagon">
            <a:avLst/>
          </a:prstGeom>
          <a:gradFill>
            <a:gsLst>
              <a:gs pos="0">
                <a:srgbClr val="8BAC9A"/>
              </a:gs>
              <a:gs pos="88000">
                <a:srgbClr val="CBC98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八边形 29">
            <a:extLst>
              <a:ext uri="{FF2B5EF4-FFF2-40B4-BE49-F238E27FC236}">
                <a16:creationId xmlns:a16="http://schemas.microsoft.com/office/drawing/2014/main" id="{741BE85E-B77C-41B3-A1B1-6F44785B3BD6}"/>
              </a:ext>
            </a:extLst>
          </p:cNvPr>
          <p:cNvSpPr/>
          <p:nvPr/>
        </p:nvSpPr>
        <p:spPr>
          <a:xfrm rot="14672006">
            <a:off x="3622858" y="342257"/>
            <a:ext cx="645021" cy="645021"/>
          </a:xfrm>
          <a:prstGeom prst="octagon">
            <a:avLst/>
          </a:prstGeom>
          <a:gradFill>
            <a:gsLst>
              <a:gs pos="0">
                <a:srgbClr val="8BAC9A"/>
              </a:gs>
              <a:gs pos="88000">
                <a:srgbClr val="CBC98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八边形 30">
            <a:extLst>
              <a:ext uri="{FF2B5EF4-FFF2-40B4-BE49-F238E27FC236}">
                <a16:creationId xmlns:a16="http://schemas.microsoft.com/office/drawing/2014/main" id="{82338AC6-B572-41C9-ADA8-DF62A7F36DFF}"/>
              </a:ext>
            </a:extLst>
          </p:cNvPr>
          <p:cNvSpPr/>
          <p:nvPr/>
        </p:nvSpPr>
        <p:spPr>
          <a:xfrm rot="8859723">
            <a:off x="4183037" y="1179841"/>
            <a:ext cx="417386" cy="417386"/>
          </a:xfrm>
          <a:prstGeom prst="octagon">
            <a:avLst/>
          </a:prstGeom>
          <a:gradFill>
            <a:gsLst>
              <a:gs pos="0">
                <a:srgbClr val="8BAC9A"/>
              </a:gs>
              <a:gs pos="88000">
                <a:srgbClr val="CBC98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八边形 41">
            <a:extLst>
              <a:ext uri="{FF2B5EF4-FFF2-40B4-BE49-F238E27FC236}">
                <a16:creationId xmlns:a16="http://schemas.microsoft.com/office/drawing/2014/main" id="{2A67C5C6-371D-446D-A1EC-CA67A87A2E69}"/>
              </a:ext>
            </a:extLst>
          </p:cNvPr>
          <p:cNvSpPr/>
          <p:nvPr/>
        </p:nvSpPr>
        <p:spPr>
          <a:xfrm rot="10333013">
            <a:off x="3537784" y="2109486"/>
            <a:ext cx="352795" cy="352795"/>
          </a:xfrm>
          <a:prstGeom prst="octagon">
            <a:avLst/>
          </a:prstGeom>
          <a:gradFill>
            <a:gsLst>
              <a:gs pos="0">
                <a:srgbClr val="8BAC9A"/>
              </a:gs>
              <a:gs pos="88000">
                <a:srgbClr val="CBC98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八边形 42">
            <a:extLst>
              <a:ext uri="{FF2B5EF4-FFF2-40B4-BE49-F238E27FC236}">
                <a16:creationId xmlns:a16="http://schemas.microsoft.com/office/drawing/2014/main" id="{960D6A44-18AA-4A95-A28B-AC5ECC824930}"/>
              </a:ext>
            </a:extLst>
          </p:cNvPr>
          <p:cNvSpPr/>
          <p:nvPr/>
        </p:nvSpPr>
        <p:spPr>
          <a:xfrm rot="10333013">
            <a:off x="3036821" y="1212137"/>
            <a:ext cx="352795" cy="352795"/>
          </a:xfrm>
          <a:prstGeom prst="octagon">
            <a:avLst/>
          </a:prstGeom>
          <a:gradFill>
            <a:gsLst>
              <a:gs pos="0">
                <a:srgbClr val="8BAC9A"/>
              </a:gs>
              <a:gs pos="88000">
                <a:srgbClr val="CBC98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八边形 43">
            <a:extLst>
              <a:ext uri="{FF2B5EF4-FFF2-40B4-BE49-F238E27FC236}">
                <a16:creationId xmlns:a16="http://schemas.microsoft.com/office/drawing/2014/main" id="{09271D97-599D-49E6-9141-67E256E0C7A6}"/>
              </a:ext>
            </a:extLst>
          </p:cNvPr>
          <p:cNvSpPr/>
          <p:nvPr/>
        </p:nvSpPr>
        <p:spPr>
          <a:xfrm rot="10333013">
            <a:off x="3926350" y="1991489"/>
            <a:ext cx="214052" cy="214052"/>
          </a:xfrm>
          <a:prstGeom prst="octagon">
            <a:avLst/>
          </a:prstGeom>
          <a:gradFill>
            <a:gsLst>
              <a:gs pos="0">
                <a:srgbClr val="8BAC9A"/>
              </a:gs>
              <a:gs pos="88000">
                <a:srgbClr val="CBC98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八边形 44">
            <a:extLst>
              <a:ext uri="{FF2B5EF4-FFF2-40B4-BE49-F238E27FC236}">
                <a16:creationId xmlns:a16="http://schemas.microsoft.com/office/drawing/2014/main" id="{ACE50C8C-BE25-41D2-918E-A1F28FF612CE}"/>
              </a:ext>
            </a:extLst>
          </p:cNvPr>
          <p:cNvSpPr/>
          <p:nvPr/>
        </p:nvSpPr>
        <p:spPr>
          <a:xfrm rot="10333013">
            <a:off x="1742469" y="674416"/>
            <a:ext cx="235158" cy="235158"/>
          </a:xfrm>
          <a:prstGeom prst="octagon">
            <a:avLst/>
          </a:prstGeom>
          <a:gradFill>
            <a:gsLst>
              <a:gs pos="0">
                <a:srgbClr val="8BAC9A"/>
              </a:gs>
              <a:gs pos="88000">
                <a:srgbClr val="CBC98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9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>
            <a:extLst>
              <a:ext uri="{FF2B5EF4-FFF2-40B4-BE49-F238E27FC236}">
                <a16:creationId xmlns:a16="http://schemas.microsoft.com/office/drawing/2014/main" id="{18F6A2F5-E24C-4E3C-A706-2766A8C7FF8F}"/>
              </a:ext>
            </a:extLst>
          </p:cNvPr>
          <p:cNvSpPr/>
          <p:nvPr/>
        </p:nvSpPr>
        <p:spPr>
          <a:xfrm rot="19229486">
            <a:off x="3449574" y="1548427"/>
            <a:ext cx="1096156" cy="1053196"/>
          </a:xfrm>
          <a:prstGeom prst="ellipse">
            <a:avLst/>
          </a:prstGeom>
          <a:gradFill>
            <a:gsLst>
              <a:gs pos="75000">
                <a:srgbClr val="67BA89"/>
              </a:gs>
              <a:gs pos="39000">
                <a:srgbClr val="7CD179"/>
              </a:gs>
              <a:gs pos="0">
                <a:srgbClr val="96DF67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412F45D-8E3E-425C-9C27-156D45A71CB9}"/>
              </a:ext>
            </a:extLst>
          </p:cNvPr>
          <p:cNvSpPr/>
          <p:nvPr/>
        </p:nvSpPr>
        <p:spPr>
          <a:xfrm rot="13342994" flipH="1">
            <a:off x="1355946" y="4579755"/>
            <a:ext cx="1258960" cy="1258960"/>
          </a:xfrm>
          <a:prstGeom prst="ellipse">
            <a:avLst/>
          </a:prstGeom>
          <a:gradFill>
            <a:gsLst>
              <a:gs pos="1000">
                <a:srgbClr val="A364D2"/>
              </a:gs>
              <a:gs pos="69000">
                <a:srgbClr val="6A40BC"/>
              </a:gs>
              <a:gs pos="100000">
                <a:srgbClr val="5D34B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DB470E-94C7-43C7-B1BD-5C225C1FCC3E}"/>
              </a:ext>
            </a:extLst>
          </p:cNvPr>
          <p:cNvSpPr/>
          <p:nvPr/>
        </p:nvSpPr>
        <p:spPr>
          <a:xfrm>
            <a:off x="4307793" y="2396295"/>
            <a:ext cx="6422991" cy="34635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rgbClr val="8350C6">
                  <a:alpha val="40000"/>
                </a:srgbClr>
              </a:gs>
              <a:gs pos="100000">
                <a:srgbClr val="8350C6">
                  <a:alpha val="5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F0FF2A9-08F2-465F-B116-C9D6A359DF7C}"/>
              </a:ext>
            </a:extLst>
          </p:cNvPr>
          <p:cNvSpPr txBox="1"/>
          <p:nvPr/>
        </p:nvSpPr>
        <p:spPr>
          <a:xfrm>
            <a:off x="636803" y="2986459"/>
            <a:ext cx="3116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Similar to Q-Learning</a:t>
            </a:r>
          </a:p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output a specific action</a:t>
            </a:r>
          </a:p>
          <a:p>
            <a:r>
              <a:rPr lang="en-US" altLang="zh-TW" sz="1400" dirty="0" smtClean="0">
                <a:solidFill>
                  <a:schemeClr val="bg1">
                    <a:lumMod val="85000"/>
                  </a:schemeClr>
                </a:solidFill>
              </a:rPr>
              <a:t>an on-policy learning method. 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899436-879C-4EDB-8C0A-DEAC6D95EB57}"/>
              </a:ext>
            </a:extLst>
          </p:cNvPr>
          <p:cNvSpPr txBox="1"/>
          <p:nvPr/>
        </p:nvSpPr>
        <p:spPr>
          <a:xfrm>
            <a:off x="636802" y="2361144"/>
            <a:ext cx="2237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pc="3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What is </a:t>
            </a:r>
            <a:r>
              <a:rPr lang="en-US" altLang="zh-TW" sz="2400" spc="3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Sarsa</a:t>
            </a:r>
            <a:r>
              <a:rPr lang="en-US" altLang="zh-TW" sz="2400" spc="3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?</a:t>
            </a:r>
            <a:endParaRPr lang="zh-CN" altLang="en-US" sz="2400" spc="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40BBC65-A017-4053-B0CE-36AFB588BC56}"/>
              </a:ext>
            </a:extLst>
          </p:cNvPr>
          <p:cNvSpPr/>
          <p:nvPr/>
        </p:nvSpPr>
        <p:spPr>
          <a:xfrm rot="8257006">
            <a:off x="11554620" y="6493141"/>
            <a:ext cx="594696" cy="594696"/>
          </a:xfrm>
          <a:prstGeom prst="ellipse">
            <a:avLst/>
          </a:prstGeom>
          <a:noFill/>
          <a:ln>
            <a:solidFill>
              <a:srgbClr val="835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3D4A7CD-8FA9-45C3-AA1A-735A1A2A6946}"/>
              </a:ext>
            </a:extLst>
          </p:cNvPr>
          <p:cNvSpPr/>
          <p:nvPr/>
        </p:nvSpPr>
        <p:spPr>
          <a:xfrm rot="8257006">
            <a:off x="11148946" y="6435228"/>
            <a:ext cx="314071" cy="314071"/>
          </a:xfrm>
          <a:prstGeom prst="ellipse">
            <a:avLst/>
          </a:prstGeom>
          <a:noFill/>
          <a:ln w="19050">
            <a:solidFill>
              <a:srgbClr val="835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56B3115-14A0-4DA4-B48C-3BA833A8B41F}"/>
              </a:ext>
            </a:extLst>
          </p:cNvPr>
          <p:cNvSpPr/>
          <p:nvPr/>
        </p:nvSpPr>
        <p:spPr>
          <a:xfrm rot="8257006">
            <a:off x="11342767" y="6224981"/>
            <a:ext cx="178253" cy="178253"/>
          </a:xfrm>
          <a:prstGeom prst="ellipse">
            <a:avLst/>
          </a:prstGeom>
          <a:gradFill>
            <a:gsLst>
              <a:gs pos="1000">
                <a:srgbClr val="A364D2"/>
              </a:gs>
              <a:gs pos="69000">
                <a:srgbClr val="6A40BC"/>
              </a:gs>
              <a:gs pos="100000">
                <a:srgbClr val="5D34B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0E68090-5372-433B-BF3E-DD946E7C9B9C}"/>
              </a:ext>
            </a:extLst>
          </p:cNvPr>
          <p:cNvGrpSpPr/>
          <p:nvPr/>
        </p:nvGrpSpPr>
        <p:grpSpPr>
          <a:xfrm>
            <a:off x="408183" y="522513"/>
            <a:ext cx="2901073" cy="527656"/>
            <a:chOff x="408183" y="522513"/>
            <a:chExt cx="2901073" cy="52765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84AADEB-EA4B-43D7-9821-A679D3CD4FBC}"/>
                </a:ext>
              </a:extLst>
            </p:cNvPr>
            <p:cNvSpPr txBox="1"/>
            <p:nvPr/>
          </p:nvSpPr>
          <p:spPr>
            <a:xfrm>
              <a:off x="1146627" y="522513"/>
              <a:ext cx="2162629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</a:rPr>
                <a:t>Homework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C4EA674-C93C-4BF8-BF9C-C436A749232B}"/>
                </a:ext>
              </a:extLst>
            </p:cNvPr>
            <p:cNvGrpSpPr/>
            <p:nvPr/>
          </p:nvGrpSpPr>
          <p:grpSpPr>
            <a:xfrm flipH="1">
              <a:off x="408183" y="875997"/>
              <a:ext cx="464575" cy="174172"/>
              <a:chOff x="4091126" y="875997"/>
              <a:chExt cx="464575" cy="174172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42DBF32-4BFF-47C6-BA6D-F291ABB5D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1126" y="963083"/>
                <a:ext cx="317529" cy="1"/>
              </a:xfrm>
              <a:prstGeom prst="line">
                <a:avLst/>
              </a:prstGeom>
              <a:ln>
                <a:solidFill>
                  <a:srgbClr val="8350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EC9D129-36EB-45E8-B131-34CB25F25C24}"/>
                  </a:ext>
                </a:extLst>
              </p:cNvPr>
              <p:cNvSpPr/>
              <p:nvPr/>
            </p:nvSpPr>
            <p:spPr>
              <a:xfrm rot="8257006">
                <a:off x="4381529" y="875997"/>
                <a:ext cx="174172" cy="174172"/>
              </a:xfrm>
              <a:prstGeom prst="ellipse">
                <a:avLst/>
              </a:prstGeom>
              <a:gradFill>
                <a:gsLst>
                  <a:gs pos="1000">
                    <a:srgbClr val="A364D2"/>
                  </a:gs>
                  <a:gs pos="69000">
                    <a:srgbClr val="6A40BC"/>
                  </a:gs>
                  <a:gs pos="100000">
                    <a:srgbClr val="5D34B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29" y="156666"/>
            <a:ext cx="7238753" cy="310953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29" y="3357309"/>
            <a:ext cx="7238753" cy="32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F60F586-B51A-4857-8C7F-4BFA72DAAEDB}"/>
              </a:ext>
            </a:extLst>
          </p:cNvPr>
          <p:cNvSpPr/>
          <p:nvPr/>
        </p:nvSpPr>
        <p:spPr>
          <a:xfrm rot="8257006">
            <a:off x="24493" y="457201"/>
            <a:ext cx="1209368" cy="1209368"/>
          </a:xfrm>
          <a:prstGeom prst="ellipse">
            <a:avLst/>
          </a:prstGeom>
          <a:gradFill>
            <a:gsLst>
              <a:gs pos="1000">
                <a:srgbClr val="A364D2"/>
              </a:gs>
              <a:gs pos="69000">
                <a:srgbClr val="6A40BC"/>
              </a:gs>
              <a:gs pos="100000">
                <a:srgbClr val="5D34BC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63D4B0-94AD-4E39-B78D-51067A3D1571}"/>
              </a:ext>
            </a:extLst>
          </p:cNvPr>
          <p:cNvSpPr/>
          <p:nvPr/>
        </p:nvSpPr>
        <p:spPr>
          <a:xfrm rot="8257006">
            <a:off x="7945990" y="1077316"/>
            <a:ext cx="640957" cy="640957"/>
          </a:xfrm>
          <a:prstGeom prst="ellipse">
            <a:avLst/>
          </a:prstGeom>
          <a:gradFill>
            <a:gsLst>
              <a:gs pos="75000">
                <a:srgbClr val="CAADCC"/>
              </a:gs>
              <a:gs pos="39000">
                <a:srgbClr val="7A9EE6"/>
              </a:gs>
              <a:gs pos="0">
                <a:srgbClr val="3487ED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70885-DE87-461E-A763-2CDFB2500C93}"/>
              </a:ext>
            </a:extLst>
          </p:cNvPr>
          <p:cNvSpPr/>
          <p:nvPr/>
        </p:nvSpPr>
        <p:spPr>
          <a:xfrm rot="19229486">
            <a:off x="571777" y="3870807"/>
            <a:ext cx="450696" cy="450696"/>
          </a:xfrm>
          <a:prstGeom prst="ellipse">
            <a:avLst/>
          </a:prstGeom>
          <a:gradFill>
            <a:gsLst>
              <a:gs pos="75000">
                <a:srgbClr val="67BA89"/>
              </a:gs>
              <a:gs pos="39000">
                <a:srgbClr val="7CD179"/>
              </a:gs>
              <a:gs pos="0">
                <a:srgbClr val="96DF67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1F4D07FC-EDA6-48A8-90CD-CB1C10A512E2}"/>
              </a:ext>
            </a:extLst>
          </p:cNvPr>
          <p:cNvSpPr/>
          <p:nvPr/>
        </p:nvSpPr>
        <p:spPr>
          <a:xfrm flipH="1" flipV="1">
            <a:off x="10707329" y="871559"/>
            <a:ext cx="562940" cy="485293"/>
          </a:xfrm>
          <a:prstGeom prst="triangle">
            <a:avLst/>
          </a:prstGeom>
          <a:gradFill>
            <a:gsLst>
              <a:gs pos="13000">
                <a:srgbClr val="3D6780"/>
              </a:gs>
              <a:gs pos="100000">
                <a:srgbClr val="9FB3B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B756288-9812-4AD3-9C7A-93162D10625A}"/>
              </a:ext>
            </a:extLst>
          </p:cNvPr>
          <p:cNvSpPr/>
          <p:nvPr/>
        </p:nvSpPr>
        <p:spPr>
          <a:xfrm rot="19320961">
            <a:off x="8867095" y="2461011"/>
            <a:ext cx="352848" cy="352848"/>
          </a:xfrm>
          <a:prstGeom prst="ellipse">
            <a:avLst/>
          </a:prstGeom>
          <a:gradFill>
            <a:gsLst>
              <a:gs pos="75000">
                <a:srgbClr val="77A2B5"/>
              </a:gs>
              <a:gs pos="39000">
                <a:srgbClr val="A4BFCF"/>
              </a:gs>
              <a:gs pos="0">
                <a:srgbClr val="BFCADC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八边形 8">
            <a:extLst>
              <a:ext uri="{FF2B5EF4-FFF2-40B4-BE49-F238E27FC236}">
                <a16:creationId xmlns:a16="http://schemas.microsoft.com/office/drawing/2014/main" id="{89EF7DC1-7EB9-44F6-A4C5-BFC5686E5170}"/>
              </a:ext>
            </a:extLst>
          </p:cNvPr>
          <p:cNvSpPr/>
          <p:nvPr/>
        </p:nvSpPr>
        <p:spPr>
          <a:xfrm rot="1244368">
            <a:off x="10095808" y="3674021"/>
            <a:ext cx="844269" cy="844269"/>
          </a:xfrm>
          <a:prstGeom prst="octagon">
            <a:avLst/>
          </a:prstGeom>
          <a:gradFill>
            <a:gsLst>
              <a:gs pos="0">
                <a:srgbClr val="E3BDD4"/>
              </a:gs>
              <a:gs pos="87000">
                <a:srgbClr val="BAABDE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4CCE8A25-BC69-48BA-9D62-5014B3D3A264}"/>
              </a:ext>
            </a:extLst>
          </p:cNvPr>
          <p:cNvSpPr/>
          <p:nvPr/>
        </p:nvSpPr>
        <p:spPr>
          <a:xfrm rot="1804978">
            <a:off x="8173724" y="4918435"/>
            <a:ext cx="530819" cy="457603"/>
          </a:xfrm>
          <a:prstGeom prst="triangle">
            <a:avLst/>
          </a:prstGeom>
          <a:gradFill>
            <a:gsLst>
              <a:gs pos="1000">
                <a:srgbClr val="D64E88"/>
              </a:gs>
              <a:gs pos="70000">
                <a:srgbClr val="9063BD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八边形 10">
            <a:extLst>
              <a:ext uri="{FF2B5EF4-FFF2-40B4-BE49-F238E27FC236}">
                <a16:creationId xmlns:a16="http://schemas.microsoft.com/office/drawing/2014/main" id="{853E2291-F979-44EB-BD52-9CBC9ED5544D}"/>
              </a:ext>
            </a:extLst>
          </p:cNvPr>
          <p:cNvSpPr/>
          <p:nvPr/>
        </p:nvSpPr>
        <p:spPr>
          <a:xfrm rot="1244368">
            <a:off x="2926453" y="4929986"/>
            <a:ext cx="786454" cy="786454"/>
          </a:xfrm>
          <a:prstGeom prst="octagon">
            <a:avLst/>
          </a:prstGeom>
          <a:gradFill>
            <a:gsLst>
              <a:gs pos="0">
                <a:srgbClr val="8BAC9A"/>
              </a:gs>
              <a:gs pos="88000">
                <a:srgbClr val="CBC98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571621C-DE6F-4EEB-98E4-3AAB5B9A1531}"/>
              </a:ext>
            </a:extLst>
          </p:cNvPr>
          <p:cNvSpPr/>
          <p:nvPr/>
        </p:nvSpPr>
        <p:spPr>
          <a:xfrm rot="5400000">
            <a:off x="4908486" y="2092109"/>
            <a:ext cx="319745" cy="275642"/>
          </a:xfrm>
          <a:prstGeom prst="triangle">
            <a:avLst/>
          </a:prstGeom>
          <a:gradFill>
            <a:gsLst>
              <a:gs pos="1000">
                <a:srgbClr val="FFAA8F"/>
              </a:gs>
              <a:gs pos="100000">
                <a:srgbClr val="F9B59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6576B84-C723-4B14-8C76-67E0D9D912FD}"/>
              </a:ext>
            </a:extLst>
          </p:cNvPr>
          <p:cNvGrpSpPr/>
          <p:nvPr/>
        </p:nvGrpSpPr>
        <p:grpSpPr>
          <a:xfrm>
            <a:off x="3700139" y="2465345"/>
            <a:ext cx="4791723" cy="1980562"/>
            <a:chOff x="3700137" y="2465345"/>
            <a:chExt cx="4791723" cy="1980562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CAF7156-5D8D-4BB6-8CAB-89F534D7976A}"/>
                </a:ext>
              </a:extLst>
            </p:cNvPr>
            <p:cNvSpPr txBox="1"/>
            <p:nvPr/>
          </p:nvSpPr>
          <p:spPr>
            <a:xfrm>
              <a:off x="4174443" y="2817451"/>
              <a:ext cx="38431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THANKS</a:t>
              </a:r>
              <a:endParaRPr lang="zh-CN" altLang="en-US" sz="4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82223D0-7E49-4F05-AA92-7E9C0B9889AE}"/>
                </a:ext>
              </a:extLst>
            </p:cNvPr>
            <p:cNvSpPr/>
            <p:nvPr/>
          </p:nvSpPr>
          <p:spPr>
            <a:xfrm>
              <a:off x="3862657" y="2465345"/>
              <a:ext cx="4466683" cy="1358943"/>
            </a:xfrm>
            <a:prstGeom prst="rect">
              <a:avLst/>
            </a:prstGeom>
            <a:noFill/>
            <a:ln w="76200"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F6B0864-3804-491A-8AB0-223BBB42872E}"/>
                </a:ext>
              </a:extLst>
            </p:cNvPr>
            <p:cNvSpPr txBox="1"/>
            <p:nvPr/>
          </p:nvSpPr>
          <p:spPr>
            <a:xfrm>
              <a:off x="3700137" y="4138130"/>
              <a:ext cx="4791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>
                    <a:alpha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2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:push dir="u"/>
      </p:transition>
    </mc:Choice>
    <mc:Fallback xmlns="">
      <p:transition spd="slow" advClick="0" advTm="2000">
        <p:push dir="u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82</Words>
  <Application>Microsoft Office PowerPoint</Application>
  <PresentationFormat>寬螢幕</PresentationFormat>
  <Paragraphs>51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DotumChe</vt:lpstr>
      <vt:lpstr>苹方 细体</vt:lpstr>
      <vt:lpstr>新細明體</vt:lpstr>
      <vt:lpstr>Agency FB</vt:lpstr>
      <vt:lpstr>Arial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海倫 你管我姓什麼</cp:lastModifiedBy>
  <cp:revision>129</cp:revision>
  <dcterms:created xsi:type="dcterms:W3CDTF">2017-08-14T05:32:46Z</dcterms:created>
  <dcterms:modified xsi:type="dcterms:W3CDTF">2019-05-26T13:38:55Z</dcterms:modified>
</cp:coreProperties>
</file>