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62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E84A"/>
    <a:srgbClr val="FFE0B3"/>
    <a:srgbClr val="FF9900"/>
    <a:srgbClr val="66F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35" autoAdjust="0"/>
  </p:normalViewPr>
  <p:slideViewPr>
    <p:cSldViewPr snapToGrid="0">
      <p:cViewPr>
        <p:scale>
          <a:sx n="100" d="100"/>
          <a:sy n="100" d="100"/>
        </p:scale>
        <p:origin x="2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0C4C3-2C19-41BB-B7CB-E65FAAD2CC72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42DC-38A5-408D-8399-973B209E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Evening.  How many people here have heard of web components?.  </a:t>
            </a:r>
          </a:p>
          <a:p>
            <a:endParaRPr lang="en-US" dirty="0" smtClean="0"/>
          </a:p>
          <a:p>
            <a:r>
              <a:rPr lang="en-US" dirty="0" smtClean="0"/>
              <a:t>Web</a:t>
            </a:r>
            <a:r>
              <a:rPr lang="en-US" baseline="0" dirty="0" smtClean="0"/>
              <a:t> components are going to change everything.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pretty skeptical when I hear that something new is going to “change everything”, but regardless it’s a really exciting time to be a web developer.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components are components of the web.  LOL</a:t>
            </a:r>
          </a:p>
          <a:p>
            <a:endParaRPr lang="en-US" dirty="0" smtClean="0"/>
          </a:p>
          <a:p>
            <a:r>
              <a:rPr lang="en-US" dirty="0" smtClean="0"/>
              <a:t>Web components when</a:t>
            </a:r>
            <a:r>
              <a:rPr lang="en-US" baseline="0" dirty="0" smtClean="0"/>
              <a:t> they work together they really create something that is pretty awesome.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now that we vaguely now what they are, why do we need them?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Lifecycle callback</a:t>
            </a:r>
            <a:r>
              <a:rPr lang="en-US" baseline="0" dirty="0" smtClean="0"/>
              <a:t> functions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createdCallback</a:t>
            </a:r>
            <a:endParaRPr lang="en-US" baseline="0" dirty="0" smtClean="0"/>
          </a:p>
          <a:p>
            <a:r>
              <a:rPr lang="en-US" baseline="0" dirty="0" err="1" smtClean="0"/>
              <a:t>attachedCallback</a:t>
            </a:r>
            <a:endParaRPr lang="en-US" baseline="0" dirty="0" smtClean="0"/>
          </a:p>
          <a:p>
            <a:r>
              <a:rPr lang="en-US" baseline="0" dirty="0" err="1" smtClean="0"/>
              <a:t>detachedCallback</a:t>
            </a:r>
            <a:endParaRPr lang="en-US" baseline="0" dirty="0" smtClean="0"/>
          </a:p>
          <a:p>
            <a:r>
              <a:rPr lang="en-US" baseline="0" dirty="0" err="1" smtClean="0"/>
              <a:t>attributeChangedCallback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attrName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oldVal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newVal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endParaRPr lang="en-US" dirty="0" smtClean="0"/>
          </a:p>
          <a:p>
            <a:r>
              <a:rPr lang="en-US" dirty="0" err="1" smtClean="0"/>
              <a:t>ShadowHost</a:t>
            </a:r>
            <a:endParaRPr lang="en-US" dirty="0" smtClean="0"/>
          </a:p>
          <a:p>
            <a:r>
              <a:rPr lang="en-US" dirty="0" err="1" smtClean="0"/>
              <a:t>ShadowRoot</a:t>
            </a:r>
            <a:endParaRPr lang="en-US" dirty="0" smtClean="0"/>
          </a:p>
          <a:p>
            <a:r>
              <a:rPr lang="en-US" dirty="0" err="1" smtClean="0"/>
              <a:t>ShadowElements</a:t>
            </a:r>
            <a:endParaRPr lang="en-US" dirty="0" smtClean="0"/>
          </a:p>
          <a:p>
            <a:r>
              <a:rPr lang="en-US" dirty="0" err="1" smtClean="0"/>
              <a:t>ShadowTree</a:t>
            </a:r>
            <a:endParaRPr lang="en-US" dirty="0" smtClean="0"/>
          </a:p>
          <a:p>
            <a:r>
              <a:rPr lang="en-US" dirty="0" smtClean="0"/>
              <a:t>Light</a:t>
            </a:r>
            <a:r>
              <a:rPr lang="en-US" baseline="0" dirty="0" smtClean="0"/>
              <a:t> DOM</a:t>
            </a:r>
          </a:p>
          <a:p>
            <a:r>
              <a:rPr lang="en-US" baseline="0" dirty="0" err="1" smtClean="0"/>
              <a:t>ShadowDOM</a:t>
            </a:r>
            <a:endParaRPr lang="en-US" baseline="0" dirty="0" smtClean="0"/>
          </a:p>
          <a:p>
            <a:r>
              <a:rPr lang="en-US" baseline="0" dirty="0" err="1" smtClean="0"/>
              <a:t>ComposedDOM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Mozilla has X-Tags.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important to know that Polymer is not just polyfills.  Polymer is a</a:t>
            </a:r>
            <a:r>
              <a:rPr lang="en-US" baseline="0" dirty="0" smtClean="0"/>
              <a:t> layer on top of web components that allows for things like data binding.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polyfill layer is in platform.js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242DC-38A5-408D-8399-973B209E1C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components/imports/" TargetMode="External"/><Relationship Id="rId7" Type="http://schemas.openxmlformats.org/officeDocument/2006/relationships/hyperlink" Target="https://www.polymer-project.org/" TargetMode="External"/><Relationship Id="rId2" Type="http://schemas.openxmlformats.org/officeDocument/2006/relationships/hyperlink" Target="http://www.html5rocks.com/en/tutorials/webcomponents/customelement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.org/standards/techs/components#w3c_all" TargetMode="External"/><Relationship Id="rId5" Type="http://schemas.openxmlformats.org/officeDocument/2006/relationships/hyperlink" Target="http://www.codeproject.com/Articles/369858/Writing-polyfills-in-Javascript" TargetMode="External"/><Relationship Id="rId4" Type="http://schemas.openxmlformats.org/officeDocument/2006/relationships/hyperlink" Target="http://www.html5rocks.com/en/tutorials/webcomponents/shadowd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153965"/>
          </a:xfrm>
        </p:spPr>
        <p:txBody>
          <a:bodyPr/>
          <a:lstStyle/>
          <a:p>
            <a:r>
              <a:rPr lang="en-US" dirty="0" smtClean="0"/>
              <a:t>The Fresh </a:t>
            </a:r>
            <a:r>
              <a:rPr lang="en-US" dirty="0" smtClean="0"/>
              <a:t>Components of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Introduction to Web Components, Polyfills, and Polymer.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3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0522" y="382554"/>
            <a:ext cx="641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Templates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8964" y="1090440"/>
            <a:ext cx="962919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Introducing the &lt;template&gt;&lt;/template&gt;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Allows you to define reusable snippets of markup.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Templates are totally inert until copied and added to the DOM (e.g.)</a:t>
            </a:r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rgbClr val="68E84A"/>
                </a:solidFill>
              </a:rPr>
              <a:t>var</a:t>
            </a:r>
            <a:r>
              <a:rPr lang="en-US" sz="2800" dirty="0" smtClean="0">
                <a:solidFill>
                  <a:schemeClr val="bg1"/>
                </a:solidFill>
              </a:rPr>
              <a:t>  t = </a:t>
            </a:r>
            <a:r>
              <a:rPr lang="en-US" sz="2800" i="1" dirty="0" err="1" smtClean="0">
                <a:solidFill>
                  <a:schemeClr val="bg1"/>
                </a:solidFill>
              </a:rPr>
              <a:t>document.importNode</a:t>
            </a:r>
            <a:r>
              <a:rPr lang="en-US" sz="2800" i="1" dirty="0" smtClean="0">
                <a:solidFill>
                  <a:schemeClr val="bg1"/>
                </a:solidFill>
              </a:rPr>
              <a:t>(</a:t>
            </a:r>
            <a:r>
              <a:rPr lang="en-US" sz="2800" i="1" dirty="0" err="1" smtClean="0">
                <a:solidFill>
                  <a:schemeClr val="bg1"/>
                </a:solidFill>
              </a:rPr>
              <a:t>templateRef.content</a:t>
            </a:r>
            <a:r>
              <a:rPr lang="en-US" sz="2800" i="1" dirty="0" smtClean="0">
                <a:solidFill>
                  <a:schemeClr val="bg1"/>
                </a:solidFill>
              </a:rPr>
              <a:t>, true);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          </a:t>
            </a:r>
            <a:r>
              <a:rPr lang="en-US" sz="2800" i="1" dirty="0" err="1" smtClean="0">
                <a:solidFill>
                  <a:schemeClr val="bg1"/>
                </a:solidFill>
              </a:rPr>
              <a:t>someElement.appendChild</a:t>
            </a:r>
            <a:r>
              <a:rPr lang="en-US" sz="2800" i="1" dirty="0" smtClean="0">
                <a:solidFill>
                  <a:schemeClr val="bg1"/>
                </a:solidFill>
              </a:rPr>
              <a:t>(t);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Templates also make specifying shadow DOM easy!.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547" y="298579"/>
            <a:ext cx="647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Shadow DOM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47665" y="1267722"/>
            <a:ext cx="9778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Allows </a:t>
            </a:r>
            <a:r>
              <a:rPr lang="en-US" sz="3200" dirty="0" err="1" smtClean="0"/>
              <a:t>composability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Allows developers to create a declarative API for users of their custom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Encapsulates implementation details, DOM, styles and script alike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992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180" y="206514"/>
            <a:ext cx="10223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What is a polyfill?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2192" y="1355075"/>
            <a:ext cx="993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“A piece of code (or plugin) that provides the technology that you, the developer, expect the browser to provide natively</a:t>
            </a:r>
            <a:r>
              <a:rPr lang="en-US" sz="3200" i="1" dirty="0" smtClean="0">
                <a:solidFill>
                  <a:schemeClr val="bg1"/>
                </a:solidFill>
              </a:rPr>
              <a:t>.  -Remy Sharp”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192" y="3365410"/>
            <a:ext cx="1001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Feature Detection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Feature Implementation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7420" y="121298"/>
            <a:ext cx="8416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 simple polyfill example.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955" y="941152"/>
            <a:ext cx="9797142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</a:t>
            </a:r>
            <a:r>
              <a:rPr lang="en-US" sz="2400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typeof</a:t>
            </a:r>
            <a:r>
              <a:rPr lang="en-US" sz="2400" dirty="0" smtClean="0"/>
              <a:t> </a:t>
            </a:r>
            <a:r>
              <a:rPr lang="en-US" sz="2400" dirty="0" err="1" smtClean="0"/>
              <a:t>Array.prototype.filter</a:t>
            </a:r>
            <a:r>
              <a:rPr lang="en-US" sz="2400" dirty="0" smtClean="0"/>
              <a:t> !== “function”) {   </a:t>
            </a:r>
            <a:r>
              <a:rPr lang="en-US" sz="2400" dirty="0" smtClean="0">
                <a:solidFill>
                  <a:srgbClr val="C00000"/>
                </a:solidFill>
              </a:rPr>
              <a:t>// feature detection part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	</a:t>
            </a:r>
            <a:r>
              <a:rPr lang="en-US" sz="2400" dirty="0" err="1" smtClean="0"/>
              <a:t>Array.prototype.filter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F0"/>
                </a:solidFill>
              </a:rPr>
              <a:t>function</a:t>
            </a:r>
            <a:r>
              <a:rPr lang="en-US" sz="2400" dirty="0" smtClean="0"/>
              <a:t>(</a:t>
            </a:r>
            <a:r>
              <a:rPr lang="en-US" sz="2400" dirty="0" err="1" smtClean="0"/>
              <a:t>fn</a:t>
            </a:r>
            <a:r>
              <a:rPr lang="en-US" sz="2400" dirty="0" smtClean="0"/>
              <a:t>, </a:t>
            </a:r>
            <a:r>
              <a:rPr lang="en-US" sz="2400" dirty="0" err="1" smtClean="0"/>
              <a:t>thisp</a:t>
            </a:r>
            <a:r>
              <a:rPr lang="en-US" sz="2400" dirty="0" smtClean="0"/>
              <a:t>) { </a:t>
            </a:r>
            <a:r>
              <a:rPr lang="en-US" sz="2400" dirty="0" smtClean="0">
                <a:solidFill>
                  <a:srgbClr val="C00000"/>
                </a:solidFill>
              </a:rPr>
              <a:t>// feature implementation part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B0F0"/>
                </a:solidFill>
              </a:rPr>
              <a:t>var</a:t>
            </a:r>
            <a:r>
              <a:rPr lang="en-US" sz="2400" dirty="0" smtClean="0"/>
              <a:t> result = [];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for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>
                <a:solidFill>
                  <a:srgbClr val="00B0F0"/>
                </a:solidFill>
              </a:rPr>
              <a:t>this</a:t>
            </a:r>
            <a:r>
              <a:rPr lang="en-US" sz="2400" dirty="0" err="1" smtClean="0"/>
              <a:t>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if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in this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			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F0"/>
                </a:solidFill>
              </a:rPr>
              <a:t>this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lvl="1"/>
            <a:r>
              <a:rPr lang="en-US" sz="2400" dirty="0"/>
              <a:t>			</a:t>
            </a:r>
            <a:r>
              <a:rPr lang="en-US" sz="2400" dirty="0" smtClean="0">
                <a:solidFill>
                  <a:srgbClr val="00B0F0"/>
                </a:solidFill>
              </a:rPr>
              <a:t>if</a:t>
            </a:r>
            <a:r>
              <a:rPr lang="en-US" sz="2400" dirty="0" smtClean="0"/>
              <a:t>(</a:t>
            </a:r>
            <a:r>
              <a:rPr lang="en-US" sz="2400" dirty="0" err="1" smtClean="0"/>
              <a:t>fn.call</a:t>
            </a:r>
            <a:r>
              <a:rPr lang="en-US" sz="2400" dirty="0" smtClean="0"/>
              <a:t>(</a:t>
            </a:r>
            <a:r>
              <a:rPr lang="en-US" sz="2400" dirty="0" err="1" smtClean="0"/>
              <a:t>thisp</a:t>
            </a:r>
            <a:r>
              <a:rPr lang="en-US" sz="2400" dirty="0"/>
              <a:t>, </a:t>
            </a:r>
            <a:r>
              <a:rPr lang="en-US" sz="2400" dirty="0" err="1"/>
              <a:t>val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this</a:t>
            </a:r>
            <a:r>
              <a:rPr lang="en-US" sz="2400" dirty="0"/>
              <a:t>)) {</a:t>
            </a:r>
          </a:p>
          <a:p>
            <a:pPr lvl="1"/>
            <a:r>
              <a:rPr lang="en-US" sz="2400" dirty="0"/>
              <a:t>				</a:t>
            </a:r>
            <a:r>
              <a:rPr lang="en-US" sz="2400" dirty="0" err="1"/>
              <a:t>result.push</a:t>
            </a:r>
            <a:r>
              <a:rPr lang="en-US" sz="2400" dirty="0"/>
              <a:t>(</a:t>
            </a:r>
            <a:r>
              <a:rPr lang="en-US" sz="2400" dirty="0" err="1"/>
              <a:t>val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			}</a:t>
            </a:r>
          </a:p>
          <a:p>
            <a:r>
              <a:rPr lang="en-US" sz="2400" dirty="0" smtClean="0"/>
              <a:t>			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return</a:t>
            </a:r>
            <a:r>
              <a:rPr lang="en-US" sz="2400" dirty="0" smtClean="0"/>
              <a:t> result;</a:t>
            </a:r>
          </a:p>
          <a:p>
            <a:r>
              <a:rPr lang="en-US" sz="2400" dirty="0" smtClean="0"/>
              <a:t>	}; </a:t>
            </a:r>
            <a:r>
              <a:rPr lang="en-US" sz="2400" dirty="0" smtClean="0">
                <a:solidFill>
                  <a:srgbClr val="C00000"/>
                </a:solidFill>
              </a:rPr>
              <a:t>// end feature implementation part</a:t>
            </a:r>
          </a:p>
          <a:p>
            <a:r>
              <a:rPr lang="en-US" sz="2400" dirty="0" smtClean="0"/>
              <a:t>} </a:t>
            </a:r>
            <a:r>
              <a:rPr lang="en-US" sz="2400" dirty="0" smtClean="0">
                <a:solidFill>
                  <a:srgbClr val="C00000"/>
                </a:solidFill>
              </a:rPr>
              <a:t>// end feature detection part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18" y="6390744"/>
            <a:ext cx="120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 Example from: </a:t>
            </a:r>
            <a:r>
              <a:rPr lang="en-US" sz="1600" dirty="0" err="1" smtClean="0">
                <a:solidFill>
                  <a:schemeClr val="bg1"/>
                </a:solidFill>
              </a:rPr>
              <a:t>Peter_Olsen’s</a:t>
            </a:r>
            <a:r>
              <a:rPr lang="en-US" sz="1600" dirty="0" smtClean="0">
                <a:solidFill>
                  <a:schemeClr val="bg1"/>
                </a:solidFill>
              </a:rPr>
              <a:t> article </a:t>
            </a:r>
            <a:r>
              <a:rPr lang="en-US" sz="1600" dirty="0">
                <a:solidFill>
                  <a:schemeClr val="bg1"/>
                </a:solidFill>
              </a:rPr>
              <a:t>on codeproject.com http://www.codeproject.com/Articles/369858/Writing-polyfills-in-Javascript</a:t>
            </a:r>
          </a:p>
        </p:txBody>
      </p:sp>
    </p:spTree>
    <p:extLst>
      <p:ext uri="{BB962C8B-B14F-4D97-AF65-F5344CB8AC3E}">
        <p14:creationId xmlns:p14="http://schemas.microsoft.com/office/powerpoint/2010/main" val="18059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955" y="289249"/>
            <a:ext cx="972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polyfills are there for web components?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cms-assets.tutsplus.com/uploads/users/30/posts/21524/image/polym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6" t="4710" r="5986" b="4710"/>
          <a:stretch/>
        </p:blipFill>
        <p:spPr bwMode="auto">
          <a:xfrm>
            <a:off x="2878492" y="2192695"/>
            <a:ext cx="6130211" cy="408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3991" y="1240972"/>
            <a:ext cx="68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Polymer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09750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7" y="259308"/>
            <a:ext cx="870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133475"/>
            <a:ext cx="8705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www.html5rocks.com/en/tutorials/webcomponents/customelements/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http://www.html5rocks.com/en/tutorials/webcomponents/imports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www.html5rocks.com/en/tutorials/webcomponents/shadowdom/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http://www.html5rocks.com/en/tutorials/webcomponents/template/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6"/>
              </a:rPr>
              <a:t>http://www.w3.org/standards/techs/components#w3c_all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https://www.polymer-project.org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http://www.codeproject.com/Articles/369858/Writing-polyfills-in-Javascript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3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0890" y="102637"/>
            <a:ext cx="923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What </a:t>
            </a:r>
            <a:r>
              <a:rPr lang="en-US" sz="4000" b="1" dirty="0" smtClean="0">
                <a:solidFill>
                  <a:schemeClr val="bg1"/>
                </a:solidFill>
              </a:rPr>
              <a:t>exactly</a:t>
            </a:r>
            <a:r>
              <a:rPr lang="en-US" sz="3200" dirty="0" smtClean="0">
                <a:solidFill>
                  <a:schemeClr val="bg1"/>
                </a:solidFill>
              </a:rPr>
              <a:t> are web components?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8717" y="1129004"/>
            <a:ext cx="8304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“A collection of standards which are working their way through the W3C.  They enable truly encapsulated and reusable components for the web.”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8717" y="3741576"/>
            <a:ext cx="8397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Web components is a set of browser level API’s.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s4.fanpop.com/image/photos/20800000/The-Fresh-Prince-of-Bel-Air-1x01-The-Fresh-Prince-Project-the-fresh-prince-of-bel-air-20895611-1536-1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68" y="1032425"/>
            <a:ext cx="8038136" cy="54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1930" y="102636"/>
            <a:ext cx="1053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What’s wrong with the way we do things now?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237" y="653144"/>
            <a:ext cx="8882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UI’s depend heavily on the framework they are created with.  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Front end solutions aren’t really reusable.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No encapsulation, elements and styles are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99" y="202500"/>
            <a:ext cx="9201428" cy="63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1" y="295808"/>
            <a:ext cx="10559429" cy="6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8050" y="625151"/>
            <a:ext cx="35642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HTML Imports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Custom Elements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Templates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Shadow DOM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91273" y="93306"/>
            <a:ext cx="6811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5731" y="746450"/>
            <a:ext cx="6232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>
                <a:solidFill>
                  <a:srgbClr val="FFFFFF"/>
                </a:solidFill>
              </a:rPr>
              <a:t>link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rgbClr val="68E84A"/>
                </a:solidFill>
              </a:rPr>
              <a:t>rel</a:t>
            </a:r>
            <a:r>
              <a:rPr lang="en-US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rgbClr val="FFE0B3"/>
                </a:solidFill>
              </a:rPr>
              <a:t>“import”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rgbClr val="68E84A"/>
                </a:solidFill>
              </a:rPr>
              <a:t>href</a:t>
            </a:r>
            <a:r>
              <a:rPr lang="en-US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rgbClr val="FFE0B3"/>
                </a:solidFill>
              </a:rPr>
              <a:t>“</a:t>
            </a:r>
            <a:r>
              <a:rPr lang="en-US" sz="2000" dirty="0" smtClean="0">
                <a:solidFill>
                  <a:srgbClr val="FFE0B3"/>
                </a:solidFill>
              </a:rPr>
              <a:t>customElement.html</a:t>
            </a:r>
            <a:r>
              <a:rPr lang="en-US" sz="2200" dirty="0" smtClean="0">
                <a:solidFill>
                  <a:srgbClr val="FFE0B3"/>
                </a:solidFill>
              </a:rPr>
              <a:t>"</a:t>
            </a:r>
            <a:r>
              <a:rPr lang="en-US" sz="2200" dirty="0" smtClean="0">
                <a:solidFill>
                  <a:schemeClr val="bg1"/>
                </a:solidFill>
              </a:rPr>
              <a:t>&gt;&lt;/link&gt;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5731" y="1625425"/>
            <a:ext cx="605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&lt;custom-element&gt;&lt;/custom-element&gt;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5731" y="2411764"/>
            <a:ext cx="4665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&lt;template </a:t>
            </a:r>
            <a:r>
              <a:rPr lang="en-US" dirty="0" smtClean="0">
                <a:solidFill>
                  <a:srgbClr val="68E84A"/>
                </a:solidFill>
              </a:rPr>
              <a:t>id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rgbClr val="FFC000"/>
                </a:solidFill>
              </a:rPr>
              <a:t>“customElement”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&lt;div&gt;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&lt;p&gt;I’m a reusable piece of DOM&lt;/p&gt;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&lt;content&gt;&lt;/content&gt;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&lt;/div&gt;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&lt;/template&gt;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5731" y="4166090"/>
            <a:ext cx="53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68E84A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element = document.createElement(</a:t>
            </a:r>
            <a:r>
              <a:rPr lang="en-US" dirty="0" smtClean="0">
                <a:solidFill>
                  <a:srgbClr val="FFC000"/>
                </a:solidFill>
              </a:rPr>
              <a:t>‘div’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rgbClr val="68E84A"/>
                </a:solidFill>
              </a:rPr>
              <a:t>v</a:t>
            </a:r>
            <a:r>
              <a:rPr lang="en-US" dirty="0" smtClean="0">
                <a:solidFill>
                  <a:srgbClr val="68E84A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shadowDom = element.createShadowRoot();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shadowDom.innerHTML = </a:t>
            </a:r>
            <a:r>
              <a:rPr lang="en-US" dirty="0" smtClean="0">
                <a:solidFill>
                  <a:srgbClr val="FFC000"/>
                </a:solidFill>
              </a:rPr>
              <a:t>“&lt;p&gt;I’m hidden!&lt;/p&gt;”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68E84A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container = document.querySelector(</a:t>
            </a:r>
            <a:r>
              <a:rPr lang="en-US" dirty="0" smtClean="0">
                <a:solidFill>
                  <a:srgbClr val="FFC000"/>
                </a:solidFill>
              </a:rPr>
              <a:t>‘body’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ontainer.appendChild(element);</a:t>
            </a:r>
          </a:p>
        </p:txBody>
      </p:sp>
    </p:spTree>
    <p:extLst>
      <p:ext uri="{BB962C8B-B14F-4D97-AF65-F5344CB8AC3E}">
        <p14:creationId xmlns:p14="http://schemas.microsoft.com/office/powerpoint/2010/main" val="2094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8009" y="345233"/>
            <a:ext cx="7203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HTML Imports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396" y="1240971"/>
            <a:ext cx="71285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Allows importing entire HTML documents.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Single requests  for resources defined with HTML imports.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Scripts are not limited to the DOM of the file in which they are declared.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Enables reuse of custom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7420" y="335902"/>
            <a:ext cx="7725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Custom Elements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9388" y="1306286"/>
            <a:ext cx="7781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Create your own HTML Elements!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Extend existing HTML elements!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Custom Elements must have hyphenated names (e.g.) </a:t>
            </a:r>
            <a:r>
              <a:rPr lang="en-US" sz="2400" dirty="0" smtClean="0">
                <a:solidFill>
                  <a:schemeClr val="bg1"/>
                </a:solidFill>
              </a:rPr>
              <a:t>&lt;awesome-select&gt;&lt;/awesome-select&gt;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Feature detect with </a:t>
            </a:r>
            <a:r>
              <a:rPr lang="en-US" sz="2400" dirty="0" smtClean="0">
                <a:solidFill>
                  <a:schemeClr val="bg1"/>
                </a:solidFill>
              </a:rPr>
              <a:t>document.registerElement();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13061</TotalTime>
  <Words>547</Words>
  <Application>Microsoft Office PowerPoint</Application>
  <PresentationFormat>Widescreen</PresentationFormat>
  <Paragraphs>146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Metropolitan</vt:lpstr>
      <vt:lpstr>The Fresh Components of the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Fresh Web</dc:title>
  <dc:creator>William Lane</dc:creator>
  <cp:lastModifiedBy>William Lane</cp:lastModifiedBy>
  <cp:revision>57</cp:revision>
  <dcterms:created xsi:type="dcterms:W3CDTF">2014-11-08T17:31:54Z</dcterms:created>
  <dcterms:modified xsi:type="dcterms:W3CDTF">2014-11-20T19:12:24Z</dcterms:modified>
</cp:coreProperties>
</file>