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6" r:id="rId6"/>
    <p:sldId id="265" r:id="rId7"/>
    <p:sldId id="267" r:id="rId8"/>
    <p:sldId id="257"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14659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2F707-5B06-44A9-AE00-709D47F625B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1243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1031660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54440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82367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73346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362585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904667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38624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89629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2F707-5B06-44A9-AE00-709D47F625B2}"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337239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2F707-5B06-44A9-AE00-709D47F625B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425952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2F707-5B06-44A9-AE00-709D47F625B2}" type="datetimeFigureOut">
              <a:rPr lang="en-US" smtClean="0"/>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11484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2F707-5B06-44A9-AE00-709D47F625B2}" type="datetimeFigureOut">
              <a:rPr lang="en-US" smtClean="0"/>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175685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2F707-5B06-44A9-AE00-709D47F625B2}" type="datetimeFigureOut">
              <a:rPr lang="en-US" smtClean="0"/>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383161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2F707-5B06-44A9-AE00-709D47F625B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416814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2F707-5B06-44A9-AE00-709D47F625B2}"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48C53-B9D8-4656-995A-10268F008BA2}" type="slidenum">
              <a:rPr lang="en-US" smtClean="0"/>
              <a:t>‹#›</a:t>
            </a:fld>
            <a:endParaRPr lang="en-US"/>
          </a:p>
        </p:txBody>
      </p:sp>
    </p:spTree>
    <p:extLst>
      <p:ext uri="{BB962C8B-B14F-4D97-AF65-F5344CB8AC3E}">
        <p14:creationId xmlns:p14="http://schemas.microsoft.com/office/powerpoint/2010/main" val="233105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C2F707-5B06-44A9-AE00-709D47F625B2}" type="datetimeFigureOut">
              <a:rPr lang="en-US" smtClean="0"/>
              <a:t>3/30/2016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848C53-B9D8-4656-995A-10268F008BA2}" type="slidenum">
              <a:rPr lang="en-US" smtClean="0"/>
              <a:t>‹#›</a:t>
            </a:fld>
            <a:endParaRPr lang="en-US"/>
          </a:p>
        </p:txBody>
      </p:sp>
    </p:spTree>
    <p:extLst>
      <p:ext uri="{BB962C8B-B14F-4D97-AF65-F5344CB8AC3E}">
        <p14:creationId xmlns:p14="http://schemas.microsoft.com/office/powerpoint/2010/main" val="1598532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Asheville Urban Trail	</a:t>
            </a:r>
          </a:p>
        </p:txBody>
      </p:sp>
      <p:sp>
        <p:nvSpPr>
          <p:cNvPr id="3" name="Subtitle 2"/>
          <p:cNvSpPr>
            <a:spLocks noGrp="1"/>
          </p:cNvSpPr>
          <p:nvPr>
            <p:ph type="subTitle" idx="1"/>
          </p:nvPr>
        </p:nvSpPr>
        <p:spPr/>
        <p:txBody>
          <a:bodyPr/>
          <a:lstStyle/>
          <a:p>
            <a:r>
              <a:rPr lang="en-US" dirty="0"/>
              <a:t>A self guided tour through Downtown Asheville</a:t>
            </a:r>
          </a:p>
          <a:p>
            <a:endParaRPr lang="en-US" dirty="0"/>
          </a:p>
        </p:txBody>
      </p:sp>
    </p:spTree>
    <p:extLst>
      <p:ext uri="{BB962C8B-B14F-4D97-AF65-F5344CB8AC3E}">
        <p14:creationId xmlns:p14="http://schemas.microsoft.com/office/powerpoint/2010/main" val="104642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Navigation and Transitions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3"/>
            </a:pPr>
            <a:r>
              <a:rPr lang="en-US" dirty="0"/>
              <a:t>When the requested page loads, jQuery Mobile parses the document for an element with the “data-role=“page”” attribute and inserts that code into the DOM of the original page. Next, any widgets in the incoming page are enhanced to apply all the styles and behavior. The rest of the incoming page is discarded so any scripts, stylesheets or other information will not be included. The framework will also note the title of the incoming to update the title when the new page is transitioned into view. Now that the requested page is in the DOM and enhanced, it is animated into view with a transition.</a:t>
            </a:r>
          </a:p>
        </p:txBody>
      </p:sp>
    </p:spTree>
    <p:extLst>
      <p:ext uri="{BB962C8B-B14F-4D97-AF65-F5344CB8AC3E}">
        <p14:creationId xmlns:p14="http://schemas.microsoft.com/office/powerpoint/2010/main" val="228623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78002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Asheville Urban Trail is a history and art museum without walls, it’s a walk through time, an opportunity to examine buildings, study neighborhoods, and learn about people and events that have given Asheville a distinctive history. The application will provide users a walking tour of several downtown locations. They will be able to see an image, read about or listen to a pre-recorded audio message about the Urban Trail locations.</a:t>
            </a:r>
          </a:p>
        </p:txBody>
      </p:sp>
    </p:spTree>
    <p:extLst>
      <p:ext uri="{BB962C8B-B14F-4D97-AF65-F5344CB8AC3E}">
        <p14:creationId xmlns:p14="http://schemas.microsoft.com/office/powerpoint/2010/main" val="197254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29735" y="1404475"/>
            <a:ext cx="3476625" cy="5000625"/>
          </a:xfrm>
          <a:prstGeom prst="rect">
            <a:avLst/>
          </a:prstGeom>
        </p:spPr>
      </p:pic>
      <p:sp>
        <p:nvSpPr>
          <p:cNvPr id="5" name="TextBox 4"/>
          <p:cNvSpPr txBox="1"/>
          <p:nvPr/>
        </p:nvSpPr>
        <p:spPr>
          <a:xfrm>
            <a:off x="2290194" y="1006679"/>
            <a:ext cx="4706224" cy="1754326"/>
          </a:xfrm>
          <a:prstGeom prst="rect">
            <a:avLst/>
          </a:prstGeom>
          <a:noFill/>
        </p:spPr>
        <p:txBody>
          <a:bodyPr wrap="square" rtlCol="0">
            <a:spAutoFit/>
          </a:bodyPr>
          <a:lstStyle/>
          <a:p>
            <a:r>
              <a:rPr lang="en-US" dirty="0"/>
              <a:t>The HOME page will give a brief description about the Urban Trail and will display the navigation menu for the “Trail Guide” and the “Map” pages.</a:t>
            </a:r>
          </a:p>
          <a:p>
            <a:r>
              <a:rPr lang="en-US" dirty="0"/>
              <a:t>A footer navigation menu could be used for other purposes. As of now it’s  a placeholder.</a:t>
            </a:r>
          </a:p>
        </p:txBody>
      </p:sp>
      <p:pic>
        <p:nvPicPr>
          <p:cNvPr id="7" name="Picture 6"/>
          <p:cNvPicPr>
            <a:picLocks noChangeAspect="1"/>
          </p:cNvPicPr>
          <p:nvPr/>
        </p:nvPicPr>
        <p:blipFill>
          <a:blip r:embed="rId3"/>
          <a:stretch>
            <a:fillRect/>
          </a:stretch>
        </p:blipFill>
        <p:spPr>
          <a:xfrm>
            <a:off x="2699024" y="3169029"/>
            <a:ext cx="3402350" cy="2973906"/>
          </a:xfrm>
          <a:prstGeom prst="rect">
            <a:avLst/>
          </a:prstGeom>
        </p:spPr>
      </p:pic>
    </p:spTree>
    <p:extLst>
      <p:ext uri="{BB962C8B-B14F-4D97-AF65-F5344CB8AC3E}">
        <p14:creationId xmlns:p14="http://schemas.microsoft.com/office/powerpoint/2010/main" val="206623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64226" y="1258349"/>
            <a:ext cx="3438525" cy="5191125"/>
          </a:xfrm>
          <a:prstGeom prst="rect">
            <a:avLst/>
          </a:prstGeom>
        </p:spPr>
      </p:pic>
      <p:sp>
        <p:nvSpPr>
          <p:cNvPr id="5" name="TextBox 4"/>
          <p:cNvSpPr txBox="1"/>
          <p:nvPr/>
        </p:nvSpPr>
        <p:spPr>
          <a:xfrm>
            <a:off x="2659310" y="1367406"/>
            <a:ext cx="3775046" cy="1200329"/>
          </a:xfrm>
          <a:prstGeom prst="rect">
            <a:avLst/>
          </a:prstGeom>
          <a:noFill/>
        </p:spPr>
        <p:txBody>
          <a:bodyPr wrap="square" rtlCol="0">
            <a:spAutoFit/>
          </a:bodyPr>
          <a:lstStyle/>
          <a:p>
            <a:r>
              <a:rPr lang="en-US" dirty="0"/>
              <a:t>The “Trail Guide” page will provide a list of the locations and link to a page that provides the audio, text and an image of the location. </a:t>
            </a:r>
          </a:p>
        </p:txBody>
      </p:sp>
    </p:spTree>
    <p:extLst>
      <p:ext uri="{BB962C8B-B14F-4D97-AF65-F5344CB8AC3E}">
        <p14:creationId xmlns:p14="http://schemas.microsoft.com/office/powerpoint/2010/main" val="416732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62488" y="1204139"/>
            <a:ext cx="3424733" cy="4970157"/>
          </a:xfrm>
          <a:prstGeom prst="rect">
            <a:avLst/>
          </a:prstGeom>
        </p:spPr>
      </p:pic>
      <p:sp>
        <p:nvSpPr>
          <p:cNvPr id="5" name="TextBox 4"/>
          <p:cNvSpPr txBox="1"/>
          <p:nvPr/>
        </p:nvSpPr>
        <p:spPr>
          <a:xfrm>
            <a:off x="2558642" y="1204139"/>
            <a:ext cx="4488110" cy="1200329"/>
          </a:xfrm>
          <a:prstGeom prst="rect">
            <a:avLst/>
          </a:prstGeom>
          <a:noFill/>
        </p:spPr>
        <p:txBody>
          <a:bodyPr wrap="square" rtlCol="0">
            <a:spAutoFit/>
          </a:bodyPr>
          <a:lstStyle/>
          <a:p>
            <a:r>
              <a:rPr lang="en-US" dirty="0"/>
              <a:t>Once the user clicks on one of the locations the app will display a audio bar, a title of the location, an image and the text describing the location.</a:t>
            </a:r>
          </a:p>
        </p:txBody>
      </p:sp>
    </p:spTree>
    <p:extLst>
      <p:ext uri="{BB962C8B-B14F-4D97-AF65-F5344CB8AC3E}">
        <p14:creationId xmlns:p14="http://schemas.microsoft.com/office/powerpoint/2010/main" val="54045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00522" y="1275505"/>
            <a:ext cx="3381375" cy="5086350"/>
          </a:xfrm>
          <a:prstGeom prst="rect">
            <a:avLst/>
          </a:prstGeom>
        </p:spPr>
      </p:pic>
      <p:sp>
        <p:nvSpPr>
          <p:cNvPr id="5" name="TextBox 4"/>
          <p:cNvSpPr txBox="1"/>
          <p:nvPr/>
        </p:nvSpPr>
        <p:spPr>
          <a:xfrm>
            <a:off x="2650921" y="1350628"/>
            <a:ext cx="4496499" cy="646331"/>
          </a:xfrm>
          <a:prstGeom prst="rect">
            <a:avLst/>
          </a:prstGeom>
          <a:noFill/>
        </p:spPr>
        <p:txBody>
          <a:bodyPr wrap="square" rtlCol="0">
            <a:spAutoFit/>
          </a:bodyPr>
          <a:lstStyle/>
          <a:p>
            <a:r>
              <a:rPr lang="en-US" dirty="0"/>
              <a:t>The handy map will show the locations of the trail.</a:t>
            </a:r>
          </a:p>
        </p:txBody>
      </p:sp>
    </p:spTree>
    <p:extLst>
      <p:ext uri="{BB962C8B-B14F-4D97-AF65-F5344CB8AC3E}">
        <p14:creationId xmlns:p14="http://schemas.microsoft.com/office/powerpoint/2010/main" val="413648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625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Pages and Dialogs</a:t>
            </a:r>
          </a:p>
        </p:txBody>
      </p:sp>
      <p:sp>
        <p:nvSpPr>
          <p:cNvPr id="3" name="Content Placeholder 2"/>
          <p:cNvSpPr>
            <a:spLocks noGrp="1"/>
          </p:cNvSpPr>
          <p:nvPr>
            <p:ph idx="1"/>
          </p:nvPr>
        </p:nvSpPr>
        <p:spPr/>
        <p:txBody>
          <a:bodyPr/>
          <a:lstStyle/>
          <a:p>
            <a:r>
              <a:rPr lang="en-US" dirty="0"/>
              <a:t>A page in jQuery Mobile consists of an element with a “data-role-”page”” attribute. Within the “page” container, any valid HTML markup can be used, but for typical pages in jQuery Mobile, the immediate children of a “page” are </a:t>
            </a:r>
            <a:r>
              <a:rPr lang="en-US" dirty="0" err="1"/>
              <a:t>divs</a:t>
            </a:r>
            <a:r>
              <a:rPr lang="en-US" dirty="0"/>
              <a:t> with “data-role=“header”, class=“</a:t>
            </a:r>
            <a:r>
              <a:rPr lang="en-US" dirty="0" err="1"/>
              <a:t>ui</a:t>
            </a:r>
            <a:r>
              <a:rPr lang="en-US" dirty="0"/>
              <a:t>-content”” and “data-role=“footer”. The baseline requirement for a page is only the page “wrapper” to support the navigation system.</a:t>
            </a:r>
          </a:p>
        </p:txBody>
      </p:sp>
    </p:spTree>
    <p:extLst>
      <p:ext uri="{BB962C8B-B14F-4D97-AF65-F5344CB8AC3E}">
        <p14:creationId xmlns:p14="http://schemas.microsoft.com/office/powerpoint/2010/main" val="224968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Navigation and Transitions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jQuery Mobile includes an Ajax navigation system to support a rich set of animated page transitions by automatically “hijacking” standard links and form submissions and turning them into an Ajax request. </a:t>
            </a:r>
          </a:p>
          <a:p>
            <a:pPr marL="514350" indent="-514350">
              <a:buFont typeface="+mj-lt"/>
              <a:buAutoNum type="arabicPeriod"/>
            </a:pPr>
            <a:r>
              <a:rPr lang="en-US" dirty="0"/>
              <a:t>Whenever a link is clicked or a form is submitted, that event is automatically intercepted by the Ajax </a:t>
            </a:r>
            <a:r>
              <a:rPr lang="en-US" dirty="0" err="1"/>
              <a:t>nav</a:t>
            </a:r>
            <a:r>
              <a:rPr lang="en-US" dirty="0"/>
              <a:t> system and is used to issue an Ajax request based on the </a:t>
            </a:r>
            <a:r>
              <a:rPr lang="en-US" dirty="0" err="1"/>
              <a:t>href</a:t>
            </a:r>
            <a:r>
              <a:rPr lang="en-US" dirty="0"/>
              <a:t> or form action instead of reloading the page. While the framework waits for the Ajax response, the loader overlay is displayed.</a:t>
            </a:r>
          </a:p>
        </p:txBody>
      </p:sp>
    </p:spTree>
    <p:extLst>
      <p:ext uri="{BB962C8B-B14F-4D97-AF65-F5344CB8AC3E}">
        <p14:creationId xmlns:p14="http://schemas.microsoft.com/office/powerpoint/2010/main" val="2658670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380</TotalTime>
  <Words>518</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Asheville Urban Trail </vt:lpstr>
      <vt:lpstr>Introduction</vt:lpstr>
      <vt:lpstr>PowerPoint Presentation</vt:lpstr>
      <vt:lpstr>PowerPoint Presentation</vt:lpstr>
      <vt:lpstr>PowerPoint Presentation</vt:lpstr>
      <vt:lpstr>PowerPoint Presentation</vt:lpstr>
      <vt:lpstr>PowerPoint Presentation</vt:lpstr>
      <vt:lpstr>Pages and Dialogs</vt:lpstr>
      <vt:lpstr>Ajax Navigation and Transitions</vt:lpstr>
      <vt:lpstr>Ajax Navigation and Transitions</vt:lpstr>
      <vt:lpstr>PowerPoint Presentation</vt:lpstr>
    </vt:vector>
  </TitlesOfParts>
  <Company>A-B Tech. Comm.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Asheville Urban Trail</dc:title>
  <dc:creator>Wilfred R Thibodeau</dc:creator>
  <cp:lastModifiedBy>Wilfred Thibodeau</cp:lastModifiedBy>
  <cp:revision>14</cp:revision>
  <dcterms:created xsi:type="dcterms:W3CDTF">2016-03-30T14:30:18Z</dcterms:created>
  <dcterms:modified xsi:type="dcterms:W3CDTF">2016-03-31T02:14:45Z</dcterms:modified>
</cp:coreProperties>
</file>