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56" r:id="rId2"/>
    <p:sldId id="259" r:id="rId3"/>
    <p:sldId id="257" r:id="rId4"/>
    <p:sldId id="261" r:id="rId5"/>
    <p:sldId id="262" r:id="rId6"/>
    <p:sldId id="263" r:id="rId7"/>
    <p:sldId id="264" r:id="rId8"/>
    <p:sldId id="266" r:id="rId9"/>
    <p:sldId id="268" r:id="rId10"/>
    <p:sldId id="270" r:id="rId11"/>
    <p:sldId id="271" r:id="rId12"/>
    <p:sldId id="272"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C31F1F"/>
    <a:srgbClr val="D2001E"/>
    <a:srgbClr val="E03838"/>
    <a:srgbClr val="EC4444"/>
    <a:srgbClr val="F7F7F7"/>
    <a:srgbClr val="AA0909"/>
    <a:srgbClr val="FD3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8" d="100"/>
          <a:sy n="68" d="100"/>
        </p:scale>
        <p:origin x="81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2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03682D-DFA3-46F6-B849-9DE0A883538B}" type="datetimeFigureOut">
              <a:rPr lang="es-CO" smtClean="0"/>
              <a:t>8/05/2018</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F33E16-C813-44AF-8369-034BC9CD331B}" type="slidenum">
              <a:rPr lang="es-CO" smtClean="0"/>
              <a:t>‹Nº›</a:t>
            </a:fld>
            <a:endParaRPr lang="es-CO"/>
          </a:p>
        </p:txBody>
      </p:sp>
    </p:spTree>
    <p:extLst>
      <p:ext uri="{BB962C8B-B14F-4D97-AF65-F5344CB8AC3E}">
        <p14:creationId xmlns:p14="http://schemas.microsoft.com/office/powerpoint/2010/main" val="3055170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2387600"/>
          </a:xfrm>
          <a:prstGeom prst="rect">
            <a:avLst/>
          </a:prstGeom>
        </p:spPr>
        <p:txBody>
          <a:bodyPr anchor="b"/>
          <a:lstStyle>
            <a:lvl1pPr algn="ctr">
              <a:defRPr sz="6000"/>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243840" y="3935853"/>
            <a:ext cx="7394917"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134686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7480300"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7480300" cy="4197351"/>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426429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11830926"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11802790" cy="3726865"/>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38818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Rectángulo 30"/>
          <p:cNvSpPr/>
          <p:nvPr userDrawn="1"/>
        </p:nvSpPr>
        <p:spPr>
          <a:xfrm>
            <a:off x="10405" y="9481"/>
            <a:ext cx="12205250" cy="1144717"/>
          </a:xfrm>
          <a:prstGeom prst="rect">
            <a:avLst/>
          </a:prstGeom>
          <a:gradFill flip="none" rotWithShape="1">
            <a:gsLst>
              <a:gs pos="80000">
                <a:srgbClr val="F7F7F7"/>
              </a:gs>
              <a:gs pos="0">
                <a:srgbClr val="ECECE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69EC0-D390-4C18-9EA8-613EAF08528F}" type="datetimeFigureOut">
              <a:rPr lang="es-CO" smtClean="0"/>
              <a:t>8/05/2018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F4AD4-87E7-4F2A-921C-9C89457787C8}" type="slidenum">
              <a:rPr lang="es-CO" smtClean="0"/>
              <a:t>‹Nº›</a:t>
            </a:fld>
            <a:endParaRPr lang="es-CO"/>
          </a:p>
        </p:txBody>
      </p:sp>
      <p:pic>
        <p:nvPicPr>
          <p:cNvPr id="8" name="Imagen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322898" y="-92351"/>
            <a:ext cx="3424943" cy="1219475"/>
          </a:xfrm>
          <a:prstGeom prst="rect">
            <a:avLst/>
          </a:prstGeom>
          <a:effectLst>
            <a:outerShdw blurRad="469900" dir="6660000" sx="4000" sy="4000" algn="ctr" rotWithShape="0">
              <a:srgbClr val="000000">
                <a:alpha val="61000"/>
              </a:srgbClr>
            </a:outerShdw>
          </a:effectLst>
        </p:spPr>
      </p:pic>
      <p:pic>
        <p:nvPicPr>
          <p:cNvPr id="9" name="Imagen 8"/>
          <p:cNvPicPr>
            <a:picLocks noChangeAspect="1"/>
          </p:cNvPicPr>
          <p:nvPr userDrawn="1"/>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sharpenSoften amount="250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525608">
            <a:off x="9648750" y="1873394"/>
            <a:ext cx="2029656" cy="2029656"/>
          </a:xfrm>
          <a:prstGeom prst="rect">
            <a:avLst/>
          </a:prstGeom>
          <a:ln>
            <a:solidFill>
              <a:schemeClr val="bg1"/>
            </a:solidFill>
          </a:ln>
          <a:effectLst>
            <a:outerShdw blurRad="50800" dist="38100" sx="99000" sy="99000" algn="l" rotWithShape="0">
              <a:prstClr val="black">
                <a:alpha val="18000"/>
              </a:prstClr>
            </a:outerShdw>
          </a:effectLst>
        </p:spPr>
      </p:pic>
      <p:sp>
        <p:nvSpPr>
          <p:cNvPr id="18" name="Rectángulo 17"/>
          <p:cNvSpPr/>
          <p:nvPr userDrawn="1"/>
        </p:nvSpPr>
        <p:spPr>
          <a:xfrm>
            <a:off x="10405" y="5935306"/>
            <a:ext cx="12205250" cy="681037"/>
          </a:xfrm>
          <a:prstGeom prst="rect">
            <a:avLst/>
          </a:prstGeom>
          <a:gradFill>
            <a:gsLst>
              <a:gs pos="6000">
                <a:srgbClr val="F7F7F7"/>
              </a:gs>
              <a:gs pos="100000">
                <a:schemeClr val="bg1">
                  <a:lumMod val="85000"/>
                </a:schemeClr>
              </a:gs>
            </a:gsLst>
            <a:lin ang="5400000" scaled="1"/>
          </a:gradFill>
          <a:ln>
            <a:noFill/>
          </a:ln>
          <a:effectLst>
            <a:outerShdw blurRad="50800" dist="38100" dir="13500000" algn="br" rotWithShape="0">
              <a:schemeClr val="accent3">
                <a:lumMod val="20000"/>
                <a:lumOff val="80000"/>
                <a:alpha val="40000"/>
              </a:schemeClr>
            </a:outerShdw>
            <a:reflection stA="58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userDrawn="1"/>
        </p:nvSpPr>
        <p:spPr>
          <a:xfrm>
            <a:off x="-3663" y="6616343"/>
            <a:ext cx="12205250" cy="241657"/>
          </a:xfrm>
          <a:prstGeom prst="rect">
            <a:avLst/>
          </a:prstGeom>
          <a:solidFill>
            <a:srgbClr val="C31F1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a:xfrm>
            <a:off x="68204" y="6215632"/>
            <a:ext cx="2219592" cy="629639"/>
          </a:xfrm>
          <a:prstGeom prst="rect">
            <a:avLst/>
          </a:prstGeom>
          <a:effectLst>
            <a:outerShdw blurRad="50800" dist="38100" dir="2700000" algn="tl" rotWithShape="0">
              <a:prstClr val="black">
                <a:alpha val="40000"/>
              </a:prstClr>
            </a:outerShdw>
          </a:effectLst>
        </p:spPr>
      </p:pic>
      <p:cxnSp>
        <p:nvCxnSpPr>
          <p:cNvPr id="30" name="Conector recto 29"/>
          <p:cNvCxnSpPr/>
          <p:nvPr userDrawn="1"/>
        </p:nvCxnSpPr>
        <p:spPr>
          <a:xfrm>
            <a:off x="-3663" y="1122921"/>
            <a:ext cx="12219318" cy="0"/>
          </a:xfrm>
          <a:prstGeom prst="line">
            <a:avLst/>
          </a:prstGeom>
          <a:ln>
            <a:solidFill>
              <a:srgbClr val="C31F1F"/>
            </a:solidFill>
          </a:ln>
        </p:spPr>
        <p:style>
          <a:lnRef idx="3">
            <a:schemeClr val="accent2"/>
          </a:lnRef>
          <a:fillRef idx="0">
            <a:schemeClr val="accent2"/>
          </a:fillRef>
          <a:effectRef idx="2">
            <a:schemeClr val="accent2"/>
          </a:effectRef>
          <a:fontRef idx="minor">
            <a:schemeClr val="tx1"/>
          </a:fontRef>
        </p:style>
      </p:cxnSp>
      <p:sp>
        <p:nvSpPr>
          <p:cNvPr id="14" name="CuadroTexto 13"/>
          <p:cNvSpPr txBox="1"/>
          <p:nvPr userDrawn="1"/>
        </p:nvSpPr>
        <p:spPr>
          <a:xfrm>
            <a:off x="2099275" y="6560209"/>
            <a:ext cx="1462644" cy="338554"/>
          </a:xfrm>
          <a:prstGeom prst="rect">
            <a:avLst/>
          </a:prstGeom>
          <a:noFill/>
        </p:spPr>
        <p:txBody>
          <a:bodyPr wrap="none" rtlCol="0">
            <a:spAutoFit/>
          </a:bodyPr>
          <a:lstStyle/>
          <a:p>
            <a:r>
              <a:rPr lang="es-CO" sz="1600" b="1" i="1" dirty="0">
                <a:solidFill>
                  <a:schemeClr val="bg1"/>
                </a:solidFill>
                <a:latin typeface="Tw Cen MT" panose="020B0602020104020603" pitchFamily="34" charset="0"/>
                <a:cs typeface="David" panose="020E0502060401010101" pitchFamily="34" charset="-79"/>
              </a:rPr>
              <a:t>Pro – Media 2.0</a:t>
            </a:r>
          </a:p>
        </p:txBody>
      </p:sp>
      <p:pic>
        <p:nvPicPr>
          <p:cNvPr id="1026" name="Picture 2" descr="https://ww2.ufps.edu.co/public/archivos/elementos_corporativos/horizontal_logo.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66401" y="271541"/>
            <a:ext cx="2461850" cy="7961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2.ufps.edu.co/public/archivos/elementos_corporativos/logo_acreditacion.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1405029" y="5983811"/>
            <a:ext cx="683439" cy="68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55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1608877"/>
          </a:xfrm>
        </p:spPr>
        <p:txBody>
          <a:bodyPr/>
          <a:lstStyle/>
          <a:p>
            <a:r>
              <a:rPr lang="es-CO" sz="5400" b="1" dirty="0">
                <a:latin typeface="Century Gothic" panose="020B0502020202020204" pitchFamily="34" charset="0"/>
              </a:rPr>
              <a:t>APLICACIÓN DE PATRONES</a:t>
            </a:r>
          </a:p>
        </p:txBody>
      </p:sp>
      <p:sp>
        <p:nvSpPr>
          <p:cNvPr id="3" name="Subtítulo 2"/>
          <p:cNvSpPr>
            <a:spLocks noGrp="1"/>
          </p:cNvSpPr>
          <p:nvPr>
            <p:ph type="subTitle" idx="1"/>
          </p:nvPr>
        </p:nvSpPr>
        <p:spPr>
          <a:xfrm>
            <a:off x="243840" y="3062881"/>
            <a:ext cx="7394917" cy="1655762"/>
          </a:xfrm>
        </p:spPr>
        <p:txBody>
          <a:bodyPr/>
          <a:lstStyle/>
          <a:p>
            <a:pPr algn="l"/>
            <a:r>
              <a:rPr lang="es-CO" sz="1400" dirty="0">
                <a:latin typeface="Century Gothic" panose="020B0502020202020204" pitchFamily="34" charset="0"/>
              </a:rPr>
              <a:t>PRESENTADOR:</a:t>
            </a:r>
          </a:p>
          <a:p>
            <a:pPr algn="l"/>
            <a:r>
              <a:rPr lang="es-CO" sz="1400" dirty="0">
                <a:latin typeface="Century Gothic" panose="020B0502020202020204" pitchFamily="34" charset="0"/>
              </a:rPr>
              <a:t>Gerson Stick Barrera Delgado 1151207</a:t>
            </a:r>
          </a:p>
          <a:p>
            <a:pPr algn="l"/>
            <a:r>
              <a:rPr lang="es-CO" sz="1400" dirty="0">
                <a:latin typeface="Century Gothic" panose="020B0502020202020204" pitchFamily="34" charset="0"/>
              </a:rPr>
              <a:t>Gino Amaury Gongora Capacho </a:t>
            </a:r>
            <a:r>
              <a:rPr lang="es-ES_tradnl" sz="1400" dirty="0"/>
              <a:t>1151215</a:t>
            </a:r>
            <a:endParaRPr lang="es-CO" sz="1400" dirty="0">
              <a:latin typeface="Century Gothic" panose="020B0502020202020204" pitchFamily="34" charset="0"/>
            </a:endParaRPr>
          </a:p>
          <a:p>
            <a:pPr algn="l"/>
            <a:r>
              <a:rPr lang="es-CO" sz="1400" dirty="0">
                <a:latin typeface="Century Gothic" panose="020B0502020202020204" pitchFamily="34" charset="0"/>
              </a:rPr>
              <a:t>Jesús David Pabón Ortega  1151223</a:t>
            </a:r>
          </a:p>
          <a:p>
            <a:pPr algn="l"/>
            <a:r>
              <a:rPr lang="es-CO" sz="1400" dirty="0">
                <a:latin typeface="Century Gothic" panose="020B0502020202020204" pitchFamily="34" charset="0"/>
              </a:rPr>
              <a:t>William Schnaider Torres Bermon 1151232</a:t>
            </a:r>
          </a:p>
        </p:txBody>
      </p:sp>
      <p:sp>
        <p:nvSpPr>
          <p:cNvPr id="4" name="CustomShape 2"/>
          <p:cNvSpPr/>
          <p:nvPr/>
        </p:nvSpPr>
        <p:spPr>
          <a:xfrm>
            <a:off x="267898" y="4913633"/>
            <a:ext cx="7370859" cy="967221"/>
          </a:xfrm>
          <a:prstGeom prst="rect">
            <a:avLst/>
          </a:prstGeom>
          <a:ln w="25400">
            <a:solidFill>
              <a:schemeClr val="accent3">
                <a:lumMod val="40000"/>
                <a:lumOff val="60000"/>
              </a:schemeClr>
            </a:solidFill>
            <a:round/>
          </a:ln>
        </p:spPr>
        <p:txBody>
          <a:bodyPr lIns="99000" tIns="54000" rIns="99000" bIns="54000"/>
          <a:lstStyle/>
          <a:p>
            <a:pPr>
              <a:lnSpc>
                <a:spcPct val="100000"/>
              </a:lnSpc>
            </a:pPr>
            <a:r>
              <a:rPr lang="es-HN" sz="1800" dirty="0">
                <a:solidFill>
                  <a:srgbClr val="000000"/>
                </a:solidFill>
                <a:latin typeface="+mj-lt"/>
              </a:rPr>
              <a:t>	</a:t>
            </a:r>
            <a:r>
              <a:rPr lang="es-HN" sz="1800" b="1" dirty="0">
                <a:solidFill>
                  <a:srgbClr val="000000"/>
                </a:solidFill>
                <a:latin typeface="Century Gothic" panose="020B0502020202020204" pitchFamily="34" charset="0"/>
              </a:rPr>
              <a:t>Asignatura:    Patrones de Diseño</a:t>
            </a:r>
          </a:p>
          <a:p>
            <a:pPr algn="r">
              <a:lnSpc>
                <a:spcPct val="100000"/>
              </a:lnSpc>
            </a:pPr>
            <a:endParaRPr dirty="0">
              <a:latin typeface="+mj-lt"/>
            </a:endParaRPr>
          </a:p>
          <a:p>
            <a:pPr>
              <a:lnSpc>
                <a:spcPct val="100000"/>
              </a:lnSpc>
            </a:pPr>
            <a:r>
              <a:rPr lang="es-HN" dirty="0">
                <a:solidFill>
                  <a:srgbClr val="000000"/>
                </a:solidFill>
                <a:latin typeface="+mj-lt"/>
              </a:rPr>
              <a:t>	</a:t>
            </a:r>
            <a:r>
              <a:rPr lang="es-HN" sz="1800" b="1" dirty="0">
                <a:solidFill>
                  <a:srgbClr val="000000"/>
                </a:solidFill>
                <a:latin typeface="Century Gothic" panose="020B0502020202020204" pitchFamily="34" charset="0"/>
              </a:rPr>
              <a:t>Semestre: </a:t>
            </a:r>
            <a:r>
              <a:rPr lang="es-HN" b="1" dirty="0">
                <a:solidFill>
                  <a:srgbClr val="000000"/>
                </a:solidFill>
                <a:latin typeface="Century Gothic" panose="020B0502020202020204" pitchFamily="34" charset="0"/>
              </a:rPr>
              <a:t>Octavo</a:t>
            </a:r>
            <a:endParaRPr b="1" dirty="0">
              <a:latin typeface="Century Gothic" panose="020B0502020202020204" pitchFamily="34" charset="0"/>
            </a:endParaRPr>
          </a:p>
        </p:txBody>
      </p:sp>
      <p:sp>
        <p:nvSpPr>
          <p:cNvPr id="5" name="Rectángulo 4"/>
          <p:cNvSpPr/>
          <p:nvPr/>
        </p:nvSpPr>
        <p:spPr>
          <a:xfrm>
            <a:off x="267898" y="4899100"/>
            <a:ext cx="629617" cy="996286"/>
          </a:xfrm>
          <a:prstGeom prst="rect">
            <a:avLst/>
          </a:prstGeom>
          <a:gradFill>
            <a:gsLst>
              <a:gs pos="0">
                <a:srgbClr val="D2001E"/>
              </a:gs>
              <a:gs pos="100000">
                <a:srgbClr val="C31F1F"/>
              </a:gs>
            </a:gsLst>
            <a:lin ang="5400000" scaled="1"/>
          </a:gradFill>
          <a:ln>
            <a:solidFill>
              <a:srgbClr val="AA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6344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PROXY</a:t>
            </a:r>
          </a:p>
        </p:txBody>
      </p:sp>
      <p:pic>
        <p:nvPicPr>
          <p:cNvPr id="5" name="Imagen 4">
            <a:extLst>
              <a:ext uri="{FF2B5EF4-FFF2-40B4-BE49-F238E27FC236}">
                <a16:creationId xmlns:a16="http://schemas.microsoft.com/office/drawing/2014/main" id="{B099679D-4949-47FF-A6AC-E0635341B151}"/>
              </a:ext>
            </a:extLst>
          </p:cNvPr>
          <p:cNvPicPr>
            <a:picLocks noChangeAspect="1"/>
          </p:cNvPicPr>
          <p:nvPr/>
        </p:nvPicPr>
        <p:blipFill rotWithShape="1">
          <a:blip r:embed="rId2"/>
          <a:srcRect t="4385"/>
          <a:stretch/>
        </p:blipFill>
        <p:spPr>
          <a:xfrm>
            <a:off x="4250055" y="1153549"/>
            <a:ext cx="5886450" cy="5300443"/>
          </a:xfrm>
          <a:prstGeom prst="rect">
            <a:avLst/>
          </a:prstGeom>
          <a:ln>
            <a:noFill/>
          </a:ln>
          <a:effectLst>
            <a:softEdge rad="112500"/>
          </a:effectLst>
        </p:spPr>
      </p:pic>
    </p:spTree>
    <p:extLst>
      <p:ext uri="{BB962C8B-B14F-4D97-AF65-F5344CB8AC3E}">
        <p14:creationId xmlns:p14="http://schemas.microsoft.com/office/powerpoint/2010/main" val="420186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COMPOSITE</a:t>
            </a:r>
          </a:p>
        </p:txBody>
      </p:sp>
      <p:pic>
        <p:nvPicPr>
          <p:cNvPr id="5" name="Imagen 4">
            <a:extLst>
              <a:ext uri="{FF2B5EF4-FFF2-40B4-BE49-F238E27FC236}">
                <a16:creationId xmlns:a16="http://schemas.microsoft.com/office/drawing/2014/main" id="{B6419724-1A65-4559-8CC0-A092DFA54C08}"/>
              </a:ext>
            </a:extLst>
          </p:cNvPr>
          <p:cNvPicPr>
            <a:picLocks noChangeAspect="1"/>
          </p:cNvPicPr>
          <p:nvPr/>
        </p:nvPicPr>
        <p:blipFill>
          <a:blip r:embed="rId2"/>
          <a:stretch>
            <a:fillRect/>
          </a:stretch>
        </p:blipFill>
        <p:spPr>
          <a:xfrm>
            <a:off x="3894898" y="1284287"/>
            <a:ext cx="7077902" cy="5069986"/>
          </a:xfrm>
          <a:prstGeom prst="rect">
            <a:avLst/>
          </a:prstGeom>
        </p:spPr>
      </p:pic>
    </p:spTree>
    <p:extLst>
      <p:ext uri="{BB962C8B-B14F-4D97-AF65-F5344CB8AC3E}">
        <p14:creationId xmlns:p14="http://schemas.microsoft.com/office/powerpoint/2010/main" val="393891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CCB2B-073B-473D-B364-EFC541A05DE4}"/>
              </a:ext>
            </a:extLst>
          </p:cNvPr>
          <p:cNvSpPr>
            <a:spLocks noGrp="1"/>
          </p:cNvSpPr>
          <p:nvPr>
            <p:ph type="title"/>
          </p:nvPr>
        </p:nvSpPr>
        <p:spPr>
          <a:xfrm>
            <a:off x="2475917" y="3429000"/>
            <a:ext cx="7480300" cy="963613"/>
          </a:xfrm>
        </p:spPr>
        <p:txBody>
          <a:bodyPr/>
          <a:lstStyle/>
          <a:p>
            <a:pPr algn="ctr"/>
            <a:r>
              <a:rPr lang="es-CO" sz="3600" dirty="0"/>
              <a:t>Gracias</a:t>
            </a:r>
          </a:p>
        </p:txBody>
      </p:sp>
    </p:spTree>
    <p:extLst>
      <p:ext uri="{BB962C8B-B14F-4D97-AF65-F5344CB8AC3E}">
        <p14:creationId xmlns:p14="http://schemas.microsoft.com/office/powerpoint/2010/main" val="328544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113542" y="3039566"/>
            <a:ext cx="7462130" cy="2543816"/>
          </a:xfrm>
          <a:prstGeom prst="rect">
            <a:avLst/>
          </a:prstGeom>
          <a:noFill/>
          <a:ln w="19050">
            <a:solidFill>
              <a:schemeClr val="accent3">
                <a:lumMod val="40000"/>
                <a:lumOff val="60000"/>
              </a:schemeClr>
            </a:solidFill>
            <a:miter/>
          </a:ln>
        </p:spPr>
        <p:txBody>
          <a:bodyPr lIns="90000" tIns="45000" rIns="90000" bIns="45000" anchor="ctr"/>
          <a:lstStyle/>
          <a:p>
            <a:r>
              <a:rPr lang="en-US" dirty="0"/>
              <a:t>Fabricate needs to carry out a virtual test with different strategies on its vehicles models, where the behavior with different types of engines was evaluated, in order to be able to select the appropriate engine according to its specific use on different scenarios, the company at the beginning only handled one type of vehicle, but with the expansion of the market you have decided to launch another vehicle for sale, it is required that this virtual test work later for the full range of vehicles to launch in the future and the full range of engines that manages the organization.</a:t>
            </a:r>
            <a:endParaRPr dirty="0"/>
          </a:p>
        </p:txBody>
      </p:sp>
      <p:sp>
        <p:nvSpPr>
          <p:cNvPr id="2" name="CuadroTexto 1"/>
          <p:cNvSpPr txBox="1"/>
          <p:nvPr/>
        </p:nvSpPr>
        <p:spPr>
          <a:xfrm>
            <a:off x="224378" y="1434110"/>
            <a:ext cx="3339915" cy="400110"/>
          </a:xfrm>
          <a:prstGeom prst="rect">
            <a:avLst/>
          </a:prstGeom>
          <a:noFill/>
        </p:spPr>
        <p:txBody>
          <a:bodyPr wrap="square" rtlCol="0">
            <a:spAutoFit/>
          </a:bodyPr>
          <a:lstStyle/>
          <a:p>
            <a:endParaRPr lang="es-CO" sz="2000" b="1" dirty="0">
              <a:latin typeface="Trebuchet MS" panose="020B0603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766" y="1804683"/>
            <a:ext cx="2539682" cy="850794"/>
          </a:xfrm>
          <a:prstGeom prst="rect">
            <a:avLst/>
          </a:prstGeom>
        </p:spPr>
      </p:pic>
      <p:pic>
        <p:nvPicPr>
          <p:cNvPr id="5" name="Imagen 4">
            <a:extLst>
              <a:ext uri="{FF2B5EF4-FFF2-40B4-BE49-F238E27FC236}">
                <a16:creationId xmlns:a16="http://schemas.microsoft.com/office/drawing/2014/main" id="{15B6FF6B-4736-4687-8DE0-B9BA996C70EF}"/>
              </a:ext>
            </a:extLst>
          </p:cNvPr>
          <p:cNvPicPr>
            <a:picLocks noChangeAspect="1"/>
          </p:cNvPicPr>
          <p:nvPr/>
        </p:nvPicPr>
        <p:blipFill>
          <a:blip r:embed="rId3"/>
          <a:stretch>
            <a:fillRect/>
          </a:stretch>
        </p:blipFill>
        <p:spPr>
          <a:xfrm>
            <a:off x="8441079" y="3934341"/>
            <a:ext cx="2760099" cy="2372316"/>
          </a:xfrm>
          <a:prstGeom prst="rect">
            <a:avLst/>
          </a:prstGeom>
        </p:spPr>
      </p:pic>
      <p:pic>
        <p:nvPicPr>
          <p:cNvPr id="7" name="Imagen 6">
            <a:extLst>
              <a:ext uri="{FF2B5EF4-FFF2-40B4-BE49-F238E27FC236}">
                <a16:creationId xmlns:a16="http://schemas.microsoft.com/office/drawing/2014/main" id="{51429CC0-6B5E-4E57-8B6B-FD4C14419600}"/>
              </a:ext>
            </a:extLst>
          </p:cNvPr>
          <p:cNvPicPr>
            <a:picLocks noChangeAspect="1"/>
          </p:cNvPicPr>
          <p:nvPr/>
        </p:nvPicPr>
        <p:blipFill>
          <a:blip r:embed="rId4"/>
          <a:stretch>
            <a:fillRect/>
          </a:stretch>
        </p:blipFill>
        <p:spPr>
          <a:xfrm>
            <a:off x="8245153" y="1528685"/>
            <a:ext cx="3361813" cy="2239401"/>
          </a:xfrm>
          <a:prstGeom prst="rect">
            <a:avLst/>
          </a:prstGeom>
        </p:spPr>
      </p:pic>
    </p:spTree>
    <p:extLst>
      <p:ext uri="{BB962C8B-B14F-4D97-AF65-F5344CB8AC3E}">
        <p14:creationId xmlns:p14="http://schemas.microsoft.com/office/powerpoint/2010/main" val="218386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ADAPTER:</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915" y="1231150"/>
            <a:ext cx="7097115" cy="5372850"/>
          </a:xfrm>
          <a:prstGeom prst="rect">
            <a:avLst/>
          </a:prstGeom>
        </p:spPr>
      </p:pic>
    </p:spTree>
    <p:extLst>
      <p:ext uri="{BB962C8B-B14F-4D97-AF65-F5344CB8AC3E}">
        <p14:creationId xmlns:p14="http://schemas.microsoft.com/office/powerpoint/2010/main" val="390218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BRIDGE: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247900"/>
            <a:ext cx="8716591" cy="3448531"/>
          </a:xfrm>
          <a:prstGeom prst="rect">
            <a:avLst/>
          </a:prstGeom>
        </p:spPr>
      </p:pic>
    </p:spTree>
    <p:extLst>
      <p:ext uri="{BB962C8B-B14F-4D97-AF65-F5344CB8AC3E}">
        <p14:creationId xmlns:p14="http://schemas.microsoft.com/office/powerpoint/2010/main" val="218277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ITERATOR: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336" y="2247900"/>
            <a:ext cx="8259328" cy="3258005"/>
          </a:xfrm>
          <a:prstGeom prst="rect">
            <a:avLst/>
          </a:prstGeom>
        </p:spPr>
      </p:pic>
    </p:spTree>
    <p:extLst>
      <p:ext uri="{BB962C8B-B14F-4D97-AF65-F5344CB8AC3E}">
        <p14:creationId xmlns:p14="http://schemas.microsoft.com/office/powerpoint/2010/main" val="344146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FACTORY AND FLYWEIGHT: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837" y="1210829"/>
            <a:ext cx="4039164" cy="4867954"/>
          </a:xfrm>
          <a:prstGeom prst="rect">
            <a:avLst/>
          </a:prstGeom>
        </p:spPr>
      </p:pic>
    </p:spTree>
    <p:extLst>
      <p:ext uri="{BB962C8B-B14F-4D97-AF65-F5344CB8AC3E}">
        <p14:creationId xmlns:p14="http://schemas.microsoft.com/office/powerpoint/2010/main" val="111493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FACADE AND SINGLETON: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471" y="2101368"/>
            <a:ext cx="7293529" cy="3664554"/>
          </a:xfrm>
          <a:prstGeom prst="rect">
            <a:avLst/>
          </a:prstGeom>
        </p:spPr>
      </p:pic>
    </p:spTree>
    <p:extLst>
      <p:ext uri="{BB962C8B-B14F-4D97-AF65-F5344CB8AC3E}">
        <p14:creationId xmlns:p14="http://schemas.microsoft.com/office/powerpoint/2010/main" val="30489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OBSERVER</a:t>
            </a:r>
          </a:p>
        </p:txBody>
      </p:sp>
      <p:pic>
        <p:nvPicPr>
          <p:cNvPr id="5" name="Imagen 4">
            <a:extLst>
              <a:ext uri="{FF2B5EF4-FFF2-40B4-BE49-F238E27FC236}">
                <a16:creationId xmlns:a16="http://schemas.microsoft.com/office/drawing/2014/main" id="{E0BFF5F7-E8E8-43BA-9B99-48433C9117ED}"/>
              </a:ext>
            </a:extLst>
          </p:cNvPr>
          <p:cNvPicPr>
            <a:picLocks noChangeAspect="1"/>
          </p:cNvPicPr>
          <p:nvPr/>
        </p:nvPicPr>
        <p:blipFill>
          <a:blip r:embed="rId2"/>
          <a:stretch>
            <a:fillRect/>
          </a:stretch>
        </p:blipFill>
        <p:spPr>
          <a:xfrm>
            <a:off x="3596124" y="1453923"/>
            <a:ext cx="7084575" cy="4672557"/>
          </a:xfrm>
          <a:prstGeom prst="rect">
            <a:avLst/>
          </a:prstGeom>
        </p:spPr>
      </p:pic>
    </p:spTree>
    <p:extLst>
      <p:ext uri="{BB962C8B-B14F-4D97-AF65-F5344CB8AC3E}">
        <p14:creationId xmlns:p14="http://schemas.microsoft.com/office/powerpoint/2010/main" val="171946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DECORATOR</a:t>
            </a:r>
          </a:p>
        </p:txBody>
      </p:sp>
      <p:pic>
        <p:nvPicPr>
          <p:cNvPr id="4" name="Imagen 3">
            <a:extLst>
              <a:ext uri="{FF2B5EF4-FFF2-40B4-BE49-F238E27FC236}">
                <a16:creationId xmlns:a16="http://schemas.microsoft.com/office/drawing/2014/main" id="{514496DE-BE7F-4A7D-9619-B7371CC177FD}"/>
              </a:ext>
            </a:extLst>
          </p:cNvPr>
          <p:cNvPicPr>
            <a:picLocks noChangeAspect="1"/>
          </p:cNvPicPr>
          <p:nvPr/>
        </p:nvPicPr>
        <p:blipFill>
          <a:blip r:embed="rId2"/>
          <a:stretch>
            <a:fillRect/>
          </a:stretch>
        </p:blipFill>
        <p:spPr>
          <a:xfrm>
            <a:off x="3661312" y="1155288"/>
            <a:ext cx="7595015" cy="4895529"/>
          </a:xfrm>
          <a:prstGeom prst="rect">
            <a:avLst/>
          </a:prstGeom>
          <a:ln>
            <a:noFill/>
          </a:ln>
          <a:effectLst>
            <a:softEdge rad="112500"/>
          </a:effectLst>
        </p:spPr>
      </p:pic>
    </p:spTree>
    <p:extLst>
      <p:ext uri="{BB962C8B-B14F-4D97-AF65-F5344CB8AC3E}">
        <p14:creationId xmlns:p14="http://schemas.microsoft.com/office/powerpoint/2010/main" val="6655307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TotalTime>
  <Words>163</Words>
  <Application>Microsoft Office PowerPoint</Application>
  <PresentationFormat>Panorámica</PresentationFormat>
  <Paragraphs>29</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Calibri Light</vt:lpstr>
      <vt:lpstr>Century Gothic</vt:lpstr>
      <vt:lpstr>David</vt:lpstr>
      <vt:lpstr>Trebuchet MS</vt:lpstr>
      <vt:lpstr>Tw Cen MT</vt:lpstr>
      <vt:lpstr>Tema de Office</vt:lpstr>
      <vt:lpstr>APLICACIÓN DE PATRONES</vt:lpstr>
      <vt:lpstr>Presentación de PowerPoint</vt:lpstr>
      <vt:lpstr>PATTERNS</vt:lpstr>
      <vt:lpstr>PATTERNS</vt:lpstr>
      <vt:lpstr>PATTERNS</vt:lpstr>
      <vt:lpstr>PATTERNS</vt:lpstr>
      <vt:lpstr>PATTERNS</vt:lpstr>
      <vt:lpstr>PATTERNS</vt:lpstr>
      <vt:lpstr>PATTERNS</vt:lpstr>
      <vt:lpstr>PATTERNS</vt:lpstr>
      <vt:lpstr>PATTERNS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dc:creator>
  <cp:lastModifiedBy>david pabon ortega</cp:lastModifiedBy>
  <cp:revision>73</cp:revision>
  <dcterms:created xsi:type="dcterms:W3CDTF">2015-11-06T00:16:29Z</dcterms:created>
  <dcterms:modified xsi:type="dcterms:W3CDTF">2018-05-08T14:20:30Z</dcterms:modified>
</cp:coreProperties>
</file>