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9" r:id="rId3"/>
    <p:sldId id="257" r:id="rId4"/>
    <p:sldId id="261" r:id="rId5"/>
    <p:sldId id="262" r:id="rId6"/>
    <p:sldId id="263" r:id="rId7"/>
    <p:sldId id="264" r:id="rId8"/>
    <p:sldId id="266" r:id="rId9"/>
    <p:sldId id="268" r:id="rId10"/>
    <p:sldId id="270"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C31F1F"/>
    <a:srgbClr val="D2001E"/>
    <a:srgbClr val="E03838"/>
    <a:srgbClr val="EC4444"/>
    <a:srgbClr val="F7F7F7"/>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8/05/2018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8/05/2018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1608877"/>
          </a:xfrm>
        </p:spPr>
        <p:txBody>
          <a:bodyPr/>
          <a:lstStyle/>
          <a:p>
            <a:r>
              <a:rPr lang="es-CO" sz="5400" b="1" dirty="0">
                <a:latin typeface="Century Gothic" panose="020B0502020202020204" pitchFamily="34" charset="0"/>
              </a:rPr>
              <a:t>APLICACIÓN DE PATRONES</a:t>
            </a:r>
          </a:p>
        </p:txBody>
      </p:sp>
      <p:sp>
        <p:nvSpPr>
          <p:cNvPr id="3" name="Subtítulo 2"/>
          <p:cNvSpPr>
            <a:spLocks noGrp="1"/>
          </p:cNvSpPr>
          <p:nvPr>
            <p:ph type="subTitle" idx="1"/>
          </p:nvPr>
        </p:nvSpPr>
        <p:spPr>
          <a:xfrm>
            <a:off x="243840" y="3062881"/>
            <a:ext cx="7394917" cy="1655762"/>
          </a:xfrm>
        </p:spPr>
        <p:txBody>
          <a:bodyPr/>
          <a:lstStyle/>
          <a:p>
            <a:pPr algn="l"/>
            <a:r>
              <a:rPr lang="es-CO" sz="1400" dirty="0">
                <a:latin typeface="Century Gothic" panose="020B0502020202020204" pitchFamily="34" charset="0"/>
              </a:rPr>
              <a:t>PRESENTADOR:</a:t>
            </a:r>
          </a:p>
          <a:p>
            <a:pPr algn="l"/>
            <a:r>
              <a:rPr lang="es-CO" sz="1400" dirty="0">
                <a:latin typeface="Century Gothic" panose="020B0502020202020204" pitchFamily="34" charset="0"/>
              </a:rPr>
              <a:t>Gerson Stick Barrera Delgado 1151207</a:t>
            </a:r>
          </a:p>
          <a:p>
            <a:pPr algn="l"/>
            <a:r>
              <a:rPr lang="es-CO" sz="1400" dirty="0">
                <a:latin typeface="Century Gothic" panose="020B0502020202020204" pitchFamily="34" charset="0"/>
              </a:rPr>
              <a:t>Gino Amaury Gongora Capacho </a:t>
            </a:r>
            <a:r>
              <a:rPr lang="es-ES_tradnl" sz="1400" dirty="0"/>
              <a:t>1151215</a:t>
            </a:r>
            <a:endParaRPr lang="es-CO" sz="1400" dirty="0">
              <a:latin typeface="Century Gothic" panose="020B0502020202020204" pitchFamily="34" charset="0"/>
            </a:endParaRPr>
          </a:p>
          <a:p>
            <a:pPr algn="l"/>
            <a:r>
              <a:rPr lang="es-CO" sz="1400" dirty="0">
                <a:latin typeface="Century Gothic" panose="020B0502020202020204" pitchFamily="34" charset="0"/>
              </a:rPr>
              <a:t>Jesús David Pabón Ortega  1151223</a:t>
            </a:r>
          </a:p>
          <a:p>
            <a:pPr algn="l"/>
            <a:r>
              <a:rPr lang="es-CO" sz="1400" dirty="0">
                <a:latin typeface="Century Gothic" panose="020B0502020202020204" pitchFamily="34" charset="0"/>
              </a:rPr>
              <a:t>William Schnaider Torres Bermon 1151232</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sz="1800" dirty="0">
                <a:solidFill>
                  <a:srgbClr val="000000"/>
                </a:solidFill>
                <a:latin typeface="+mj-lt"/>
              </a:rPr>
              <a:t>	</a:t>
            </a:r>
            <a:r>
              <a:rPr lang="es-HN" sz="1800" b="1" dirty="0">
                <a:solidFill>
                  <a:srgbClr val="000000"/>
                </a:solidFill>
                <a:latin typeface="Century Gothic" panose="020B0502020202020204" pitchFamily="34" charset="0"/>
              </a:rPr>
              <a:t>Asignatura:    Patrones de Diseño</a:t>
            </a:r>
          </a:p>
          <a:p>
            <a:pPr algn="r">
              <a:lnSpc>
                <a:spcPct val="100000"/>
              </a:lnSpc>
            </a:pPr>
            <a:endParaRPr dirty="0">
              <a:latin typeface="+mj-lt"/>
            </a:endParaRPr>
          </a:p>
          <a:p>
            <a:pPr>
              <a:lnSpc>
                <a:spcPct val="100000"/>
              </a:lnSpc>
            </a:pPr>
            <a:r>
              <a:rPr lang="es-HN" dirty="0">
                <a:solidFill>
                  <a:srgbClr val="000000"/>
                </a:solidFill>
                <a:latin typeface="+mj-lt"/>
              </a:rPr>
              <a:t>	</a:t>
            </a:r>
            <a:r>
              <a:rPr lang="es-HN" sz="1800" b="1" dirty="0">
                <a:solidFill>
                  <a:srgbClr val="000000"/>
                </a:solidFill>
                <a:latin typeface="Century Gothic" panose="020B0502020202020204" pitchFamily="34" charset="0"/>
              </a:rPr>
              <a:t>Semestre: </a:t>
            </a:r>
            <a:r>
              <a:rPr lang="es-HN" b="1" dirty="0">
                <a:solidFill>
                  <a:srgbClr val="000000"/>
                </a:solidFill>
                <a:latin typeface="Century Gothic" panose="020B0502020202020204" pitchFamily="34" charset="0"/>
              </a:rPr>
              <a:t>Octavo</a:t>
            </a: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634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PROXY</a:t>
            </a:r>
          </a:p>
        </p:txBody>
      </p:sp>
      <p:pic>
        <p:nvPicPr>
          <p:cNvPr id="5" name="Imagen 4">
            <a:extLst>
              <a:ext uri="{FF2B5EF4-FFF2-40B4-BE49-F238E27FC236}">
                <a16:creationId xmlns:a16="http://schemas.microsoft.com/office/drawing/2014/main" id="{B099679D-4949-47FF-A6AC-E0635341B151}"/>
              </a:ext>
            </a:extLst>
          </p:cNvPr>
          <p:cNvPicPr>
            <a:picLocks noChangeAspect="1"/>
          </p:cNvPicPr>
          <p:nvPr/>
        </p:nvPicPr>
        <p:blipFill rotWithShape="1">
          <a:blip r:embed="rId2"/>
          <a:srcRect t="4385"/>
          <a:stretch/>
        </p:blipFill>
        <p:spPr>
          <a:xfrm>
            <a:off x="4250055" y="1153549"/>
            <a:ext cx="5886450" cy="5300443"/>
          </a:xfrm>
          <a:prstGeom prst="rect">
            <a:avLst/>
          </a:prstGeom>
          <a:ln>
            <a:noFill/>
          </a:ln>
          <a:effectLst>
            <a:softEdge rad="112500"/>
          </a:effectLst>
        </p:spPr>
      </p:pic>
    </p:spTree>
    <p:extLst>
      <p:ext uri="{BB962C8B-B14F-4D97-AF65-F5344CB8AC3E}">
        <p14:creationId xmlns:p14="http://schemas.microsoft.com/office/powerpoint/2010/main" val="420186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13542" y="3039566"/>
            <a:ext cx="7462130" cy="2543816"/>
          </a:xfrm>
          <a:prstGeom prst="rect">
            <a:avLst/>
          </a:prstGeom>
          <a:noFill/>
          <a:ln w="19050">
            <a:solidFill>
              <a:schemeClr val="accent3">
                <a:lumMod val="40000"/>
                <a:lumOff val="60000"/>
              </a:schemeClr>
            </a:solidFill>
            <a:miter/>
          </a:ln>
        </p:spPr>
        <p:txBody>
          <a:bodyPr lIns="90000" tIns="45000" rIns="90000" bIns="45000" anchor="ctr"/>
          <a:lstStyle/>
          <a:p>
            <a:r>
              <a:rPr lang="en-US" dirty="0"/>
              <a:t>Fabricate needs to carry out a virtual test with different strategies on its vehicles models, where the behavior with different types of engines was evaluated, in order to be able to select the appropriate engine according to its specific use on different scenarios, the company at the beginning only handled one type of vehicle, but with the expansion of the market you have decided to launch another vehicle for sale, it is required that this virtual test work later for the full range of vehicles to launch in the future and the full range of engines that manages the organization.</a:t>
            </a:r>
            <a:endParaRPr dirty="0"/>
          </a:p>
        </p:txBody>
      </p:sp>
      <p:sp>
        <p:nvSpPr>
          <p:cNvPr id="2" name="CuadroTexto 1"/>
          <p:cNvSpPr txBox="1"/>
          <p:nvPr/>
        </p:nvSpPr>
        <p:spPr>
          <a:xfrm>
            <a:off x="224378" y="1434110"/>
            <a:ext cx="3339915" cy="400110"/>
          </a:xfrm>
          <a:prstGeom prst="rect">
            <a:avLst/>
          </a:prstGeom>
          <a:noFill/>
        </p:spPr>
        <p:txBody>
          <a:bodyPr wrap="square" rtlCol="0">
            <a:spAutoFit/>
          </a:bodyPr>
          <a:lstStyle/>
          <a:p>
            <a:endParaRPr lang="es-CO" sz="2000" b="1" dirty="0">
              <a:latin typeface="Trebuchet MS" panose="020B06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766" y="1804683"/>
            <a:ext cx="2539682" cy="850794"/>
          </a:xfrm>
          <a:prstGeom prst="rect">
            <a:avLst/>
          </a:prstGeom>
        </p:spPr>
      </p:pic>
      <p:pic>
        <p:nvPicPr>
          <p:cNvPr id="5" name="Imagen 4">
            <a:extLst>
              <a:ext uri="{FF2B5EF4-FFF2-40B4-BE49-F238E27FC236}">
                <a16:creationId xmlns:a16="http://schemas.microsoft.com/office/drawing/2014/main" id="{15B6FF6B-4736-4687-8DE0-B9BA996C70EF}"/>
              </a:ext>
            </a:extLst>
          </p:cNvPr>
          <p:cNvPicPr>
            <a:picLocks noChangeAspect="1"/>
          </p:cNvPicPr>
          <p:nvPr/>
        </p:nvPicPr>
        <p:blipFill>
          <a:blip r:embed="rId3"/>
          <a:stretch>
            <a:fillRect/>
          </a:stretch>
        </p:blipFill>
        <p:spPr>
          <a:xfrm>
            <a:off x="8441079" y="3934341"/>
            <a:ext cx="2760099" cy="2372316"/>
          </a:xfrm>
          <a:prstGeom prst="rect">
            <a:avLst/>
          </a:prstGeom>
        </p:spPr>
      </p:pic>
      <p:pic>
        <p:nvPicPr>
          <p:cNvPr id="7" name="Imagen 6">
            <a:extLst>
              <a:ext uri="{FF2B5EF4-FFF2-40B4-BE49-F238E27FC236}">
                <a16:creationId xmlns:a16="http://schemas.microsoft.com/office/drawing/2014/main" id="{51429CC0-6B5E-4E57-8B6B-FD4C14419600}"/>
              </a:ext>
            </a:extLst>
          </p:cNvPr>
          <p:cNvPicPr>
            <a:picLocks noChangeAspect="1"/>
          </p:cNvPicPr>
          <p:nvPr/>
        </p:nvPicPr>
        <p:blipFill>
          <a:blip r:embed="rId4"/>
          <a:stretch>
            <a:fillRect/>
          </a:stretch>
        </p:blipFill>
        <p:spPr>
          <a:xfrm>
            <a:off x="8245153" y="1528685"/>
            <a:ext cx="3361813" cy="2239401"/>
          </a:xfrm>
          <a:prstGeom prst="rect">
            <a:avLst/>
          </a:prstGeom>
        </p:spPr>
      </p:pic>
    </p:spTree>
    <p:extLst>
      <p:ext uri="{BB962C8B-B14F-4D97-AF65-F5344CB8AC3E}">
        <p14:creationId xmlns:p14="http://schemas.microsoft.com/office/powerpoint/2010/main" val="21838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ADAPTER: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15" y="1231150"/>
            <a:ext cx="7097115" cy="5372850"/>
          </a:xfrm>
          <a:prstGeom prst="rect">
            <a:avLst/>
          </a:prstGeom>
        </p:spPr>
      </p:pic>
    </p:spTree>
    <p:extLst>
      <p:ext uri="{BB962C8B-B14F-4D97-AF65-F5344CB8AC3E}">
        <p14:creationId xmlns:p14="http://schemas.microsoft.com/office/powerpoint/2010/main" val="3902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BRIDGE: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247900"/>
            <a:ext cx="8716591" cy="3448531"/>
          </a:xfrm>
          <a:prstGeom prst="rect">
            <a:avLst/>
          </a:prstGeom>
        </p:spPr>
      </p:pic>
    </p:spTree>
    <p:extLst>
      <p:ext uri="{BB962C8B-B14F-4D97-AF65-F5344CB8AC3E}">
        <p14:creationId xmlns:p14="http://schemas.microsoft.com/office/powerpoint/2010/main" val="21827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ITERATOR: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2247900"/>
            <a:ext cx="8259328" cy="3258005"/>
          </a:xfrm>
          <a:prstGeom prst="rect">
            <a:avLst/>
          </a:prstGeom>
        </p:spPr>
      </p:pic>
    </p:spTree>
    <p:extLst>
      <p:ext uri="{BB962C8B-B14F-4D97-AF65-F5344CB8AC3E}">
        <p14:creationId xmlns:p14="http://schemas.microsoft.com/office/powerpoint/2010/main" val="34414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FACTORY AND FLYWEIGHT: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837" y="1210829"/>
            <a:ext cx="4039164" cy="4867954"/>
          </a:xfrm>
          <a:prstGeom prst="rect">
            <a:avLst/>
          </a:prstGeom>
        </p:spPr>
      </p:pic>
    </p:spTree>
    <p:extLst>
      <p:ext uri="{BB962C8B-B14F-4D97-AF65-F5344CB8AC3E}">
        <p14:creationId xmlns:p14="http://schemas.microsoft.com/office/powerpoint/2010/main" val="11149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FACADE AND SINGLETON: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71" y="2101368"/>
            <a:ext cx="7293529" cy="3664554"/>
          </a:xfrm>
          <a:prstGeom prst="rect">
            <a:avLst/>
          </a:prstGeom>
        </p:spPr>
      </p:pic>
    </p:spTree>
    <p:extLst>
      <p:ext uri="{BB962C8B-B14F-4D97-AF65-F5344CB8AC3E}">
        <p14:creationId xmlns:p14="http://schemas.microsoft.com/office/powerpoint/2010/main" val="30489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OBSERVER</a:t>
            </a:r>
          </a:p>
        </p:txBody>
      </p:sp>
      <p:pic>
        <p:nvPicPr>
          <p:cNvPr id="5" name="Imagen 4">
            <a:extLst>
              <a:ext uri="{FF2B5EF4-FFF2-40B4-BE49-F238E27FC236}">
                <a16:creationId xmlns:a16="http://schemas.microsoft.com/office/drawing/2014/main" id="{E0BFF5F7-E8E8-43BA-9B99-48433C9117ED}"/>
              </a:ext>
            </a:extLst>
          </p:cNvPr>
          <p:cNvPicPr>
            <a:picLocks noChangeAspect="1"/>
          </p:cNvPicPr>
          <p:nvPr/>
        </p:nvPicPr>
        <p:blipFill>
          <a:blip r:embed="rId2"/>
          <a:stretch>
            <a:fillRect/>
          </a:stretch>
        </p:blipFill>
        <p:spPr>
          <a:xfrm>
            <a:off x="3596124" y="1453923"/>
            <a:ext cx="7084575" cy="4672557"/>
          </a:xfrm>
          <a:prstGeom prst="rect">
            <a:avLst/>
          </a:prstGeom>
        </p:spPr>
      </p:pic>
    </p:spTree>
    <p:extLst>
      <p:ext uri="{BB962C8B-B14F-4D97-AF65-F5344CB8AC3E}">
        <p14:creationId xmlns:p14="http://schemas.microsoft.com/office/powerpoint/2010/main" val="171946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DECORATOR</a:t>
            </a:r>
          </a:p>
        </p:txBody>
      </p:sp>
      <p:pic>
        <p:nvPicPr>
          <p:cNvPr id="4" name="Imagen 3">
            <a:extLst>
              <a:ext uri="{FF2B5EF4-FFF2-40B4-BE49-F238E27FC236}">
                <a16:creationId xmlns:a16="http://schemas.microsoft.com/office/drawing/2014/main" id="{514496DE-BE7F-4A7D-9619-B7371CC177FD}"/>
              </a:ext>
            </a:extLst>
          </p:cNvPr>
          <p:cNvPicPr>
            <a:picLocks noChangeAspect="1"/>
          </p:cNvPicPr>
          <p:nvPr/>
        </p:nvPicPr>
        <p:blipFill>
          <a:blip r:embed="rId2"/>
          <a:stretch>
            <a:fillRect/>
          </a:stretch>
        </p:blipFill>
        <p:spPr>
          <a:xfrm>
            <a:off x="3661312" y="1155288"/>
            <a:ext cx="7595015" cy="4895529"/>
          </a:xfrm>
          <a:prstGeom prst="rect">
            <a:avLst/>
          </a:prstGeom>
          <a:ln>
            <a:noFill/>
          </a:ln>
          <a:effectLst>
            <a:softEdge rad="112500"/>
          </a:effectLst>
        </p:spPr>
      </p:pic>
    </p:spTree>
    <p:extLst>
      <p:ext uri="{BB962C8B-B14F-4D97-AF65-F5344CB8AC3E}">
        <p14:creationId xmlns:p14="http://schemas.microsoft.com/office/powerpoint/2010/main" val="6655307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159</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Century Gothic</vt:lpstr>
      <vt:lpstr>David</vt:lpstr>
      <vt:lpstr>Trebuchet MS</vt:lpstr>
      <vt:lpstr>Tw Cen MT</vt:lpstr>
      <vt:lpstr>Tema de Office</vt:lpstr>
      <vt:lpstr>APLICACIÓN DE PATRONES</vt:lpstr>
      <vt:lpstr>Presentación de PowerPoint</vt:lpstr>
      <vt:lpstr>PATTERNS</vt:lpstr>
      <vt:lpstr>PATTERNS</vt:lpstr>
      <vt:lpstr>PATTERNS</vt:lpstr>
      <vt:lpstr>PATTERNS</vt:lpstr>
      <vt:lpstr>PATTERNS</vt:lpstr>
      <vt:lpstr>PATTERNS</vt:lpstr>
      <vt:lpstr>PATTERNS</vt:lpstr>
      <vt:lpstr>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david pabon ortega</cp:lastModifiedBy>
  <cp:revision>70</cp:revision>
  <dcterms:created xsi:type="dcterms:W3CDTF">2015-11-06T00:16:29Z</dcterms:created>
  <dcterms:modified xsi:type="dcterms:W3CDTF">2018-05-08T13:51:42Z</dcterms:modified>
</cp:coreProperties>
</file>