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6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736" autoAdjust="0"/>
  </p:normalViewPr>
  <p:slideViewPr>
    <p:cSldViewPr snapToGrid="0">
      <p:cViewPr varScale="1">
        <p:scale>
          <a:sx n="89" d="100"/>
          <a:sy n="89" d="100"/>
        </p:scale>
        <p:origin x="2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B2F-2CEA-4DF4-B3F1-D2D1A67147D9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8F06-D537-43B3-8AD5-4331E66A6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8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B2F-2CEA-4DF4-B3F1-D2D1A67147D9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8F06-D537-43B3-8AD5-4331E66A6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57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B2F-2CEA-4DF4-B3F1-D2D1A67147D9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8F06-D537-43B3-8AD5-4331E66A6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73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B2F-2CEA-4DF4-B3F1-D2D1A67147D9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8F06-D537-43B3-8AD5-4331E66A6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B2F-2CEA-4DF4-B3F1-D2D1A67147D9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8F06-D537-43B3-8AD5-4331E66A6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0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B2F-2CEA-4DF4-B3F1-D2D1A67147D9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8F06-D537-43B3-8AD5-4331E66A6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88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B2F-2CEA-4DF4-B3F1-D2D1A67147D9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8F06-D537-43B3-8AD5-4331E66A6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B2F-2CEA-4DF4-B3F1-D2D1A67147D9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8F06-D537-43B3-8AD5-4331E66A6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93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B2F-2CEA-4DF4-B3F1-D2D1A67147D9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8F06-D537-43B3-8AD5-4331E66A6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81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B2F-2CEA-4DF4-B3F1-D2D1A67147D9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8F06-D537-43B3-8AD5-4331E66A6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8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B2F-2CEA-4DF4-B3F1-D2D1A67147D9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8F06-D537-43B3-8AD5-4331E66A6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84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31B2F-2CEA-4DF4-B3F1-D2D1A67147D9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68F06-D537-43B3-8AD5-4331E66A6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93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05593" y="1105231"/>
            <a:ext cx="496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f6e4aa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8" y="-21516"/>
            <a:ext cx="12192000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1" y="2703776"/>
            <a:ext cx="10405793" cy="377043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773" y="4249788"/>
            <a:ext cx="495300" cy="7905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455" y="2922032"/>
            <a:ext cx="5995090" cy="10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05593" y="1105231"/>
            <a:ext cx="496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f6e4aa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845" y="5035447"/>
            <a:ext cx="6677025" cy="24193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69" y="5968897"/>
            <a:ext cx="228600" cy="2762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21" y="1762714"/>
            <a:ext cx="2943225" cy="17811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182" y="5873648"/>
            <a:ext cx="1047750" cy="4667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0" y="5773719"/>
            <a:ext cx="495300" cy="7905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384" y="2162012"/>
            <a:ext cx="495300" cy="7905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0220" y="1037560"/>
            <a:ext cx="6329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Yoon윤고딕 790" panose="02000503000000000000" pitchFamily="50" charset="-127"/>
                <a:ea typeface="Yoon윤고딕 790" panose="02000503000000000000" pitchFamily="50" charset="-127"/>
              </a:rPr>
              <a:t>스토리</a:t>
            </a:r>
            <a:endParaRPr lang="ko-KR" altLang="en-US" sz="3600" dirty="0">
              <a:latin typeface="Yoon윤고딕 790" panose="02000503000000000000" pitchFamily="50" charset="-127"/>
              <a:ea typeface="Yoon윤고딕 790" panose="02000503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706191" y="-144576"/>
            <a:ext cx="6542963" cy="7376930"/>
            <a:chOff x="1750797" y="-266243"/>
            <a:chExt cx="6542963" cy="7376930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95" t="1769" r="13845" b="-1769"/>
            <a:stretch/>
          </p:blipFill>
          <p:spPr>
            <a:xfrm flipH="1">
              <a:off x="4264839" y="-128404"/>
              <a:ext cx="957177" cy="6135343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1750797" y="-266243"/>
              <a:ext cx="6542963" cy="7376930"/>
              <a:chOff x="1750797" y="-266243"/>
              <a:chExt cx="6542963" cy="7376930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0797" y="528272"/>
                <a:ext cx="4050706" cy="6582415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0982" r="36301"/>
              <a:stretch/>
            </p:blipFill>
            <p:spPr>
              <a:xfrm flipH="1">
                <a:off x="5220523" y="-266243"/>
                <a:ext cx="3073237" cy="613534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6192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05593" y="1105231"/>
            <a:ext cx="496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f6e4aa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845" y="5035447"/>
            <a:ext cx="6677025" cy="24193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69" y="5968897"/>
            <a:ext cx="228600" cy="2762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21" y="1762714"/>
            <a:ext cx="2943225" cy="17811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182" y="5873648"/>
            <a:ext cx="1047750" cy="4667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0" y="5773719"/>
            <a:ext cx="495300" cy="7905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384" y="2162012"/>
            <a:ext cx="495300" cy="7905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25034" y="4508269"/>
            <a:ext cx="1127446" cy="1832104"/>
          </a:xfrm>
          <a:prstGeom prst="rect">
            <a:avLst/>
          </a:prstGeom>
          <a:scene3d>
            <a:camera prst="perspectiveFront" fov="0">
              <a:rot lat="0" lon="0" rev="0"/>
            </a:camera>
            <a:lightRig rig="threePt" dir="t"/>
          </a:scene3d>
        </p:spPr>
      </p:pic>
      <p:sp>
        <p:nvSpPr>
          <p:cNvPr id="18" name="TextBox 17"/>
          <p:cNvSpPr txBox="1"/>
          <p:nvPr/>
        </p:nvSpPr>
        <p:spPr>
          <a:xfrm>
            <a:off x="1100220" y="1037560"/>
            <a:ext cx="6329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Yoon윤고딕 790" panose="02000503000000000000" pitchFamily="50" charset="-127"/>
                <a:ea typeface="Yoon윤고딕 790" panose="02000503000000000000" pitchFamily="50" charset="-127"/>
              </a:rPr>
              <a:t>게임 소개</a:t>
            </a:r>
            <a:endParaRPr lang="ko-KR" altLang="en-US" sz="3600" dirty="0">
              <a:latin typeface="Yoon윤고딕 790" panose="02000503000000000000" pitchFamily="50" charset="-127"/>
              <a:ea typeface="Yoon윤고딕 790" panose="02000503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307516" y="1489650"/>
            <a:ext cx="5630348" cy="4203379"/>
            <a:chOff x="3005593" y="1931317"/>
            <a:chExt cx="5630348" cy="4203379"/>
          </a:xfrm>
        </p:grpSpPr>
        <p:grpSp>
          <p:nvGrpSpPr>
            <p:cNvPr id="2" name="그룹 1"/>
            <p:cNvGrpSpPr/>
            <p:nvPr/>
          </p:nvGrpSpPr>
          <p:grpSpPr>
            <a:xfrm>
              <a:off x="5682563" y="1931317"/>
              <a:ext cx="2953378" cy="3700814"/>
              <a:chOff x="5850207" y="1921228"/>
              <a:chExt cx="2953378" cy="3700814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850207" y="1921228"/>
                <a:ext cx="1457301" cy="2968741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8857" y="1981483"/>
                <a:ext cx="1991229" cy="2968741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183150" y="2653301"/>
                <a:ext cx="1620435" cy="2968741"/>
              </a:xfrm>
              <a:prstGeom prst="rect">
                <a:avLst/>
              </a:prstGeom>
            </p:spPr>
          </p:pic>
        </p:grpSp>
        <p:grpSp>
          <p:nvGrpSpPr>
            <p:cNvPr id="28" name="그룹 27"/>
            <p:cNvGrpSpPr/>
            <p:nvPr/>
          </p:nvGrpSpPr>
          <p:grpSpPr>
            <a:xfrm flipH="1">
              <a:off x="3005593" y="1931317"/>
              <a:ext cx="2952000" cy="3700814"/>
              <a:chOff x="5850207" y="1921228"/>
              <a:chExt cx="2953378" cy="3700814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850207" y="1921228"/>
                <a:ext cx="1457301" cy="2968741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8857" y="1981483"/>
                <a:ext cx="1991229" cy="2968741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183150" y="2653301"/>
                <a:ext cx="1620435" cy="2968741"/>
              </a:xfrm>
              <a:prstGeom prst="rect">
                <a:avLst/>
              </a:prstGeom>
            </p:spPr>
          </p:pic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9604" y="2140645"/>
              <a:ext cx="2457871" cy="3994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01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05593" y="1105231"/>
            <a:ext cx="496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f6e4aa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845" y="5035447"/>
            <a:ext cx="6677025" cy="24193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69" y="5968897"/>
            <a:ext cx="228600" cy="2762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21" y="1762714"/>
            <a:ext cx="2943225" cy="17811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182" y="5873648"/>
            <a:ext cx="1047750" cy="4667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0" y="5773719"/>
            <a:ext cx="495300" cy="7905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384" y="2162012"/>
            <a:ext cx="495300" cy="7905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25034" y="4508269"/>
            <a:ext cx="1127446" cy="1832104"/>
          </a:xfrm>
          <a:prstGeom prst="rect">
            <a:avLst/>
          </a:prstGeom>
          <a:scene3d>
            <a:camera prst="perspectiveFront" fov="0">
              <a:rot lat="0" lon="0" rev="0"/>
            </a:camera>
            <a:lightRig rig="threePt" dir="t"/>
          </a:scene3d>
        </p:spPr>
      </p:pic>
      <p:sp>
        <p:nvSpPr>
          <p:cNvPr id="18" name="TextBox 17"/>
          <p:cNvSpPr txBox="1"/>
          <p:nvPr/>
        </p:nvSpPr>
        <p:spPr>
          <a:xfrm>
            <a:off x="1100220" y="1037560"/>
            <a:ext cx="6329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Yoon윤고딕 790" panose="02000503000000000000" pitchFamily="50" charset="-127"/>
                <a:ea typeface="Yoon윤고딕 790" panose="02000503000000000000" pitchFamily="50" charset="-127"/>
              </a:rPr>
              <a:t>게임 방법</a:t>
            </a:r>
            <a:endParaRPr lang="ko-KR" altLang="en-US" sz="3600" dirty="0">
              <a:latin typeface="Yoon윤고딕 790" panose="02000503000000000000" pitchFamily="50" charset="-127"/>
              <a:ea typeface="Yoon윤고딕 790" panose="02000503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0251" y="1822513"/>
            <a:ext cx="2153612" cy="321083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23" y="1898321"/>
            <a:ext cx="2457871" cy="399405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95614">
            <a:off x="3888708" y="2111956"/>
            <a:ext cx="3203331" cy="270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6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05593" y="1105231"/>
            <a:ext cx="496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f6e4aa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845" y="5035447"/>
            <a:ext cx="6677025" cy="24193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69" y="5968897"/>
            <a:ext cx="228600" cy="2762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21" y="1762714"/>
            <a:ext cx="2943225" cy="17811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182" y="5873648"/>
            <a:ext cx="1047750" cy="4667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0" y="5773719"/>
            <a:ext cx="495300" cy="7905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384" y="2162012"/>
            <a:ext cx="495300" cy="7905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0220" y="1037560"/>
            <a:ext cx="6329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Yoon윤고딕 790" panose="02000503000000000000" pitchFamily="50" charset="-127"/>
                <a:ea typeface="Yoon윤고딕 790" panose="02000503000000000000" pitchFamily="50" charset="-127"/>
              </a:rPr>
              <a:t>게임 방법</a:t>
            </a:r>
            <a:endParaRPr lang="ko-KR" altLang="en-US" sz="3600" dirty="0">
              <a:latin typeface="Yoon윤고딕 790" panose="02000503000000000000" pitchFamily="50" charset="-127"/>
              <a:ea typeface="Yoon윤고딕 790" panose="020005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410" y="2069647"/>
            <a:ext cx="7185180" cy="389925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4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05593" y="1105231"/>
            <a:ext cx="496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f6e4aa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845" y="5035447"/>
            <a:ext cx="6677025" cy="24193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69" y="5968897"/>
            <a:ext cx="228600" cy="2762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21" y="1762714"/>
            <a:ext cx="2943225" cy="17811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182" y="5873648"/>
            <a:ext cx="1047750" cy="4667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0" y="5773719"/>
            <a:ext cx="495300" cy="7905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384" y="2162012"/>
            <a:ext cx="495300" cy="7905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25034" y="4508269"/>
            <a:ext cx="1127446" cy="1832104"/>
          </a:xfrm>
          <a:prstGeom prst="rect">
            <a:avLst/>
          </a:prstGeom>
          <a:scene3d>
            <a:camera prst="perspectiveFront" fov="0">
              <a:rot lat="0" lon="0" rev="0"/>
            </a:camera>
            <a:lightRig rig="threePt" dir="t"/>
          </a:scene3d>
        </p:spPr>
      </p:pic>
      <p:sp>
        <p:nvSpPr>
          <p:cNvPr id="18" name="TextBox 17"/>
          <p:cNvSpPr txBox="1"/>
          <p:nvPr/>
        </p:nvSpPr>
        <p:spPr>
          <a:xfrm>
            <a:off x="5234317" y="2951955"/>
            <a:ext cx="63292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Yoon윤고딕 790" panose="02000503000000000000" pitchFamily="50" charset="-127"/>
                <a:ea typeface="Yoon윤고딕 790" panose="02000503000000000000" pitchFamily="50" charset="-127"/>
              </a:rPr>
              <a:t>시연</a:t>
            </a:r>
            <a:endParaRPr lang="ko-KR" altLang="en-US" sz="6000" dirty="0">
              <a:latin typeface="Yoon윤고딕 790" panose="02000503000000000000" pitchFamily="50" charset="-127"/>
              <a:ea typeface="Yoon윤고딕 790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5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05593" y="1105231"/>
            <a:ext cx="496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f6e4aa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845" y="5035447"/>
            <a:ext cx="6677025" cy="24193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69" y="5968897"/>
            <a:ext cx="228600" cy="2762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21" y="1762714"/>
            <a:ext cx="2943225" cy="17811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182" y="5873648"/>
            <a:ext cx="1047750" cy="4667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0" y="5773719"/>
            <a:ext cx="495300" cy="7905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384" y="2162012"/>
            <a:ext cx="495300" cy="7905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25034" y="4508269"/>
            <a:ext cx="1127446" cy="1832104"/>
          </a:xfrm>
          <a:prstGeom prst="rect">
            <a:avLst/>
          </a:prstGeom>
          <a:scene3d>
            <a:camera prst="perspectiveFront" fov="0">
              <a:rot lat="0" lon="0" rev="0"/>
            </a:camera>
            <a:lightRig rig="threePt" dir="t"/>
          </a:scene3d>
        </p:spPr>
      </p:pic>
      <p:sp>
        <p:nvSpPr>
          <p:cNvPr id="18" name="TextBox 17"/>
          <p:cNvSpPr txBox="1"/>
          <p:nvPr/>
        </p:nvSpPr>
        <p:spPr>
          <a:xfrm>
            <a:off x="4573964" y="2870284"/>
            <a:ext cx="3044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latin typeface="Yoon윤고딕 790" panose="02000503000000000000" pitchFamily="50" charset="-127"/>
                <a:ea typeface="Yoon윤고딕 790" panose="02000503000000000000" pitchFamily="50" charset="-127"/>
              </a:rPr>
              <a:t>감사합니다</a:t>
            </a:r>
            <a:endParaRPr lang="ko-KR" altLang="en-US" sz="4400" dirty="0">
              <a:latin typeface="Yoon윤고딕 790" panose="02000503000000000000" pitchFamily="50" charset="-127"/>
              <a:ea typeface="Yoon윤고딕 790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14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05593" y="1105231"/>
            <a:ext cx="496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f6e4aa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845" y="5035447"/>
            <a:ext cx="6677025" cy="24193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69" y="5968897"/>
            <a:ext cx="228600" cy="2762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21" y="1762714"/>
            <a:ext cx="2943225" cy="17811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182" y="5873648"/>
            <a:ext cx="1047750" cy="4667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0" y="5773719"/>
            <a:ext cx="495300" cy="7905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384" y="2162012"/>
            <a:ext cx="495300" cy="7905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25034" y="4508269"/>
            <a:ext cx="1127446" cy="1832104"/>
          </a:xfrm>
          <a:prstGeom prst="rect">
            <a:avLst/>
          </a:prstGeom>
          <a:scene3d>
            <a:camera prst="perspectiveFront" fov="0">
              <a:rot lat="0" lon="0" rev="0"/>
            </a:camera>
            <a:lightRig rig="threePt" dir="t"/>
          </a:scene3d>
        </p:spPr>
      </p:pic>
      <p:sp>
        <p:nvSpPr>
          <p:cNvPr id="18" name="TextBox 17"/>
          <p:cNvSpPr txBox="1"/>
          <p:nvPr/>
        </p:nvSpPr>
        <p:spPr>
          <a:xfrm>
            <a:off x="4906716" y="3044279"/>
            <a:ext cx="2378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latin typeface="Yoon윤고딕 790" panose="02000503000000000000" pitchFamily="50" charset="-127"/>
                <a:ea typeface="Yoon윤고딕 790" panose="02000503000000000000" pitchFamily="50" charset="-127"/>
              </a:rPr>
              <a:t>Q&amp;A</a:t>
            </a:r>
            <a:endParaRPr lang="ko-KR" altLang="en-US" sz="4400" dirty="0">
              <a:latin typeface="Yoon윤고딕 790" panose="02000503000000000000" pitchFamily="50" charset="-127"/>
              <a:ea typeface="Yoon윤고딕 790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175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18</Words>
  <Application>Microsoft Office PowerPoint</Application>
  <PresentationFormat>와이드스크린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Yoon윤고딕 790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이준호</dc:creator>
  <cp:lastModifiedBy>triti will</cp:lastModifiedBy>
  <cp:revision>24</cp:revision>
  <dcterms:created xsi:type="dcterms:W3CDTF">2016-03-26T18:43:38Z</dcterms:created>
  <dcterms:modified xsi:type="dcterms:W3CDTF">2016-03-26T22:21:32Z</dcterms:modified>
</cp:coreProperties>
</file>