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6A7"/>
    <a:srgbClr val="BF0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74247-0819-4650-8908-E2A17465FAE9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A77A8-573E-4FDA-B4E4-0DAAE67531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00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3A77A8-573E-4FDA-B4E4-0DAAE67531F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9532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94273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19189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877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67042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21504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8707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5866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58554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4933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1078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5A4A-2CBB-4AB4-B29C-4C466F7738EA}" type="datetimeFigureOut">
              <a:rPr lang="ko-KR" altLang="en-US" smtClean="0"/>
              <a:t>2015-12-20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E233-9A90-42C0-B228-FA5039A96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8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700808"/>
            <a:ext cx="9144000" cy="3456384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Tio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8" y="2025189"/>
            <a:ext cx="3096344" cy="280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io\Desktop\morimori.png\morimor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1700808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17065" y="4919025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4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11" y="5160803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 descr="C:\Users\Tio\Desktop\KakaoTalk_20151220_07383149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24744"/>
            <a:ext cx="2592288" cy="460851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3419872" y="1556792"/>
            <a:ext cx="158417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986796" y="1548166"/>
            <a:ext cx="648072" cy="6480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 descr="C:\Users\Tio\Desktop\mai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52" y="2187612"/>
            <a:ext cx="4285585" cy="21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707904" y="4788441"/>
            <a:ext cx="5201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“welcome to wonderland”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6592" y="272617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Call number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24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0992" y="2967335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 &amp; A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3896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0992" y="2967335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THANKS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842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Tio\Desktop\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21742"/>
            <a:ext cx="2223482" cy="222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4067944" y="1761295"/>
            <a:ext cx="3456384" cy="2315777"/>
          </a:xfrm>
          <a:prstGeom prst="wedgeEllipseCallout">
            <a:avLst>
              <a:gd name="adj1" fmla="val -49178"/>
              <a:gd name="adj2" fmla="val 392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Welcome to wonderland!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8288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576" y="3105834"/>
            <a:ext cx="452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“Wonderland”   =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075" name="Picture 3" descr="C:\Users\Tio\Desktop\48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39" y="2060848"/>
            <a:ext cx="2768361" cy="27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858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16976" y="1543868"/>
            <a:ext cx="388843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900" b="1" dirty="0" smtClean="0">
                <a:solidFill>
                  <a:schemeClr val="bg1"/>
                </a:solidFill>
              </a:rPr>
              <a:t>?</a:t>
            </a:r>
            <a:endParaRPr lang="ko-KR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21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 descr="C:\Users\Tio\Desktop\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40" y="2704128"/>
            <a:ext cx="1449742" cy="144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io\Desktop\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16" y="1391530"/>
            <a:ext cx="4074951" cy="40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9472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11" y="518648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 descr="C:\Users\Tio\새 폴더\main\bg_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58734"/>
            <a:ext cx="2025225" cy="36004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Tio\새 폴더\main\button_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348" y="4613551"/>
            <a:ext cx="473841" cy="419688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9" name="Picture 5" descr="C:\Users\Tio\새 폴더\main\bg_off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158734"/>
            <a:ext cx="2025225" cy="36004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Tio\새 폴더\main\button_off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01" y="4613551"/>
            <a:ext cx="520427" cy="460949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75656" y="1414517"/>
            <a:ext cx="2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ON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6904" y="1414517"/>
            <a:ext cx="2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OFF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923928" y="1593666"/>
            <a:ext cx="1152128" cy="288032"/>
          </a:xfrm>
          <a:prstGeom prst="rightArrow">
            <a:avLst>
              <a:gd name="adj1" fmla="val 26040"/>
              <a:gd name="adj2" fmla="val 769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779945" y="4941168"/>
            <a:ext cx="85595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3618644" y="4301722"/>
            <a:ext cx="576064" cy="6394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82817" y="5085184"/>
            <a:ext cx="89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33268" y="4310348"/>
            <a:ext cx="566801" cy="7758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441488" y="3573016"/>
            <a:ext cx="2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</a:rPr>
              <a:t>Click!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0944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6936" y="296733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SOUND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5088" y="37943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STRANGE 1</a:t>
            </a:r>
            <a:endParaRPr lang="ko-KR" altLang="en-US" sz="2400" dirty="0"/>
          </a:p>
        </p:txBody>
      </p:sp>
      <p:pic>
        <p:nvPicPr>
          <p:cNvPr id="7171" name="Picture 3" descr="C:\Users\Tio\Desktop\f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413000"/>
            <a:ext cx="10287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Tio\Desktop\fd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051720" y="2426387"/>
            <a:ext cx="10287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164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56936" y="3440872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QUIZ LOCK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5088" y="42634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STRANGE 2</a:t>
            </a:r>
            <a:endParaRPr lang="ko-KR" altLang="en-US" sz="2400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779912" y="2084332"/>
            <a:ext cx="1512168" cy="11223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3990532" y="1556792"/>
            <a:ext cx="1090928" cy="1090928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03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157192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700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8" y="1052736"/>
            <a:ext cx="9144000" cy="4752528"/>
          </a:xfrm>
          <a:prstGeom prst="rect">
            <a:avLst/>
          </a:prstGeom>
          <a:solidFill>
            <a:srgbClr val="A46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11" y="1052736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 flipV="1">
            <a:off x="-10808" y="5567097"/>
            <a:ext cx="9144000" cy="23816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9569" y="2967335"/>
            <a:ext cx="6052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BACKGROUND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5088" y="379437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STRANGE 3</a:t>
            </a:r>
            <a:endParaRPr lang="ko-KR" altLang="en-US" sz="2400" dirty="0"/>
          </a:p>
        </p:txBody>
      </p:sp>
      <p:sp>
        <p:nvSpPr>
          <p:cNvPr id="7" name="원형 화살표 6"/>
          <p:cNvSpPr/>
          <p:nvPr/>
        </p:nvSpPr>
        <p:spPr>
          <a:xfrm>
            <a:off x="2910100" y="1268760"/>
            <a:ext cx="3246076" cy="3246076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원형 화살표 10"/>
          <p:cNvSpPr/>
          <p:nvPr/>
        </p:nvSpPr>
        <p:spPr>
          <a:xfrm rot="10800000">
            <a:off x="2843809" y="2348880"/>
            <a:ext cx="3246076" cy="3246076"/>
          </a:xfrm>
          <a:prstGeom prst="circular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935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35</Words>
  <Application>Microsoft Office PowerPoint</Application>
  <PresentationFormat>화면 슬라이드 쇼(4:3)</PresentationFormat>
  <Paragraphs>17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Tio</dc:creator>
  <cp:lastModifiedBy>Tio</cp:lastModifiedBy>
  <cp:revision>18</cp:revision>
  <dcterms:created xsi:type="dcterms:W3CDTF">2015-12-19T17:24:15Z</dcterms:created>
  <dcterms:modified xsi:type="dcterms:W3CDTF">2015-12-19T22:56:30Z</dcterms:modified>
</cp:coreProperties>
</file>