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80" r:id="rId12"/>
    <p:sldId id="282" r:id="rId13"/>
    <p:sldId id="281" r:id="rId14"/>
    <p:sldId id="266" r:id="rId15"/>
    <p:sldId id="283" r:id="rId16"/>
    <p:sldId id="284" r:id="rId17"/>
    <p:sldId id="265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1E2"/>
    <a:srgbClr val="1B1B1B"/>
    <a:srgbClr val="0F0749"/>
    <a:srgbClr val="02081C"/>
    <a:srgbClr val="262626"/>
    <a:srgbClr val="FF2F2F"/>
    <a:srgbClr val="232323"/>
    <a:srgbClr val="1F1F1F"/>
    <a:srgbClr val="3C615C"/>
    <a:srgbClr val="D2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60" d="100"/>
          <a:sy n="160" d="100"/>
        </p:scale>
        <p:origin x="-5376" y="-8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6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D5CD-1B7E-46FB-8ACD-13563C52C2DB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1598-DD01-489D-9AD0-BA6C788D9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2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flipV="1">
            <a:off x="6926966" y="1143850"/>
            <a:ext cx="3355521" cy="4318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24946" y="802236"/>
            <a:ext cx="3384645" cy="354841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430006" y="904060"/>
            <a:ext cx="117591" cy="183278"/>
            <a:chOff x="5083790" y="1853526"/>
            <a:chExt cx="242449" cy="377883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083790" y="1903863"/>
              <a:ext cx="242449" cy="327546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5140187" y="1853526"/>
              <a:ext cx="129654" cy="341194"/>
            </a:xfrm>
            <a:prstGeom prst="rect">
              <a:avLst/>
            </a:prstGeom>
            <a:solidFill>
              <a:srgbClr val="F7F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526164" y="8502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 : 30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039957" y="898212"/>
            <a:ext cx="343595" cy="343595"/>
            <a:chOff x="7990764" y="2395182"/>
            <a:chExt cx="600502" cy="600502"/>
          </a:xfrm>
        </p:grpSpPr>
        <p:sp>
          <p:nvSpPr>
            <p:cNvPr id="14" name="원형 13"/>
            <p:cNvSpPr/>
            <p:nvPr userDrawn="1"/>
          </p:nvSpPr>
          <p:spPr>
            <a:xfrm>
              <a:off x="7990764" y="2395182"/>
              <a:ext cx="600502" cy="600502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원형 14"/>
            <p:cNvSpPr/>
            <p:nvPr userDrawn="1"/>
          </p:nvSpPr>
          <p:spPr>
            <a:xfrm>
              <a:off x="8126673" y="2531091"/>
              <a:ext cx="328684" cy="328684"/>
            </a:xfrm>
            <a:prstGeom prst="pie">
              <a:avLst>
                <a:gd name="adj1" fmla="val 13364202"/>
                <a:gd name="adj2" fmla="val 19067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9" y="139417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E8DC-0669-45BF-AAA8-2D965FEE67D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3C89-C9A4-451E-9040-134E25A5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5.jpe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478760" y="1948337"/>
            <a:ext cx="3246352" cy="2597063"/>
            <a:chOff x="4991519" y="1062681"/>
            <a:chExt cx="3246352" cy="2597063"/>
          </a:xfrm>
        </p:grpSpPr>
        <p:grpSp>
          <p:nvGrpSpPr>
            <p:cNvPr id="19" name="그룹 18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" name="타원 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" name="직각 삼각형 1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3" name="직각 삼각형 1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직각 삼각형 1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8" name="다이아몬드 1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610502" y="2043044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97011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393705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03387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3910362"/>
            <a:ext cx="3208421" cy="2009175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8050110" y="409872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49" y="4792742"/>
            <a:ext cx="283286" cy="2832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827" y="4019181"/>
            <a:ext cx="366444" cy="36644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078" y="4800724"/>
            <a:ext cx="304275" cy="3042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82" y="4770802"/>
            <a:ext cx="300622" cy="30062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66" y="4089892"/>
            <a:ext cx="368891" cy="2564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90" y="4128375"/>
            <a:ext cx="491707" cy="194634"/>
          </a:xfrm>
          <a:prstGeom prst="rect">
            <a:avLst/>
          </a:prstGeom>
        </p:spPr>
      </p:pic>
      <p:cxnSp>
        <p:nvCxnSpPr>
          <p:cNvPr id="110" name="직선 연결선 109"/>
          <p:cNvCxnSpPr/>
          <p:nvPr/>
        </p:nvCxnSpPr>
        <p:spPr>
          <a:xfrm flipV="1">
            <a:off x="9155315" y="4088077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715923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8239990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9320745" y="4643525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050110" y="483430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9155315" y="4823659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715923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8239990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320745" y="5379107"/>
            <a:ext cx="71866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5793" y="4383383"/>
            <a:ext cx="276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                    태그수정                       로그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09471" y="5126687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이름변경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6231" y="5102243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95789" y="514494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정보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41614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114054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107000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217660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50325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377904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752845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17266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331998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02876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832847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030478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15280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777552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411099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14081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010400" y="4615765"/>
            <a:ext cx="3208421" cy="130377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23" y="4703696"/>
            <a:ext cx="300622" cy="30062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52" y="5473195"/>
            <a:ext cx="337615" cy="33761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51" y="4737224"/>
            <a:ext cx="491707" cy="194634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 flipH="1">
            <a:off x="7159235" y="5349373"/>
            <a:ext cx="117992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8876567" y="5333331"/>
            <a:ext cx="1178886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8602676" y="4793594"/>
            <a:ext cx="0" cy="399649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04255" y="5018866"/>
            <a:ext cx="702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선택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42509" y="503513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1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188084"/>
            <a:ext cx="187200" cy="187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65547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566275"/>
            <a:ext cx="187200" cy="1872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5547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2929450"/>
            <a:ext cx="187200" cy="1872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547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3310613"/>
            <a:ext cx="187200" cy="18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65547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210306"/>
            <a:ext cx="187200" cy="18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65547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242537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6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5" y="4849097"/>
            <a:ext cx="187691" cy="18769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05399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5399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5399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399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2" y="5613582"/>
            <a:ext cx="187200" cy="1872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65547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250010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9868785" y="1317187"/>
            <a:ext cx="189720" cy="45720"/>
            <a:chOff x="5963872" y="1124454"/>
            <a:chExt cx="189720" cy="45720"/>
          </a:xfrm>
        </p:grpSpPr>
        <p:sp>
          <p:nvSpPr>
            <p:cNvPr id="19" name="타원 18"/>
            <p:cNvSpPr/>
            <p:nvPr/>
          </p:nvSpPr>
          <p:spPr>
            <a:xfrm flipV="1">
              <a:off x="5963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 flipV="1">
              <a:off x="6035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 flipV="1">
              <a:off x="6107872" y="1124454"/>
              <a:ext cx="45720" cy="4572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166568" y="2220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6568" y="259734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6568" y="2966886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6568" y="3346693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7166568" y="524905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166568" y="564232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527340" y="4873804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27340" y="4507351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527340" y="3750315"/>
            <a:ext cx="129713" cy="129713"/>
          </a:xfrm>
          <a:prstGeom prst="roundRect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527340" y="4130123"/>
            <a:ext cx="129713" cy="129713"/>
          </a:xfrm>
          <a:prstGeom prst="roundRect">
            <a:avLst/>
          </a:prstGeom>
          <a:solidFill>
            <a:srgbClr val="73F1E2"/>
          </a:solidFill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348539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220553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9548609" y="1982256"/>
            <a:ext cx="495858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새 폴더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923853" y="2046943"/>
            <a:ext cx="60409" cy="60409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8507426" y="1982256"/>
            <a:ext cx="993489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엄청 긴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검색어입니다ㅎㅎ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392264" y="2046943"/>
            <a:ext cx="60409" cy="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348539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rot="10800000">
            <a:off x="8207918" y="2191246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359938" y="1925713"/>
            <a:ext cx="1708040" cy="215444"/>
            <a:chOff x="8374282" y="2043775"/>
            <a:chExt cx="1708040" cy="21544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9324564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8408865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249" y="2100312"/>
              <a:ext cx="117251" cy="11725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33" y="2092867"/>
              <a:ext cx="117251" cy="1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374282" y="2043775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이름 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04145" y="204377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내림차순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150108" y="2615242"/>
            <a:ext cx="2894359" cy="3340881"/>
            <a:chOff x="7150108" y="2613480"/>
            <a:chExt cx="2894359" cy="33408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613480"/>
              <a:ext cx="247804" cy="24780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14846" y="2625204"/>
              <a:ext cx="7296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 컴퓨터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150108" y="291589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2718278"/>
              <a:ext cx="117251" cy="117251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2991671"/>
              <a:ext cx="247804" cy="24780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414846" y="3003395"/>
              <a:ext cx="6912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직박구리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150108" y="329570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092454"/>
              <a:ext cx="117251" cy="117251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354846"/>
              <a:ext cx="247804" cy="24780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14846" y="3366570"/>
              <a:ext cx="6896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Android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150108" y="367551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3466630"/>
              <a:ext cx="117251" cy="117251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3736009"/>
              <a:ext cx="247804" cy="2478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414846" y="3747733"/>
              <a:ext cx="11063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Opened Folder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7150108" y="4055320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95952" y="3840807"/>
              <a:ext cx="117251" cy="117251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473462" y="4435128"/>
              <a:ext cx="2571005" cy="1139424"/>
              <a:chOff x="7150108" y="3993168"/>
              <a:chExt cx="2894359" cy="1139424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150108" y="3993168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7150108" y="4372976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7150108" y="4752784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50108" y="5132592"/>
                <a:ext cx="2894359" cy="0"/>
              </a:xfrm>
              <a:prstGeom prst="line">
                <a:avLst/>
              </a:prstGeom>
              <a:ln w="12700">
                <a:solidFill>
                  <a:srgbClr val="1B1B1B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/>
            <p:nvPr/>
          </p:nvCxnSpPr>
          <p:spPr>
            <a:xfrm>
              <a:off x="7150108" y="5954361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042" y="5635702"/>
              <a:ext cx="247804" cy="24780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7414846" y="5645212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Design</a:t>
              </a: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755872"/>
              <a:ext cx="117251" cy="117251"/>
            </a:xfrm>
            <a:prstGeom prst="rect">
              <a:avLst/>
            </a:prstGeom>
          </p:spPr>
        </p:pic>
        <p:cxnSp>
          <p:nvCxnSpPr>
            <p:cNvPr id="79" name="직선 연결선 78"/>
            <p:cNvCxnSpPr/>
            <p:nvPr/>
          </p:nvCxnSpPr>
          <p:spPr>
            <a:xfrm flipV="1">
              <a:off x="7306705" y="4124028"/>
              <a:ext cx="0" cy="1450524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152583"/>
              <a:ext cx="199739" cy="199739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8" y="4532390"/>
              <a:ext cx="199739" cy="199739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837" y="4916116"/>
              <a:ext cx="199739" cy="199739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885" y="5255840"/>
              <a:ext cx="247804" cy="24780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813367" y="4128452"/>
              <a:ext cx="1353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무언가 있는 파일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.txt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13367" y="4499331"/>
              <a:ext cx="1904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엄청난 초특급 기밀 문서</a:t>
              </a:r>
              <a:r>
                <a:rPr lang="en-US" altLang="ko-KR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.</a:t>
              </a:r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docx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3367" y="4870210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File.file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13367" y="5241088"/>
              <a:ext cx="15664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폴더 좀 닫아줬음 좋겠다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952" y="5371059"/>
              <a:ext cx="117251" cy="117251"/>
            </a:xfrm>
            <a:prstGeom prst="rect">
              <a:avLst/>
            </a:prstGeom>
          </p:spPr>
        </p:pic>
        <p:cxnSp>
          <p:nvCxnSpPr>
            <p:cNvPr id="96" name="직선 연결선 95"/>
            <p:cNvCxnSpPr/>
            <p:nvPr/>
          </p:nvCxnSpPr>
          <p:spPr>
            <a:xfrm>
              <a:off x="7314178" y="5568690"/>
              <a:ext cx="73535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338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58553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rot="10800000">
            <a:off x="8207918" y="2457956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359938" y="2187648"/>
            <a:ext cx="1708040" cy="215444"/>
            <a:chOff x="8374282" y="2043775"/>
            <a:chExt cx="1708040" cy="21544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9324564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8408865" y="2249454"/>
              <a:ext cx="757758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249" y="2100312"/>
              <a:ext cx="117251" cy="11725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33" y="2092867"/>
              <a:ext cx="117251" cy="1172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8374282" y="2043775"/>
              <a:ext cx="5020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이름 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04145" y="2043775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내림차순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9548609" y="1982256"/>
            <a:ext cx="495858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새 폴더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923853" y="2046943"/>
            <a:ext cx="60409" cy="60409"/>
          </a:xfrm>
          <a:prstGeom prst="rect">
            <a:avLst/>
          </a:prstGeom>
        </p:spPr>
      </p:pic>
      <p:sp>
        <p:nvSpPr>
          <p:cNvPr id="95" name="모서리가 둥근 직사각형 94"/>
          <p:cNvSpPr/>
          <p:nvPr/>
        </p:nvSpPr>
        <p:spPr>
          <a:xfrm>
            <a:off x="8507426" y="1982256"/>
            <a:ext cx="993489" cy="189783"/>
          </a:xfrm>
          <a:prstGeom prst="roundRect">
            <a:avLst/>
          </a:prstGeom>
          <a:noFill/>
          <a:ln w="12700">
            <a:solidFill>
              <a:srgbClr val="73F1E2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엄청 긴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검색어입니다ㅎㅎ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 flipH="1" flipV="1">
            <a:off x="9392264" y="2046943"/>
            <a:ext cx="60409" cy="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검색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863404" y="1262845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7" name="타원 16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1" name="직각 삼각형 10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3" name="직각 삼각형 12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" name="그룹 13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5" name="직각 삼각형 14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각 삼각형 15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" name="다이아몬드 9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파일 매니저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7" y="1268078"/>
            <a:ext cx="202574" cy="2025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3294049"/>
            <a:ext cx="247804" cy="24780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연결선 68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9600591" y="4079963"/>
            <a:ext cx="483299" cy="483299"/>
            <a:chOff x="9600591" y="4079963"/>
            <a:chExt cx="483299" cy="483299"/>
          </a:xfrm>
        </p:grpSpPr>
        <p:sp>
          <p:nvSpPr>
            <p:cNvPr id="74" name="타원 73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73" name="타원 72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825" y="4800254"/>
              <a:ext cx="270831" cy="270831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24" name="타원 23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803714" y="4198502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영수증 촬영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70266" y="481255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9226800" y="1692000"/>
            <a:ext cx="284400" cy="284400"/>
            <a:chOff x="2771223" y="2236308"/>
            <a:chExt cx="2601185" cy="260118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223" y="2236308"/>
              <a:ext cx="2601185" cy="260118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3172766" y="2768713"/>
              <a:ext cx="1868157" cy="14403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93" y="1687593"/>
            <a:ext cx="304171" cy="304171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2262605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150850" y="2713389"/>
            <a:ext cx="351920" cy="351920"/>
            <a:chOff x="4560363" y="4011491"/>
            <a:chExt cx="953146" cy="953146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1" name="타원 10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7150108" y="313003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602413" y="27623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7150850" y="3213175"/>
            <a:ext cx="351920" cy="351920"/>
            <a:chOff x="4560363" y="4011491"/>
            <a:chExt cx="953146" cy="953146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06" name="타원 10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7" name="직선 연결선 106"/>
          <p:cNvCxnSpPr/>
          <p:nvPr/>
        </p:nvCxnSpPr>
        <p:spPr>
          <a:xfrm>
            <a:off x="7150108" y="3629818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326217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150850" y="3712961"/>
            <a:ext cx="351920" cy="351920"/>
            <a:chOff x="4560363" y="4011491"/>
            <a:chExt cx="953146" cy="953146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1" name="타원 11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연결선 111"/>
          <p:cNvCxnSpPr/>
          <p:nvPr/>
        </p:nvCxnSpPr>
        <p:spPr>
          <a:xfrm>
            <a:off x="7150108" y="4450033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02413" y="3761963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7150850" y="4539516"/>
            <a:ext cx="351920" cy="351920"/>
            <a:chOff x="4560363" y="4011491"/>
            <a:chExt cx="953146" cy="953146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7150108" y="4956159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02413" y="4588518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150850" y="5045642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직선 연결선 121"/>
          <p:cNvCxnSpPr/>
          <p:nvPr/>
        </p:nvCxnSpPr>
        <p:spPr>
          <a:xfrm>
            <a:off x="7150108" y="5462285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02413" y="5094644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5525962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7602413" y="5574964"/>
            <a:ext cx="1527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9018605" y="4133683"/>
            <a:ext cx="187605" cy="187605"/>
            <a:chOff x="4023511" y="1874470"/>
            <a:chExt cx="1651692" cy="1651692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131" name="그룹 130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133" name="직각 삼각형 132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135" name="직각 삼각형 134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137" name="직각 삼각형 136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각 삼각형 137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32" name="타원 13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9174545" y="4121954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메시지 보내기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974220" y="3664856"/>
            <a:ext cx="45719" cy="742945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570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10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5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604236" y="5285660"/>
            <a:ext cx="483299" cy="483299"/>
            <a:chOff x="9604236" y="5285660"/>
            <a:chExt cx="483299" cy="483299"/>
          </a:xfrm>
        </p:grpSpPr>
        <p:sp>
          <p:nvSpPr>
            <p:cNvPr id="37" name="타원 36"/>
            <p:cNvSpPr/>
            <p:nvPr/>
          </p:nvSpPr>
          <p:spPr>
            <a:xfrm>
              <a:off x="9604236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 flipH="1">
              <a:off x="9830977" y="5411222"/>
              <a:ext cx="45719" cy="2480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8924" y="21733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48924" y="268322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348924" y="317903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348924" y="367980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348924" y="41815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48924" y="468284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348924" y="5184077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2017/09/11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7717" y="-312516"/>
            <a:ext cx="7211028" cy="7917083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37550" y="-1061319"/>
            <a:ext cx="1276157" cy="982039"/>
            <a:chOff x="4991519" y="1062681"/>
            <a:chExt cx="3374875" cy="2597063"/>
          </a:xfrm>
        </p:grpSpPr>
        <p:grpSp>
          <p:nvGrpSpPr>
            <p:cNvPr id="5" name="그룹 4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타원 15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" name="직각 삼각형 9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" name="그룹 10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2" name="직각 삼각형 11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" name="그룹 12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4" name="직각 삼각형 13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각 삼각형 14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" name="다이아몬드 8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785" y="337515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Index</a:t>
            </a:r>
            <a:endParaRPr lang="ko-KR" altLang="en-US" sz="40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310" y="1475313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 소개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4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ko-KR" altLang="en-US" sz="24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963937" y="1001310"/>
            <a:ext cx="5648446" cy="6663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9226443" y="1692124"/>
            <a:ext cx="284010" cy="284010"/>
            <a:chOff x="4023511" y="1874470"/>
            <a:chExt cx="1651692" cy="165169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grpSp>
          <p:nvGrpSpPr>
            <p:cNvPr id="69" name="그룹 68"/>
            <p:cNvGrpSpPr/>
            <p:nvPr/>
          </p:nvGrpSpPr>
          <p:grpSpPr>
            <a:xfrm>
              <a:off x="4686746" y="2316397"/>
              <a:ext cx="289155" cy="738144"/>
              <a:chOff x="3730330" y="1427359"/>
              <a:chExt cx="1823579" cy="4655183"/>
            </a:xfrm>
            <a:solidFill>
              <a:srgbClr val="73F1E2"/>
            </a:solidFill>
          </p:grpSpPr>
          <p:sp>
            <p:nvSpPr>
              <p:cNvPr id="71" name="직각 삼각형 70"/>
              <p:cNvSpPr/>
              <p:nvPr/>
            </p:nvSpPr>
            <p:spPr>
              <a:xfrm rot="7876550">
                <a:off x="4834947" y="3752769"/>
                <a:ext cx="315352" cy="35329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30330" y="1427359"/>
                <a:ext cx="1823579" cy="4655183"/>
                <a:chOff x="3730330" y="1427359"/>
                <a:chExt cx="1823579" cy="4655183"/>
              </a:xfrm>
              <a:grpFill/>
            </p:grpSpPr>
            <p:sp>
              <p:nvSpPr>
                <p:cNvPr id="73" name="직각 삼각형 72"/>
                <p:cNvSpPr/>
                <p:nvPr/>
              </p:nvSpPr>
              <p:spPr>
                <a:xfrm rot="18933338">
                  <a:off x="3730330" y="14273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 rot="10589701">
                  <a:off x="4114971" y="3289954"/>
                  <a:ext cx="1438938" cy="2792588"/>
                  <a:chOff x="3882730" y="1579759"/>
                  <a:chExt cx="1438938" cy="2792588"/>
                </a:xfrm>
                <a:grpFill/>
              </p:grpSpPr>
              <p:sp>
                <p:nvSpPr>
                  <p:cNvPr id="75" name="직각 삼각형 74"/>
                  <p:cNvSpPr/>
                  <p:nvPr/>
                </p:nvSpPr>
                <p:spPr>
                  <a:xfrm rot="18933338">
                    <a:off x="3882730" y="15797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각 삼각형 75"/>
                  <p:cNvSpPr/>
                  <p:nvPr/>
                </p:nvSpPr>
                <p:spPr>
                  <a:xfrm rot="7876550">
                    <a:off x="4987347" y="3905169"/>
                    <a:ext cx="315352" cy="353291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0" name="타원 69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메신저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83" y="1262276"/>
            <a:ext cx="208272" cy="20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 flipH="1">
            <a:off x="7135587" y="20614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00" y="1688400"/>
            <a:ext cx="306000" cy="30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150850" y="2213603"/>
            <a:ext cx="351920" cy="351920"/>
            <a:chOff x="4560363" y="4011491"/>
            <a:chExt cx="953146" cy="953146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/>
          <p:cNvCxnSpPr/>
          <p:nvPr/>
        </p:nvCxnSpPr>
        <p:spPr>
          <a:xfrm>
            <a:off x="7150108" y="26302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2413" y="216882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홍길동 사장님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150850" y="2713560"/>
            <a:ext cx="351920" cy="351920"/>
            <a:chOff x="4560363" y="4011491"/>
            <a:chExt cx="953146" cy="9531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3" name="타원 5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7150108" y="312906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02413" y="2675528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사오정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150850" y="3213517"/>
            <a:ext cx="351920" cy="351920"/>
            <a:chOff x="4560363" y="4011491"/>
            <a:chExt cx="953146" cy="95314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7150108" y="362788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02413" y="317134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손오공 과장님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150850" y="3713474"/>
            <a:ext cx="351920" cy="351920"/>
            <a:chOff x="4560363" y="4011491"/>
            <a:chExt cx="953146" cy="9531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150108" y="412670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02413" y="367260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동기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저팔계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50850" y="4213431"/>
            <a:ext cx="351920" cy="351920"/>
            <a:chOff x="4560363" y="4011491"/>
            <a:chExt cx="953146" cy="95314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7150108" y="462552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02413" y="417386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생긴 부장님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150850" y="4713388"/>
            <a:ext cx="351920" cy="351920"/>
            <a:chOff x="4560363" y="4011491"/>
            <a:chExt cx="953146" cy="953146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7150108" y="512434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02413" y="467512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순 내림차순 따위 대리님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150850" y="5213346"/>
            <a:ext cx="351920" cy="351920"/>
            <a:chOff x="4560363" y="4011491"/>
            <a:chExt cx="953146" cy="953146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02413" y="5176383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지키지 않습니다 상무님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088171" y="2184968"/>
            <a:ext cx="45719" cy="694449"/>
          </a:xfrm>
          <a:prstGeom prst="rect">
            <a:avLst/>
          </a:prstGeom>
          <a:solidFill>
            <a:srgbClr val="1B1B1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7150108" y="5623167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02413" y="236975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02413" y="2876824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02413" y="338389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02413" y="3890962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 퇴근함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ㅃ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02413" y="4398031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파일을 보냈습니다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2413" y="489965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02413" y="5401280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어서 일하게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9600591" y="5285660"/>
            <a:ext cx="483299" cy="483299"/>
            <a:chOff x="9600591" y="5285660"/>
            <a:chExt cx="483299" cy="483299"/>
          </a:xfrm>
        </p:grpSpPr>
        <p:sp>
          <p:nvSpPr>
            <p:cNvPr id="98" name="타원 97"/>
            <p:cNvSpPr/>
            <p:nvPr/>
          </p:nvSpPr>
          <p:spPr>
            <a:xfrm>
              <a:off x="9600591" y="5285660"/>
              <a:ext cx="483299" cy="483299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804" y="5449113"/>
              <a:ext cx="186872" cy="186872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8794549" y="4812559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메시지 쓰기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600591" y="4694020"/>
            <a:ext cx="483299" cy="483299"/>
            <a:chOff x="9600591" y="4694020"/>
            <a:chExt cx="483299" cy="483299"/>
          </a:xfrm>
        </p:grpSpPr>
        <p:sp>
          <p:nvSpPr>
            <p:cNvPr id="95" name="타원 94"/>
            <p:cNvSpPr/>
            <p:nvPr/>
          </p:nvSpPr>
          <p:spPr>
            <a:xfrm>
              <a:off x="9600591" y="4694020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9727088" y="4820517"/>
              <a:ext cx="230304" cy="230304"/>
              <a:chOff x="4023511" y="1874470"/>
              <a:chExt cx="1651692" cy="1651692"/>
            </a:xfrm>
          </p:grpSpPr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511" y="1874470"/>
                <a:ext cx="1651692" cy="1651692"/>
              </a:xfrm>
              <a:prstGeom prst="rect">
                <a:avLst/>
              </a:prstGeom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4686746" y="2316397"/>
                <a:ext cx="289155" cy="738144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06" name="직각 삼각형 105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0" name="그룹 10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16" name="직각 삼각형 115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7" name="그룹 116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18" name="직각 삼각형 117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" name="직각 삼각형 118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05" name="타원 104"/>
              <p:cNvSpPr/>
              <p:nvPr/>
            </p:nvSpPr>
            <p:spPr>
              <a:xfrm>
                <a:off x="4271427" y="2151906"/>
                <a:ext cx="1155861" cy="990669"/>
              </a:xfrm>
              <a:prstGeom prst="ellipse">
                <a:avLst/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3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79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대화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공유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29729" y="1253320"/>
            <a:ext cx="213040" cy="21304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타원 32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7" name="직각 삼각형 26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9" name="직각 삼각형 28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0" name="그룹 29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1" name="직각 삼각형 30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각 삼각형 31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6" name="다이아몬드 25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7370138" y="124335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grpSp>
        <p:nvGrpSpPr>
          <p:cNvPr id="96" name="그룹 95"/>
          <p:cNvGrpSpPr/>
          <p:nvPr/>
        </p:nvGrpSpPr>
        <p:grpSpPr>
          <a:xfrm>
            <a:off x="7150850" y="1688735"/>
            <a:ext cx="351920" cy="351920"/>
            <a:chOff x="4560363" y="4011491"/>
            <a:chExt cx="953146" cy="9531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502770" y="164925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7589553" y="1873287"/>
            <a:ext cx="803333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다 했냐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9609364" y="2270615"/>
            <a:ext cx="46098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ㅇㅇ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150850" y="2741928"/>
            <a:ext cx="351920" cy="351920"/>
            <a:chOff x="4560363" y="4011491"/>
            <a:chExt cx="953146" cy="95314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46536"/>
              <a:ext cx="483056" cy="483056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4560363" y="4011491"/>
              <a:ext cx="953146" cy="953146"/>
            </a:xfrm>
            <a:prstGeom prst="ellipse">
              <a:avLst/>
            </a:prstGeom>
            <a:noFill/>
            <a:ln w="19050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7502770" y="27024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동기 </a:t>
            </a:r>
            <a:r>
              <a:rPr lang="ko-KR" altLang="en-US" sz="800" dirty="0" err="1">
                <a:solidFill>
                  <a:schemeClr val="bg1">
                    <a:lumMod val="85000"/>
                  </a:schemeClr>
                </a:solidFill>
              </a:rPr>
              <a:t>저</a:t>
            </a:r>
            <a:r>
              <a:rPr lang="ko-KR" altLang="en-US" sz="800" dirty="0" err="1" smtClean="0">
                <a:solidFill>
                  <a:schemeClr val="bg1">
                    <a:lumMod val="85000"/>
                  </a:schemeClr>
                </a:solidFill>
              </a:rPr>
              <a:t>팔계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7589553" y="2926480"/>
            <a:ext cx="868647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 빠르네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9" name="순서도: 대체 처리 128"/>
          <p:cNvSpPr/>
          <p:nvPr/>
        </p:nvSpPr>
        <p:spPr>
          <a:xfrm>
            <a:off x="7589554" y="3320549"/>
            <a:ext cx="803332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 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ㄱㄱ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3122" y="5429250"/>
            <a:ext cx="3192236" cy="45720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82989" y="5542698"/>
            <a:ext cx="230304" cy="230304"/>
            <a:chOff x="11046981" y="4586139"/>
            <a:chExt cx="230304" cy="230304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6981" y="4586139"/>
              <a:ext cx="230304" cy="230304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11089713" y="4624823"/>
              <a:ext cx="161168" cy="138134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101772" y="5553469"/>
            <a:ext cx="208763" cy="208763"/>
            <a:chOff x="7109936" y="5542068"/>
            <a:chExt cx="248077" cy="248077"/>
          </a:xfrm>
        </p:grpSpPr>
        <p:sp>
          <p:nvSpPr>
            <p:cNvPr id="133" name="직사각형 132"/>
            <p:cNvSpPr/>
            <p:nvPr/>
          </p:nvSpPr>
          <p:spPr>
            <a:xfrm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 flipH="1">
              <a:off x="7211115" y="5542068"/>
              <a:ext cx="45719" cy="248077"/>
            </a:xfrm>
            <a:prstGeom prst="rect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379629" y="5476021"/>
            <a:ext cx="2401887" cy="387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드립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좀</a:t>
            </a:r>
            <a:r>
              <a:rPr lang="en-US" altLang="ko-KR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900" dirty="0" smtClean="0">
                <a:solidFill>
                  <a:srgbClr val="1B1B1B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치지마</a:t>
            </a:r>
            <a:endParaRPr lang="ko-KR" altLang="en-US" sz="900" dirty="0">
              <a:solidFill>
                <a:srgbClr val="1B1B1B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6" name="Picture 2" descr="공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10" y="3711897"/>
            <a:ext cx="1274919" cy="83870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순서도: 대체 처리 135"/>
          <p:cNvSpPr/>
          <p:nvPr/>
        </p:nvSpPr>
        <p:spPr>
          <a:xfrm>
            <a:off x="8645562" y="4675014"/>
            <a:ext cx="1424789" cy="334735"/>
          </a:xfrm>
          <a:prstGeom prst="flowChartAlternateProcess">
            <a:avLst/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일하기 싫어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16" y="4742511"/>
            <a:ext cx="199739" cy="19973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89553" y="3714618"/>
            <a:ext cx="1262470" cy="835983"/>
          </a:xfrm>
          <a:prstGeom prst="roundRect">
            <a:avLst>
              <a:gd name="adj" fmla="val 4695"/>
            </a:avLst>
          </a:prstGeom>
          <a:noFill/>
          <a:ln w="19050">
            <a:solidFill>
              <a:srgbClr val="73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35" y="766464"/>
            <a:ext cx="3751890" cy="51601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288626" y="5170928"/>
            <a:ext cx="664543" cy="664543"/>
            <a:chOff x="9600591" y="4079963"/>
            <a:chExt cx="483299" cy="483299"/>
          </a:xfrm>
        </p:grpSpPr>
        <p:sp>
          <p:nvSpPr>
            <p:cNvPr id="48" name="타원 47"/>
            <p:cNvSpPr/>
            <p:nvPr/>
          </p:nvSpPr>
          <p:spPr>
            <a:xfrm>
              <a:off x="9600591" y="4079963"/>
              <a:ext cx="483299" cy="483299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015" y="4181387"/>
              <a:ext cx="280450" cy="280450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8" y="1955037"/>
            <a:ext cx="2062987" cy="28373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7242" y="160096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 경로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server/folder/in/my/heart/bills 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135587" y="185805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2" y="5404583"/>
            <a:ext cx="193768" cy="19376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72" y="5409143"/>
            <a:ext cx="184649" cy="1846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149183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경로 변경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0465" y="5384525"/>
            <a:ext cx="233884" cy="233884"/>
            <a:chOff x="4146389" y="4228721"/>
            <a:chExt cx="1448316" cy="1448316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389" y="4228721"/>
              <a:ext cx="1448316" cy="1448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181222" y="4228721"/>
              <a:ext cx="1143133" cy="1033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9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838828" y="5654261"/>
            <a:ext cx="3289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공유</a:t>
            </a:r>
            <a:endParaRPr lang="en-US" altLang="ko-KR" sz="6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74" y="5381922"/>
            <a:ext cx="239090" cy="23909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970384" y="5654261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태그 수정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32794" y="4847083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이쁨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김지원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날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가져요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사랑해요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이상형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err="1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긴생머리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</a:t>
            </a:r>
            <a:r>
              <a:rPr lang="ko-KR" altLang="en-US" sz="8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최고야</a:t>
            </a:r>
            <a:endParaRPr lang="ko-KR" altLang="en-US" sz="8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09784" y="5654261"/>
            <a:ext cx="4010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809220" y="5398551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8612682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9416144" y="5393884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 rot="5400000">
            <a:off x="8334275" y="2083757"/>
            <a:ext cx="265640" cy="2686223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1487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촬영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업로드 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카메라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86" y="1242814"/>
            <a:ext cx="218550" cy="218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1709099"/>
            <a:ext cx="139663" cy="139663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H="1">
            <a:off x="7135587" y="1914174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7277" y="1660076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server/folder/in/my/heart/</a:t>
            </a:r>
            <a:endParaRPr lang="ko-KR" altLang="en-US" sz="1000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0" y="1742715"/>
            <a:ext cx="117251" cy="117251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207918" y="1943255"/>
            <a:ext cx="807287" cy="161410"/>
            <a:chOff x="8247066" y="1963978"/>
            <a:chExt cx="807287" cy="161410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066" y="1985217"/>
              <a:ext cx="807287" cy="140171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308" y="1963978"/>
              <a:ext cx="544801" cy="94595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171520"/>
            <a:ext cx="247804" cy="247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414846" y="2183244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50108" y="2473936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276318"/>
            <a:ext cx="117251" cy="11725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549711"/>
            <a:ext cx="247804" cy="24780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414846" y="2561435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150108" y="2853744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2650494"/>
            <a:ext cx="117251" cy="11725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2912886"/>
            <a:ext cx="247804" cy="24780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414846" y="2924610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Android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50108" y="3233552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3024670"/>
            <a:ext cx="117251" cy="1172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414846" y="3305773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262626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Opened Folder</a:t>
            </a:r>
            <a:endParaRPr lang="ko-KR" altLang="en-US" sz="1050" dirty="0">
              <a:solidFill>
                <a:srgbClr val="262626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150108" y="3613360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95952" y="3398847"/>
            <a:ext cx="117251" cy="11725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473462" y="3993168"/>
            <a:ext cx="2571005" cy="1139424"/>
            <a:chOff x="7150108" y="3993168"/>
            <a:chExt cx="2894359" cy="113942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150108" y="3993168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150108" y="4372976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150108" y="4752784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150108" y="5132592"/>
              <a:ext cx="2894359" cy="0"/>
            </a:xfrm>
            <a:prstGeom prst="line">
              <a:avLst/>
            </a:prstGeom>
            <a:ln w="12700">
              <a:solidFill>
                <a:srgbClr val="1B1B1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70"/>
          <p:cNvCxnSpPr/>
          <p:nvPr/>
        </p:nvCxnSpPr>
        <p:spPr>
          <a:xfrm>
            <a:off x="7150108" y="5512401"/>
            <a:ext cx="2894359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9604236" y="5285660"/>
            <a:ext cx="483299" cy="483299"/>
          </a:xfrm>
          <a:prstGeom prst="ellipse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193742"/>
            <a:ext cx="247804" cy="24780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414846" y="5203252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Design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313912"/>
            <a:ext cx="117251" cy="117251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 flipV="1">
            <a:off x="7306705" y="3682068"/>
            <a:ext cx="0" cy="1450524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3710623"/>
            <a:ext cx="199739" cy="19973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8" y="4090430"/>
            <a:ext cx="199739" cy="199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37" y="4474156"/>
            <a:ext cx="199739" cy="199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5" y="4813880"/>
            <a:ext cx="247804" cy="24780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13367" y="3686492"/>
            <a:ext cx="1353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무언가 있는 파일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.txt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13367" y="4057371"/>
            <a:ext cx="1904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엄청난 초특급 기밀 문서</a:t>
            </a:r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docx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13367" y="442825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File.file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13367" y="4799128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 좀 닫아줬음 좋겠다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4929099"/>
            <a:ext cx="117251" cy="117251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42" y="5597018"/>
            <a:ext cx="247804" cy="24780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414846" y="5606528"/>
            <a:ext cx="412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PPT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52" y="5738585"/>
            <a:ext cx="117251" cy="117251"/>
          </a:xfrm>
          <a:prstGeom prst="rect">
            <a:avLst/>
          </a:prstGeom>
        </p:spPr>
      </p:pic>
      <p:cxnSp>
        <p:nvCxnSpPr>
          <p:cNvPr id="92" name="직선 연결선 91"/>
          <p:cNvCxnSpPr/>
          <p:nvPr/>
        </p:nvCxnSpPr>
        <p:spPr>
          <a:xfrm>
            <a:off x="7314178" y="5126730"/>
            <a:ext cx="73535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0" y="5412714"/>
            <a:ext cx="229189" cy="2291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00" y="3294000"/>
            <a:ext cx="248400" cy="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987397" y="2050508"/>
            <a:ext cx="3209026" cy="1261846"/>
            <a:chOff x="6987397" y="1696832"/>
            <a:chExt cx="3209026" cy="1261846"/>
          </a:xfrm>
        </p:grpSpPr>
        <p:grpSp>
          <p:nvGrpSpPr>
            <p:cNvPr id="59" name="그룹 58"/>
            <p:cNvGrpSpPr/>
            <p:nvPr/>
          </p:nvGrpSpPr>
          <p:grpSpPr>
            <a:xfrm>
              <a:off x="7537105" y="2835333"/>
              <a:ext cx="616905" cy="123345"/>
              <a:chOff x="8247066" y="1963978"/>
              <a:chExt cx="807287" cy="161410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6987397" y="1906437"/>
              <a:ext cx="32090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06  :  00</a:t>
              </a:r>
              <a:endParaRPr lang="ko-KR" altLang="en-US" sz="4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10800000">
              <a:off x="7537105" y="1696832"/>
              <a:ext cx="616905" cy="123345"/>
              <a:chOff x="8247066" y="1963978"/>
              <a:chExt cx="807287" cy="161410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75" name="그룹 74"/>
            <p:cNvGrpSpPr/>
            <p:nvPr/>
          </p:nvGrpSpPr>
          <p:grpSpPr>
            <a:xfrm>
              <a:off x="9029475" y="2835333"/>
              <a:ext cx="616905" cy="123345"/>
              <a:chOff x="8247066" y="1963978"/>
              <a:chExt cx="807287" cy="161410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 rot="10800000">
              <a:off x="9029475" y="1696832"/>
              <a:ext cx="616905" cy="123345"/>
              <a:chOff x="8247066" y="1963978"/>
              <a:chExt cx="807287" cy="161410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7066" y="1985217"/>
                <a:ext cx="807287" cy="140171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8308" y="1963978"/>
                <a:ext cx="544801" cy="94595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 시간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342438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358906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경고 설정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3924305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6243592">
            <a:off x="7739066" y="4028323"/>
            <a:ext cx="1794511" cy="1792817"/>
            <a:chOff x="8180283" y="4319400"/>
            <a:chExt cx="912617" cy="911754"/>
          </a:xfrm>
        </p:grpSpPr>
        <p:sp>
          <p:nvSpPr>
            <p:cNvPr id="126" name="도넛 125"/>
            <p:cNvSpPr/>
            <p:nvPr/>
          </p:nvSpPr>
          <p:spPr>
            <a:xfrm>
              <a:off x="8180283" y="4320125"/>
              <a:ext cx="910800" cy="910800"/>
            </a:xfrm>
            <a:prstGeom prst="donut">
              <a:avLst>
                <a:gd name="adj" fmla="val 11696"/>
              </a:avLst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막힌 원호 126"/>
            <p:cNvSpPr/>
            <p:nvPr/>
          </p:nvSpPr>
          <p:spPr>
            <a:xfrm>
              <a:off x="8181146" y="4319400"/>
              <a:ext cx="911754" cy="911754"/>
            </a:xfrm>
            <a:prstGeom prst="blockArc">
              <a:avLst>
                <a:gd name="adj1" fmla="val 4601203"/>
                <a:gd name="adj2" fmla="val 16328123"/>
                <a:gd name="adj3" fmla="val 11798"/>
              </a:avLst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8601105" y="4319995"/>
              <a:ext cx="106950" cy="106950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663094" y="5115937"/>
              <a:ext cx="108198" cy="108198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2" name="직선 연결선 181"/>
          <p:cNvCxnSpPr/>
          <p:nvPr/>
        </p:nvCxnSpPr>
        <p:spPr>
          <a:xfrm flipH="1" flipV="1">
            <a:off x="7256929" y="4918085"/>
            <a:ext cx="806055" cy="1"/>
          </a:xfrm>
          <a:prstGeom prst="line">
            <a:avLst/>
          </a:prstGeom>
          <a:ln w="19050" cap="rnd">
            <a:solidFill>
              <a:srgbClr val="1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8055111" y="4337316"/>
            <a:ext cx="1162423" cy="1121821"/>
            <a:chOff x="8681700" y="4140589"/>
            <a:chExt cx="1162423" cy="1121821"/>
          </a:xfrm>
        </p:grpSpPr>
        <p:grpSp>
          <p:nvGrpSpPr>
            <p:cNvPr id="169" name="그룹 168"/>
            <p:cNvGrpSpPr/>
            <p:nvPr/>
          </p:nvGrpSpPr>
          <p:grpSpPr>
            <a:xfrm rot="19800000">
              <a:off x="8681700" y="4140589"/>
              <a:ext cx="1162423" cy="1121821"/>
              <a:chOff x="8681698" y="4140589"/>
              <a:chExt cx="1162423" cy="1121821"/>
            </a:xfrm>
          </p:grpSpPr>
          <p:cxnSp>
            <p:nvCxnSpPr>
              <p:cNvPr id="35" name="직선 연결선 34"/>
              <p:cNvCxnSpPr/>
              <p:nvPr/>
            </p:nvCxnSpPr>
            <p:spPr>
              <a:xfrm rot="7200000">
                <a:off x="9239698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7800000">
                <a:off x="9242185" y="414947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8400000">
                <a:off x="9245251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9000000">
                <a:off x="9248802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9600000">
                <a:off x="9252732" y="41420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0200000">
                <a:off x="9256921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0800000">
                <a:off x="9261241" y="41405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1400000">
                <a:off x="9265562" y="414096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2600000">
                <a:off x="9273681" y="4143924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3200000">
                <a:off x="9277234" y="414641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 rot="13800000">
                <a:off x="9280301" y="41494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4400000">
                <a:off x="9282786" y="415302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5000000">
                <a:off x="9284620" y="415695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rot="15600000">
                <a:off x="9285743" y="4161147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16200000">
                <a:off x="9286121" y="4165468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16800000">
                <a:off x="9285744" y="416978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400000">
                <a:off x="9284621" y="4173976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18000000">
                <a:off x="9282789" y="4177909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 rot="12000000">
                <a:off x="9269750" y="4142090"/>
                <a:ext cx="0" cy="1116000"/>
              </a:xfrm>
              <a:prstGeom prst="line">
                <a:avLst/>
              </a:prstGeom>
              <a:ln w="19050" cap="rnd">
                <a:solidFill>
                  <a:srgbClr val="73F1E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타원 164"/>
            <p:cNvSpPr/>
            <p:nvPr/>
          </p:nvSpPr>
          <p:spPr>
            <a:xfrm>
              <a:off x="8794946" y="4242799"/>
              <a:ext cx="950820" cy="95082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rot="20150026">
              <a:off x="8911428" y="4359281"/>
              <a:ext cx="717856" cy="717856"/>
            </a:xfrm>
            <a:prstGeom prst="ellipse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9480791" y="4718209"/>
              <a:ext cx="167731" cy="0"/>
            </a:xfrm>
            <a:prstGeom prst="line">
              <a:avLst/>
            </a:prstGeom>
            <a:ln w="28575">
              <a:solidFill>
                <a:srgbClr val="F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342811" y="478623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1.6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83961" y="467625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0 MB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83961" y="490421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3F1E2"/>
                </a:solidFill>
                <a:latin typeface="HP Simplified Light" panose="020B0404020204020204" pitchFamily="34" charset="0"/>
                <a:ea typeface="나눔고딕 Light" panose="020D0904000000000000" pitchFamily="50" charset="-127"/>
              </a:rPr>
              <a:t>1 GB</a:t>
            </a:r>
            <a:endParaRPr lang="ko-KR" altLang="en-US" sz="1200" dirty="0">
              <a:solidFill>
                <a:srgbClr val="73F1E2"/>
              </a:solidFill>
              <a:latin typeface="HP Simplified Light" panose="020B0404020204020204" pitchFamily="34" charset="0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120459" y="5115995"/>
            <a:ext cx="1349622" cy="692484"/>
          </a:xfrm>
          <a:prstGeom prst="round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090914" y="467044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7135587" y="5005680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07" y="5185002"/>
            <a:ext cx="408403" cy="408403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8611562" y="5231573"/>
            <a:ext cx="0" cy="361833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9075" y="559340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P Simplified Light" panose="020B0404020204020204" pitchFamily="34" charset="0"/>
              </a:rPr>
              <a:t>Dark Theme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55610" y="5601357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rPr>
              <a:t>Light Theme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금요일까지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85" y="1711585"/>
            <a:ext cx="174717" cy="1747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00" y="510840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62" y="37727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퇴근시간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요일별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응원 문구 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사용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알람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테마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138" y="12433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설정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53100" y="1321097"/>
            <a:ext cx="117251" cy="11725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65" y="1289602"/>
            <a:ext cx="178806" cy="178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0914" y="1614030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응원 문구 설정                                 </a:t>
            </a:r>
            <a:endParaRPr lang="ko-KR" altLang="en-US" sz="14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7135587" y="1949267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7135587" y="4521662"/>
            <a:ext cx="2951950" cy="0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090914" y="4670443"/>
            <a:ext cx="2996623" cy="1146358"/>
            <a:chOff x="7090914" y="4670443"/>
            <a:chExt cx="2996623" cy="1146358"/>
          </a:xfrm>
        </p:grpSpPr>
        <p:sp>
          <p:nvSpPr>
            <p:cNvPr id="102" name="TextBox 101"/>
            <p:cNvSpPr txBox="1"/>
            <p:nvPr/>
          </p:nvSpPr>
          <p:spPr>
            <a:xfrm>
              <a:off x="7090914" y="4670443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73F1E2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테마</a:t>
              </a:r>
              <a:endParaRPr lang="ko-KR" altLang="en-US" sz="1400" dirty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>
              <a:off x="7135587" y="5005680"/>
              <a:ext cx="2951950" cy="0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207" y="5185002"/>
              <a:ext cx="408403" cy="4084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645" y="5109388"/>
              <a:ext cx="521250" cy="521250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 flipV="1">
              <a:off x="8611562" y="5231573"/>
              <a:ext cx="0" cy="361833"/>
            </a:xfrm>
            <a:prstGeom prst="line">
              <a:avLst/>
            </a:prstGeom>
            <a:ln w="12700">
              <a:solidFill>
                <a:srgbClr val="73F1E2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439075" y="5593406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Dark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055610" y="5601357"/>
              <a:ext cx="7024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85000"/>
                    </a:schemeClr>
                  </a:solidFill>
                  <a:latin typeface="HP Simplified Light" panose="020B0404020204020204" pitchFamily="34" charset="0"/>
                </a:rPr>
                <a:t>Light Theme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  <a:latin typeface="HP Simplified Light" panose="020B04040202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0913" y="2218040"/>
            <a:ext cx="2979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퇴근하면 친구들과 맥주임 파이팅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으꺄꺄꺄꺄갹ㄱ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프리미어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리그 경기 있음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 아직도 목요일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</a:t>
            </a:r>
          </a:p>
          <a:p>
            <a:endParaRPr lang="en-US" altLang="ko-KR" sz="1400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금</a:t>
            </a:r>
            <a:r>
              <a:rPr lang="en-US" altLang="ko-KR" sz="14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21" y="1718099"/>
            <a:ext cx="174158" cy="1741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17065" y="2705149"/>
            <a:ext cx="131300" cy="205029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7009703" y="1160769"/>
            <a:ext cx="3216337" cy="4744731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2548" y="2176287"/>
            <a:ext cx="279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오늘은 금요일</a:t>
            </a:r>
            <a:r>
              <a:rPr lang="en-US" altLang="ko-KR" sz="3200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3200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9" y="5497789"/>
            <a:ext cx="229189" cy="22918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153925" y="320022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불금이야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불금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!!!!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빨리 일해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39876"/>
              </p:ext>
            </p:extLst>
          </p:nvPr>
        </p:nvGraphicFramePr>
        <p:xfrm>
          <a:off x="745461" y="733646"/>
          <a:ext cx="10865295" cy="586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85"/>
                <a:gridCol w="1552185"/>
                <a:gridCol w="1552185"/>
                <a:gridCol w="1552185"/>
                <a:gridCol w="1552185"/>
                <a:gridCol w="1552185"/>
                <a:gridCol w="1552185"/>
              </a:tblGrid>
              <a:tr h="779054"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사전 공부 및 기획 보강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세부 기획 추가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10/1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11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앱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구조 설계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변수명</a:t>
                      </a:r>
                      <a:r>
                        <a:rPr lang="ko-KR" altLang="en-US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합의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13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리소스작업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기반작업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17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19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20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24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25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26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27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기반 작업 완료</a:t>
                      </a:r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안드로이드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XML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완료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28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29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30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JAVA,</a:t>
                      </a:r>
                      <a:r>
                        <a:rPr lang="en-US" altLang="ko-KR" sz="1000" b="0" baseline="0" dirty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서버 </a:t>
                      </a:r>
                      <a:r>
                        <a:rPr lang="ko-KR" altLang="en-US" sz="1000" b="0" smtClean="0">
                          <a:solidFill>
                            <a:schemeClr val="bg1"/>
                          </a:solidFill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개발 진행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 marL="113956" marR="113956" marT="56978" marB="56978">
                    <a:lnL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F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461" y="28707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일요일</a:t>
            </a:r>
            <a:endParaRPr lang="ko-KR" altLang="en-US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5767" y="1180223"/>
            <a:ext cx="4433777" cy="90364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7135" y="1928046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09544" y="1180224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019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02144" y="3625701"/>
            <a:ext cx="2934586" cy="6379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17135" y="4566659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7135" y="5305635"/>
            <a:ext cx="7577470" cy="81517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9544" y="4557813"/>
            <a:ext cx="85061" cy="829340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49525" y="5906388"/>
            <a:ext cx="946298" cy="276446"/>
          </a:xfrm>
          <a:prstGeom prst="rightArrow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85" y="2321842"/>
            <a:ext cx="2370184" cy="237018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843283" y="2509284"/>
            <a:ext cx="2362308" cy="2615608"/>
            <a:chOff x="5791200" y="2063932"/>
            <a:chExt cx="3657600" cy="4049788"/>
          </a:xfrm>
        </p:grpSpPr>
        <p:grpSp>
          <p:nvGrpSpPr>
            <p:cNvPr id="9" name="그룹 8"/>
            <p:cNvGrpSpPr/>
            <p:nvPr/>
          </p:nvGrpSpPr>
          <p:grpSpPr>
            <a:xfrm>
              <a:off x="5791200" y="2063932"/>
              <a:ext cx="3657600" cy="2316480"/>
              <a:chOff x="5791200" y="2063932"/>
              <a:chExt cx="3657600" cy="231648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5791200" y="2063932"/>
                <a:ext cx="3657600" cy="2316480"/>
              </a:xfrm>
              <a:prstGeom prst="roundRect">
                <a:avLst>
                  <a:gd name="adj" fmla="val 10241"/>
                </a:avLst>
              </a:prstGeom>
              <a:noFill/>
              <a:ln w="6667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99421" y="2240884"/>
                <a:ext cx="3241159" cy="1962577"/>
              </a:xfrm>
              <a:prstGeom prst="rect">
                <a:avLst/>
              </a:prstGeom>
              <a:noFill/>
              <a:ln w="60325">
                <a:solidFill>
                  <a:srgbClr val="73F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원형 7"/>
            <p:cNvSpPr/>
            <p:nvPr/>
          </p:nvSpPr>
          <p:spPr>
            <a:xfrm>
              <a:off x="6795977" y="4465674"/>
              <a:ext cx="1648046" cy="1648046"/>
            </a:xfrm>
            <a:prstGeom prst="pie">
              <a:avLst>
                <a:gd name="adj1" fmla="val 10769320"/>
                <a:gd name="adj2" fmla="val 21579039"/>
              </a:avLst>
            </a:prstGeom>
            <a:noFill/>
            <a:ln w="66675">
              <a:solidFill>
                <a:srgbClr val="73F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6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69" y="2244522"/>
            <a:ext cx="2451388" cy="2451388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460654" y="2458726"/>
            <a:ext cx="2022980" cy="2022980"/>
            <a:chOff x="4023511" y="1874470"/>
            <a:chExt cx="1651692" cy="16516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24" name="타원 23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5" name="타원 34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9" name="직각 삼각형 28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31" name="직각 삼각형 30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33" name="직각 삼각형 32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각 삼각형 33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8" name="다이아몬드 27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47" y="1539981"/>
            <a:ext cx="1512796" cy="15127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97" y="2045412"/>
            <a:ext cx="1527633" cy="15276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07" y="3888291"/>
            <a:ext cx="1519048" cy="151904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072837" y="4461705"/>
            <a:ext cx="1448316" cy="1448316"/>
            <a:chOff x="4051404" y="4329413"/>
            <a:chExt cx="1448316" cy="144831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404" y="4329413"/>
              <a:ext cx="1448316" cy="1448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413157" y="4638072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73F1E2"/>
                  </a:solidFill>
                </a:rPr>
                <a:t>#</a:t>
              </a:r>
              <a:endParaRPr lang="ko-KR" altLang="en-US" sz="4800" b="1" dirty="0">
                <a:solidFill>
                  <a:srgbClr val="73F1E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기능소개</a:t>
            </a:r>
            <a:endParaRPr lang="ko-KR" altLang="en-US" sz="2800" b="1" dirty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87605" y="5875961"/>
            <a:ext cx="1276157" cy="982039"/>
            <a:chOff x="4991519" y="1062681"/>
            <a:chExt cx="3374875" cy="2597063"/>
          </a:xfrm>
        </p:grpSpPr>
        <p:grpSp>
          <p:nvGrpSpPr>
            <p:cNvPr id="7" name="그룹 6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8" name="타원 17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12" name="직각 삼각형 11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14" name="직각 삼각형 13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5" name="그룹 14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16" name="직각 삼각형 15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각 삼각형 16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1" name="다이아몬드 10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10501" y="2043044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42" y="2387285"/>
            <a:ext cx="2087924" cy="208792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56" y="2834201"/>
            <a:ext cx="1459990" cy="145999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539140" y="2675212"/>
            <a:ext cx="1902363" cy="1714223"/>
            <a:chOff x="3831147" y="3903562"/>
            <a:chExt cx="1902363" cy="1714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147" y="3903562"/>
              <a:ext cx="1453957" cy="1453957"/>
            </a:xfrm>
            <a:prstGeom prst="rect">
              <a:avLst/>
            </a:prstGeom>
          </p:spPr>
        </p:pic>
        <p:sp>
          <p:nvSpPr>
            <p:cNvPr id="30" name="이등변 삼각형 29"/>
            <p:cNvSpPr/>
            <p:nvPr/>
          </p:nvSpPr>
          <p:spPr>
            <a:xfrm>
              <a:off x="4505421" y="4405932"/>
              <a:ext cx="1228089" cy="1058697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421" y="4405932"/>
              <a:ext cx="1211853" cy="1211853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-3863705" y="854776"/>
            <a:ext cx="570121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05" y="189413"/>
            <a:ext cx="6582058" cy="6582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945556" y="2695136"/>
            <a:ext cx="991230" cy="581516"/>
            <a:chOff x="5834105" y="2750085"/>
            <a:chExt cx="2621367" cy="15378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/>
            <p:cNvSpPr/>
            <p:nvPr/>
          </p:nvSpPr>
          <p:spPr>
            <a:xfrm rot="3130919">
              <a:off x="6375862" y="2208328"/>
              <a:ext cx="1537854" cy="2621367"/>
            </a:xfrm>
            <a:prstGeom prst="ellipse">
              <a:avLst/>
            </a:prstGeom>
            <a:solidFill>
              <a:srgbClr val="73F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3130919">
              <a:off x="6604814" y="2542067"/>
              <a:ext cx="1290965" cy="22005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224832" y="2550549"/>
            <a:ext cx="384695" cy="982039"/>
            <a:chOff x="3730330" y="1427359"/>
            <a:chExt cx="1823579" cy="4655183"/>
          </a:xfrm>
          <a:solidFill>
            <a:srgbClr val="73F1E2"/>
          </a:solidFill>
        </p:grpSpPr>
        <p:sp>
          <p:nvSpPr>
            <p:cNvPr id="13" name="직각 삼각형 12"/>
            <p:cNvSpPr/>
            <p:nvPr/>
          </p:nvSpPr>
          <p:spPr>
            <a:xfrm rot="7876550">
              <a:off x="4834947" y="3752769"/>
              <a:ext cx="315352" cy="353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30330" y="1427359"/>
              <a:ext cx="1823579" cy="4655183"/>
              <a:chOff x="3730330" y="1427359"/>
              <a:chExt cx="1823579" cy="4655183"/>
            </a:xfrm>
            <a:grpFill/>
          </p:grpSpPr>
          <p:sp>
            <p:nvSpPr>
              <p:cNvPr id="15" name="직각 삼각형 14"/>
              <p:cNvSpPr/>
              <p:nvPr/>
            </p:nvSpPr>
            <p:spPr>
              <a:xfrm rot="18933338">
                <a:off x="3730330" y="1427359"/>
                <a:ext cx="316637" cy="279258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 rot="10589701">
                <a:off x="4114971" y="3289954"/>
                <a:ext cx="1438938" cy="2792588"/>
                <a:chOff x="3882730" y="1579759"/>
                <a:chExt cx="1438938" cy="2792588"/>
              </a:xfrm>
              <a:grpFill/>
            </p:grpSpPr>
            <p:sp>
              <p:nvSpPr>
                <p:cNvPr id="17" name="직각 삼각형 16"/>
                <p:cNvSpPr/>
                <p:nvPr/>
              </p:nvSpPr>
              <p:spPr>
                <a:xfrm rot="18933338">
                  <a:off x="3882730" y="1579759"/>
                  <a:ext cx="316637" cy="279258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각 삼각형 17"/>
                <p:cNvSpPr/>
                <p:nvPr/>
              </p:nvSpPr>
              <p:spPr>
                <a:xfrm rot="7876550">
                  <a:off x="4987347" y="39051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다이아몬드 11"/>
          <p:cNvSpPr/>
          <p:nvPr/>
        </p:nvSpPr>
        <p:spPr>
          <a:xfrm rot="2700000" flipH="1">
            <a:off x="8463353" y="2709681"/>
            <a:ext cx="28155" cy="618859"/>
          </a:xfrm>
          <a:prstGeom prst="diamond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57749" y="292125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73F1E2"/>
                </a:solidFill>
              </a:rPr>
              <a:t>obile</a:t>
            </a:r>
            <a:endParaRPr lang="ko-KR" altLang="en-US" sz="1600" b="1" dirty="0">
              <a:solidFill>
                <a:srgbClr val="73F1E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스플래쉬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이미지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94741" y="5266302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Start your works with </a:t>
            </a:r>
            <a:r>
              <a:rPr lang="en-US" altLang="ko-KR" sz="900" b="1" dirty="0" err="1" smtClean="0">
                <a:solidFill>
                  <a:srgbClr val="73F1E2"/>
                </a:solidFill>
                <a:latin typeface="HP Simplified Light" panose="020B0404020204020204" pitchFamily="34" charset="0"/>
              </a:rPr>
              <a:t>XMobile</a:t>
            </a:r>
            <a:endParaRPr lang="ko-KR" altLang="en-US" sz="900" b="1" dirty="0">
              <a:solidFill>
                <a:srgbClr val="73F1E2"/>
              </a:solidFill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38689" y="320942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로그인 화면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9134" y="664260"/>
            <a:ext cx="3429000" cy="233781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979190" y="1329855"/>
            <a:ext cx="1276157" cy="982039"/>
            <a:chOff x="4991519" y="1062681"/>
            <a:chExt cx="3374874" cy="2597063"/>
          </a:xfrm>
        </p:grpSpPr>
        <p:grpSp>
          <p:nvGrpSpPr>
            <p:cNvPr id="50" name="그룹 49"/>
            <p:cNvGrpSpPr/>
            <p:nvPr/>
          </p:nvGrpSpPr>
          <p:grpSpPr>
            <a:xfrm>
              <a:off x="4991519" y="1062681"/>
              <a:ext cx="2621367" cy="2597063"/>
              <a:chOff x="5890679" y="1937470"/>
              <a:chExt cx="2621367" cy="259706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61" name="타원 60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solidFill>
                  <a:srgbClr val="1B1B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55" name="직각 삼각형 54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57" name="직각 삼각형 56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8" name="그룹 57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59" name="직각 삼각형 58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각 삼각형 59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54" name="다이아몬드 53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610500" y="2043045"/>
              <a:ext cx="1755893" cy="8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rgbClr val="73F1E2"/>
                  </a:solidFill>
                </a:rPr>
                <a:t>obile</a:t>
              </a:r>
              <a:endParaRPr lang="ko-KR" altLang="en-US" sz="1600" b="1" dirty="0">
                <a:solidFill>
                  <a:srgbClr val="73F1E2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6869134" y="5427134"/>
            <a:ext cx="3503572" cy="537463"/>
          </a:xfrm>
          <a:prstGeom prst="roundRect">
            <a:avLst>
              <a:gd name="adj" fmla="val 23984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rgbClr val="73F1E2"/>
                </a:solidFill>
              </a:rPr>
              <a:t>로그인</a:t>
            </a:r>
            <a:endParaRPr lang="ko-KR" altLang="en-US" sz="1050" b="1" dirty="0">
              <a:solidFill>
                <a:srgbClr val="73F1E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5231" y="332994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아이디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5231" y="38992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73F1E2"/>
                </a:solidFill>
              </a:rPr>
              <a:t>비밀번호</a:t>
            </a:r>
            <a:endParaRPr lang="ko-KR" altLang="en-US" sz="900" b="1" dirty="0">
              <a:solidFill>
                <a:srgbClr val="73F1E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297069" y="3582749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97069" y="4197791"/>
            <a:ext cx="2625260" cy="0"/>
          </a:xfrm>
          <a:prstGeom prst="line">
            <a:avLst/>
          </a:prstGeom>
          <a:ln w="12700"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0" y="155635"/>
            <a:ext cx="6582058" cy="6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85" y="337515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73F1E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구성 및 스토리 보드</a:t>
            </a:r>
            <a:endParaRPr lang="en-US" altLang="ko-KR" sz="2800" b="1" dirty="0" smtClean="0">
              <a:solidFill>
                <a:srgbClr val="73F1E2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863705" y="854776"/>
            <a:ext cx="7880533" cy="45719"/>
          </a:xfrm>
          <a:prstGeom prst="rect">
            <a:avLst/>
          </a:prstGeom>
          <a:solidFill>
            <a:srgbClr val="73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86" y="2151906"/>
            <a:ext cx="381386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 화면</a:t>
            </a:r>
            <a:endParaRPr lang="en-US" altLang="ko-KR" sz="3600" b="1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탐색기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  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즐겨찾기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법인카드 영수증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614040" y="3138957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08914" y="4650908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7862143" y="3880973"/>
            <a:ext cx="0" cy="1068705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9406756" y="3827537"/>
            <a:ext cx="0" cy="1175576"/>
          </a:xfrm>
          <a:prstGeom prst="line">
            <a:avLst/>
          </a:prstGeom>
          <a:ln w="12700">
            <a:solidFill>
              <a:srgbClr val="73F1E2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09" y="4715791"/>
            <a:ext cx="545497" cy="5454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15" y="4701979"/>
            <a:ext cx="573121" cy="573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12" y="3369239"/>
            <a:ext cx="544126" cy="54412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23696" y="3386041"/>
            <a:ext cx="510522" cy="510522"/>
            <a:chOff x="4023511" y="1874470"/>
            <a:chExt cx="1651692" cy="165169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511" y="1874470"/>
              <a:ext cx="1651692" cy="1651692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271427" y="2151906"/>
              <a:ext cx="1155861" cy="9906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476829" y="2316397"/>
              <a:ext cx="745056" cy="738146"/>
              <a:chOff x="5890679" y="1937470"/>
              <a:chExt cx="2621367" cy="2597063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890679" y="2319839"/>
                <a:ext cx="2621367" cy="1537854"/>
                <a:chOff x="5834105" y="2750085"/>
                <a:chExt cx="2621367" cy="153785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9" name="타원 28"/>
                <p:cNvSpPr/>
                <p:nvPr/>
              </p:nvSpPr>
              <p:spPr>
                <a:xfrm rot="3130919">
                  <a:off x="6375862" y="2208328"/>
                  <a:ext cx="1537854" cy="2621367"/>
                </a:xfrm>
                <a:prstGeom prst="ellipse">
                  <a:avLst/>
                </a:prstGeom>
                <a:solidFill>
                  <a:srgbClr val="73F1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 rot="3130919">
                  <a:off x="6604814" y="2542067"/>
                  <a:ext cx="1290965" cy="22005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6629240" y="1937470"/>
                <a:ext cx="1017350" cy="2597063"/>
                <a:chOff x="3730330" y="1427359"/>
                <a:chExt cx="1823579" cy="4655183"/>
              </a:xfrm>
              <a:solidFill>
                <a:srgbClr val="73F1E2"/>
              </a:solidFill>
            </p:grpSpPr>
            <p:sp>
              <p:nvSpPr>
                <p:cNvPr id="23" name="직각 삼각형 22"/>
                <p:cNvSpPr/>
                <p:nvPr/>
              </p:nvSpPr>
              <p:spPr>
                <a:xfrm rot="7876550">
                  <a:off x="4834947" y="3752769"/>
                  <a:ext cx="315352" cy="353291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30330" y="1427359"/>
                  <a:ext cx="1823579" cy="4655183"/>
                  <a:chOff x="3730330" y="1427359"/>
                  <a:chExt cx="1823579" cy="4655183"/>
                </a:xfrm>
                <a:grpFill/>
              </p:grpSpPr>
              <p:sp>
                <p:nvSpPr>
                  <p:cNvPr id="25" name="직각 삼각형 24"/>
                  <p:cNvSpPr/>
                  <p:nvPr/>
                </p:nvSpPr>
                <p:spPr>
                  <a:xfrm rot="18933338">
                    <a:off x="3730330" y="1427359"/>
                    <a:ext cx="316637" cy="2792588"/>
                  </a:xfrm>
                  <a:prstGeom prst="rt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" name="그룹 25"/>
                  <p:cNvGrpSpPr/>
                  <p:nvPr/>
                </p:nvGrpSpPr>
                <p:grpSpPr>
                  <a:xfrm rot="10589701">
                    <a:off x="4114971" y="3289954"/>
                    <a:ext cx="1438938" cy="2792588"/>
                    <a:chOff x="3882730" y="1579759"/>
                    <a:chExt cx="1438938" cy="2792588"/>
                  </a:xfrm>
                  <a:grpFill/>
                </p:grpSpPr>
                <p:sp>
                  <p:nvSpPr>
                    <p:cNvPr id="27" name="직각 삼각형 26"/>
                    <p:cNvSpPr/>
                    <p:nvPr/>
                  </p:nvSpPr>
                  <p:spPr>
                    <a:xfrm rot="18933338">
                      <a:off x="3882730" y="1579759"/>
                      <a:ext cx="316637" cy="2792588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직각 삼각형 27"/>
                    <p:cNvSpPr/>
                    <p:nvPr/>
                  </p:nvSpPr>
                  <p:spPr>
                    <a:xfrm rot="7876550">
                      <a:off x="4987347" y="3905169"/>
                      <a:ext cx="315352" cy="353291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22" name="다이아몬드 21"/>
              <p:cNvSpPr/>
              <p:nvPr/>
            </p:nvSpPr>
            <p:spPr>
              <a:xfrm rot="2700000" flipH="1">
                <a:off x="7260023" y="2358305"/>
                <a:ext cx="74458" cy="1636612"/>
              </a:xfrm>
              <a:prstGeom prst="diamond">
                <a:avLst/>
              </a:prstGeom>
              <a:solidFill>
                <a:srgbClr val="73F1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395702" y="401529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매니저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3500" y="403273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메신저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1118" y="53815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71208" y="53815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35" y="1250208"/>
            <a:ext cx="220152" cy="2201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81988" y="117622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P Simplified Light" panose="020B0404020204020204" pitchFamily="34" charset="0"/>
              </a:rPr>
              <a:t>Welcome</a:t>
            </a:r>
            <a:endParaRPr lang="ko-KR" altLang="en-US" dirty="0">
              <a:solidFill>
                <a:schemeClr val="bg1"/>
              </a:solidFill>
              <a:latin typeface="HP Simplified Light" panose="020B04040202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20267" y="1583639"/>
            <a:ext cx="912616" cy="1553931"/>
            <a:chOff x="8922649" y="1583639"/>
            <a:chExt cx="912616" cy="1553931"/>
          </a:xfrm>
        </p:grpSpPr>
        <p:grpSp>
          <p:nvGrpSpPr>
            <p:cNvPr id="43" name="그룹 42"/>
            <p:cNvGrpSpPr/>
            <p:nvPr/>
          </p:nvGrpSpPr>
          <p:grpSpPr>
            <a:xfrm>
              <a:off x="8922649" y="1887464"/>
              <a:ext cx="912616" cy="911754"/>
              <a:chOff x="7389938" y="1870046"/>
              <a:chExt cx="912616" cy="911754"/>
            </a:xfrm>
          </p:grpSpPr>
          <p:sp>
            <p:nvSpPr>
              <p:cNvPr id="40" name="도넛 39"/>
              <p:cNvSpPr/>
              <p:nvPr/>
            </p:nvSpPr>
            <p:spPr>
              <a:xfrm>
                <a:off x="7389938" y="1870771"/>
                <a:ext cx="910800" cy="910800"/>
              </a:xfrm>
              <a:prstGeom prst="donut">
                <a:avLst>
                  <a:gd name="adj" fmla="val 4780"/>
                </a:avLst>
              </a:prstGeom>
              <a:solidFill>
                <a:srgbClr val="1B1B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/>
              <p:cNvSpPr/>
              <p:nvPr/>
            </p:nvSpPr>
            <p:spPr>
              <a:xfrm>
                <a:off x="7390800" y="1870046"/>
                <a:ext cx="911754" cy="911754"/>
              </a:xfrm>
              <a:prstGeom prst="blockArc">
                <a:avLst>
                  <a:gd name="adj1" fmla="val 4601203"/>
                  <a:gd name="adj2" fmla="val 16220642"/>
                  <a:gd name="adj3" fmla="val 4938"/>
                </a:avLst>
              </a:prstGeom>
              <a:gradFill flip="none" rotWithShape="1">
                <a:gsLst>
                  <a:gs pos="0">
                    <a:srgbClr val="73F1E2"/>
                  </a:gs>
                  <a:gs pos="100000">
                    <a:srgbClr val="D2FAF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821525" y="1870046"/>
                <a:ext cx="45719" cy="45719"/>
              </a:xfrm>
              <a:prstGeom prst="ellipse">
                <a:avLst/>
              </a:prstGeom>
              <a:solidFill>
                <a:srgbClr val="AFF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7920585" y="2724422"/>
                <a:ext cx="45719" cy="45719"/>
              </a:xfrm>
              <a:prstGeom prst="ellipse">
                <a:avLst/>
              </a:prstGeom>
              <a:solidFill>
                <a:srgbClr val="D2FA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9075679" y="2181420"/>
              <a:ext cx="606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60%</a:t>
              </a:r>
              <a:endParaRPr lang="ko-KR" altLang="en-US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931" y="2829793"/>
              <a:ext cx="60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HP Simplified Light" panose="020B0404020204020204" pitchFamily="34" charset="0"/>
                </a:rPr>
                <a:t>5 : 00</a:t>
              </a:r>
              <a:endParaRPr lang="ko-KR" altLang="en-US" sz="1400" dirty="0">
                <a:solidFill>
                  <a:schemeClr val="bg1"/>
                </a:solidFill>
                <a:latin typeface="HP Simplified Light" panose="020B04040202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0492" y="1583639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퇴근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006506" y="158363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히스토리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33" y="1913532"/>
            <a:ext cx="111495" cy="11149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626094"/>
            <a:ext cx="111495" cy="11149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12737" y="187370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컴퓨터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8725199" y="2079640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12737" y="211845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고졸 취업자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725199" y="2324385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912737" y="2362537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직박구리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25199" y="2568472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12737" y="2590996"/>
            <a:ext cx="9653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사무실에서 둘이서</a:t>
            </a:r>
            <a:r>
              <a:rPr lang="en-US" altLang="ko-KR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600" dirty="0" err="1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hwp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8725199" y="2796931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770380" y="2857481"/>
            <a:ext cx="54999" cy="54999"/>
            <a:chOff x="9720093" y="5403270"/>
            <a:chExt cx="248077" cy="248077"/>
          </a:xfrm>
          <a:solidFill>
            <a:srgbClr val="73F1E2"/>
          </a:solidFill>
        </p:grpSpPr>
        <p:sp>
          <p:nvSpPr>
            <p:cNvPr id="60" name="직사각형 59"/>
            <p:cNvSpPr/>
            <p:nvPr/>
          </p:nvSpPr>
          <p:spPr>
            <a:xfrm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 flipH="1">
              <a:off x="9821272" y="5403270"/>
              <a:ext cx="45719" cy="248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912737" y="279513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보기</a:t>
            </a:r>
            <a:endParaRPr lang="ko-KR" altLang="en-US" sz="600" dirty="0"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25199" y="2976826"/>
            <a:ext cx="1362488" cy="0"/>
          </a:xfrm>
          <a:prstGeom prst="line">
            <a:avLst/>
          </a:prstGeom>
          <a:ln>
            <a:solidFill>
              <a:srgbClr val="1B1B1B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147965"/>
            <a:ext cx="111495" cy="11149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7" y="2390423"/>
            <a:ext cx="111668" cy="1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995</Words>
  <Application>Microsoft Office PowerPoint</Application>
  <PresentationFormat>와이드스크린</PresentationFormat>
  <Paragraphs>439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 Light</vt:lpstr>
      <vt:lpstr>맑은 고딕</vt:lpstr>
      <vt:lpstr>Arial</vt:lpstr>
      <vt:lpstr>HP Simplified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triti will</dc:creator>
  <cp:lastModifiedBy>triti will</cp:lastModifiedBy>
  <cp:revision>100</cp:revision>
  <dcterms:created xsi:type="dcterms:W3CDTF">2017-09-14T01:09:45Z</dcterms:created>
  <dcterms:modified xsi:type="dcterms:W3CDTF">2017-09-21T04:44:09Z</dcterms:modified>
</cp:coreProperties>
</file>