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80" r:id="rId12"/>
    <p:sldId id="285" r:id="rId13"/>
    <p:sldId id="282" r:id="rId14"/>
    <p:sldId id="281" r:id="rId15"/>
    <p:sldId id="266" r:id="rId16"/>
    <p:sldId id="283" r:id="rId17"/>
    <p:sldId id="284" r:id="rId18"/>
    <p:sldId id="265" r:id="rId19"/>
    <p:sldId id="267" r:id="rId20"/>
    <p:sldId id="268" r:id="rId21"/>
    <p:sldId id="269" r:id="rId22"/>
    <p:sldId id="271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1E2"/>
    <a:srgbClr val="1B1B1B"/>
    <a:srgbClr val="0F0749"/>
    <a:srgbClr val="02081C"/>
    <a:srgbClr val="262626"/>
    <a:srgbClr val="FF2F2F"/>
    <a:srgbClr val="232323"/>
    <a:srgbClr val="1F1F1F"/>
    <a:srgbClr val="3C615C"/>
    <a:srgbClr val="D2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196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D5CD-1B7E-46FB-8ACD-13563C52C2D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91598-DD01-489D-9AD0-BA6C788D9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0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2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9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6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flipV="1">
            <a:off x="6926966" y="1143850"/>
            <a:ext cx="3355521" cy="4318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924946" y="802236"/>
            <a:ext cx="3384645" cy="354841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430006" y="904060"/>
            <a:ext cx="117591" cy="183278"/>
            <a:chOff x="5083790" y="1853526"/>
            <a:chExt cx="242449" cy="377883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083790" y="1903863"/>
              <a:ext cx="242449" cy="327546"/>
            </a:xfrm>
            <a:prstGeom prst="rect">
              <a:avLst/>
            </a:prstGeom>
            <a:solidFill>
              <a:srgbClr val="F7F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5140187" y="1853526"/>
              <a:ext cx="129654" cy="341194"/>
            </a:xfrm>
            <a:prstGeom prst="rect">
              <a:avLst/>
            </a:prstGeom>
            <a:solidFill>
              <a:srgbClr val="F7F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526164" y="85022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12 : 30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9039957" y="898212"/>
            <a:ext cx="343595" cy="343595"/>
            <a:chOff x="7990764" y="2395182"/>
            <a:chExt cx="600502" cy="600502"/>
          </a:xfrm>
        </p:grpSpPr>
        <p:sp>
          <p:nvSpPr>
            <p:cNvPr id="14" name="원형 13"/>
            <p:cNvSpPr/>
            <p:nvPr userDrawn="1"/>
          </p:nvSpPr>
          <p:spPr>
            <a:xfrm>
              <a:off x="7990764" y="2395182"/>
              <a:ext cx="600502" cy="600502"/>
            </a:xfrm>
            <a:prstGeom prst="pie">
              <a:avLst>
                <a:gd name="adj1" fmla="val 13364202"/>
                <a:gd name="adj2" fmla="val 1906782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원형 14"/>
            <p:cNvSpPr/>
            <p:nvPr userDrawn="1"/>
          </p:nvSpPr>
          <p:spPr>
            <a:xfrm>
              <a:off x="8126673" y="2531091"/>
              <a:ext cx="328684" cy="328684"/>
            </a:xfrm>
            <a:prstGeom prst="pie">
              <a:avLst>
                <a:gd name="adj1" fmla="val 13364202"/>
                <a:gd name="adj2" fmla="val 190678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9" y="139417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E8DC-0669-45BF-AAA8-2D965FEE67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6.jpe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478760" y="1948337"/>
            <a:ext cx="3246352" cy="2597063"/>
            <a:chOff x="4991519" y="1062681"/>
            <a:chExt cx="3246352" cy="2597063"/>
          </a:xfrm>
        </p:grpSpPr>
        <p:grpSp>
          <p:nvGrpSpPr>
            <p:cNvPr id="19" name="그룹 18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6" name="타원 5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1" name="직각 삼각형 10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3" name="직각 삼각형 12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" name="직각 삼각형 13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8" name="다이아몬드 17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610502" y="2043044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4800" b="1" dirty="0">
                <a:solidFill>
                  <a:srgbClr val="73F1E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210306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49097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41614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114054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10700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217660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970115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377904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752845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3937056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33199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02876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832847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030478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15280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777552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411099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033871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10400" y="3910362"/>
            <a:ext cx="3208421" cy="200917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>
          <a:xfrm flipV="1">
            <a:off x="8050110" y="4098727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49" y="4792742"/>
            <a:ext cx="283286" cy="28328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27" y="4019181"/>
            <a:ext cx="366444" cy="36644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78" y="4800724"/>
            <a:ext cx="304275" cy="30427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82" y="4770802"/>
            <a:ext cx="300622" cy="30062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66" y="4089892"/>
            <a:ext cx="368891" cy="2564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52" y="5473195"/>
            <a:ext cx="337615" cy="33761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90" y="4128375"/>
            <a:ext cx="491707" cy="194634"/>
          </a:xfrm>
          <a:prstGeom prst="rect">
            <a:avLst/>
          </a:prstGeom>
        </p:spPr>
      </p:pic>
      <p:cxnSp>
        <p:nvCxnSpPr>
          <p:cNvPr id="110" name="직선 연결선 109"/>
          <p:cNvCxnSpPr/>
          <p:nvPr/>
        </p:nvCxnSpPr>
        <p:spPr>
          <a:xfrm flipV="1">
            <a:off x="9155315" y="4088077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7159235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8239990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9320745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8050110" y="4834309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9155315" y="4823659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7159235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8239990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9320745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75793" y="4383383"/>
            <a:ext cx="276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선택                    태그수정                       로그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09471" y="5126687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이름변경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6231" y="5102243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95789" y="514494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정보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41614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114054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10700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217660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970115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377904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752845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3937056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33199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02876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832847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030478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15280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777552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411099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033871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988304" y="1504966"/>
            <a:ext cx="2647560" cy="1636954"/>
            <a:chOff x="7323545" y="2902610"/>
            <a:chExt cx="2647560" cy="1636954"/>
          </a:xfrm>
        </p:grpSpPr>
        <p:sp>
          <p:nvSpPr>
            <p:cNvPr id="6" name="직사각형 5"/>
            <p:cNvSpPr/>
            <p:nvPr/>
          </p:nvSpPr>
          <p:spPr>
            <a:xfrm>
              <a:off x="7323545" y="2902610"/>
              <a:ext cx="2647560" cy="1636954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564" y="4170882"/>
              <a:ext cx="244188" cy="244188"/>
            </a:xfrm>
            <a:prstGeom prst="rect">
              <a:avLst/>
            </a:prstGeom>
          </p:spPr>
        </p:pic>
        <p:cxnSp>
          <p:nvCxnSpPr>
            <p:cNvPr id="98" name="직선 연결선 97"/>
            <p:cNvCxnSpPr/>
            <p:nvPr/>
          </p:nvCxnSpPr>
          <p:spPr>
            <a:xfrm flipH="1">
              <a:off x="7569345" y="4098727"/>
              <a:ext cx="2119266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7501272" y="3106743"/>
              <a:ext cx="2297738" cy="857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984618" y="3346053"/>
            <a:ext cx="2647560" cy="1592504"/>
            <a:chOff x="7346091" y="3137301"/>
            <a:chExt cx="2647560" cy="1592504"/>
          </a:xfrm>
        </p:grpSpPr>
        <p:grpSp>
          <p:nvGrpSpPr>
            <p:cNvPr id="99" name="그룹 98"/>
            <p:cNvGrpSpPr/>
            <p:nvPr/>
          </p:nvGrpSpPr>
          <p:grpSpPr>
            <a:xfrm>
              <a:off x="7346091" y="3137301"/>
              <a:ext cx="2647560" cy="1592504"/>
              <a:chOff x="7323545" y="2947061"/>
              <a:chExt cx="2647560" cy="159250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7323545" y="2947061"/>
                <a:ext cx="2647560" cy="1592504"/>
              </a:xfrm>
              <a:prstGeom prst="rect">
                <a:avLst/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8564" y="4170882"/>
                <a:ext cx="244188" cy="244188"/>
              </a:xfrm>
              <a:prstGeom prst="rect">
                <a:avLst/>
              </a:prstGeom>
            </p:spPr>
          </p:pic>
          <p:cxnSp>
            <p:nvCxnSpPr>
              <p:cNvPr id="102" name="직선 연결선 101"/>
              <p:cNvCxnSpPr/>
              <p:nvPr/>
            </p:nvCxnSpPr>
            <p:spPr>
              <a:xfrm flipH="1">
                <a:off x="7569345" y="4098727"/>
                <a:ext cx="2119266" cy="0"/>
              </a:xfrm>
              <a:prstGeom prst="line">
                <a:avLst/>
              </a:prstGeom>
              <a:ln w="12700">
                <a:solidFill>
                  <a:srgbClr val="73F1E2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7472089" y="3245385"/>
              <a:ext cx="1675459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rgbClr val="73F1E2"/>
                  </a:solidFill>
                </a:rPr>
                <a:t>어쩌구</a:t>
              </a:r>
              <a:r>
                <a:rPr lang="ko-KR" altLang="en-US" sz="1050" dirty="0" smtClean="0">
                  <a:solidFill>
                    <a:srgbClr val="73F1E2"/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rgbClr val="73F1E2"/>
                  </a:solidFill>
                </a:rPr>
                <a:t>저쩌구</a:t>
              </a:r>
              <a:r>
                <a:rPr lang="ko-KR" altLang="en-US" sz="1050" dirty="0" smtClean="0">
                  <a:solidFill>
                    <a:srgbClr val="73F1E2"/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rgbClr val="73F1E2"/>
                  </a:solidFill>
                </a:rPr>
                <a:t>쏼라</a:t>
              </a:r>
              <a:r>
                <a:rPr lang="ko-KR" altLang="en-US" sz="1050" dirty="0" smtClean="0">
                  <a:solidFill>
                    <a:srgbClr val="73F1E2"/>
                  </a:solidFill>
                </a:rPr>
                <a:t> 쌀라</a:t>
              </a:r>
              <a:r>
                <a:rPr lang="en-US" altLang="ko-KR" sz="1050" dirty="0" smtClean="0">
                  <a:solidFill>
                    <a:srgbClr val="73F1E2"/>
                  </a:solidFill>
                </a:rPr>
                <a:t/>
              </a:r>
              <a:br>
                <a:rPr lang="en-US" altLang="ko-KR" sz="1050" dirty="0" smtClean="0">
                  <a:solidFill>
                    <a:srgbClr val="73F1E2"/>
                  </a:solidFill>
                </a:rPr>
              </a:br>
              <a:r>
                <a:rPr lang="en-US" altLang="ko-KR" sz="1050" dirty="0" smtClean="0">
                  <a:solidFill>
                    <a:srgbClr val="73F1E2"/>
                  </a:solidFill>
                </a:rPr>
                <a:t/>
              </a:r>
              <a:br>
                <a:rPr lang="en-US" altLang="ko-KR" sz="1050" dirty="0" smtClean="0">
                  <a:solidFill>
                    <a:srgbClr val="73F1E2"/>
                  </a:solidFill>
                </a:rPr>
              </a:br>
              <a:r>
                <a:rPr lang="ko-KR" altLang="en-US" sz="1050" dirty="0" err="1" smtClean="0">
                  <a:solidFill>
                    <a:srgbClr val="73F1E2"/>
                  </a:solidFill>
                </a:rPr>
                <a:t>줄채우기용</a:t>
              </a:r>
              <a:r>
                <a:rPr lang="ko-KR" altLang="en-US" sz="1050" dirty="0" smtClean="0">
                  <a:solidFill>
                    <a:srgbClr val="73F1E2"/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rgbClr val="73F1E2"/>
                  </a:solidFill>
                </a:rPr>
                <a:t>글글긁를</a:t>
              </a:r>
              <a:endParaRPr lang="en-US" altLang="ko-KR" sz="1050" dirty="0" smtClean="0">
                <a:solidFill>
                  <a:srgbClr val="73F1E2"/>
                </a:solidFill>
              </a:endParaRPr>
            </a:p>
            <a:p>
              <a:endParaRPr lang="en-US" altLang="ko-KR" sz="1050" dirty="0" smtClean="0">
                <a:solidFill>
                  <a:srgbClr val="73F1E2"/>
                </a:solidFill>
              </a:endParaRPr>
            </a:p>
            <a:p>
              <a:r>
                <a:rPr lang="ko-KR" altLang="en-US" sz="1050" dirty="0" err="1" smtClean="0">
                  <a:solidFill>
                    <a:srgbClr val="73F1E2"/>
                  </a:solidFill>
                </a:rPr>
                <a:t>룰ㄹ루루루</a:t>
              </a:r>
              <a:endParaRPr lang="ko-KR" altLang="en-US" sz="1050" dirty="0">
                <a:solidFill>
                  <a:srgbClr val="73F1E2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06669" y="112492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이름변경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태그수정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159738" y="508189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4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41614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114054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10700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217660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4050325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377904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752845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4017266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33199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02876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832847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030478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15280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777552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411099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114081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10400" y="4615765"/>
            <a:ext cx="3208421" cy="130377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23" y="4703696"/>
            <a:ext cx="300622" cy="30062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52" y="5473195"/>
            <a:ext cx="337615" cy="33761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51" y="4737224"/>
            <a:ext cx="491707" cy="194634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 flipH="1">
            <a:off x="7159235" y="5349373"/>
            <a:ext cx="117992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8876567" y="5333331"/>
            <a:ext cx="117888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8602676" y="4793594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04255" y="5018866"/>
            <a:ext cx="702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선택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42509" y="5035137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1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210306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849097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24905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873804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507351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130123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150108" y="2348539"/>
            <a:ext cx="2894359" cy="3340881"/>
            <a:chOff x="7150108" y="2613480"/>
            <a:chExt cx="2894359" cy="33408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613480"/>
              <a:ext cx="247804" cy="24780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14846" y="2625204"/>
              <a:ext cx="7296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 컴퓨터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150108" y="291589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2718278"/>
              <a:ext cx="117251" cy="1172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991671"/>
              <a:ext cx="247804" cy="2478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414846" y="3003395"/>
              <a:ext cx="6912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직박구리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150108" y="329570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092454"/>
              <a:ext cx="117251" cy="117251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354846"/>
              <a:ext cx="247804" cy="24780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14846" y="3366570"/>
              <a:ext cx="6896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Android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150108" y="367551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466630"/>
              <a:ext cx="117251" cy="11725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736009"/>
              <a:ext cx="247804" cy="2478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414846" y="3747733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Opened Folder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7150108" y="4055320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95952" y="3840807"/>
              <a:ext cx="117251" cy="117251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473462" y="4435128"/>
              <a:ext cx="2571005" cy="1139424"/>
              <a:chOff x="7150108" y="3993168"/>
              <a:chExt cx="2894359" cy="1139424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150108" y="3993168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150108" y="4372976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150108" y="4752784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50108" y="5132592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>
              <a:off x="7150108" y="5954361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5635702"/>
              <a:ext cx="247804" cy="24780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414846" y="5645212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Design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755872"/>
              <a:ext cx="117251" cy="117251"/>
            </a:xfrm>
            <a:prstGeom prst="rect">
              <a:avLst/>
            </a:prstGeom>
          </p:spPr>
        </p:pic>
        <p:cxnSp>
          <p:nvCxnSpPr>
            <p:cNvPr id="79" name="직선 연결선 78"/>
            <p:cNvCxnSpPr/>
            <p:nvPr/>
          </p:nvCxnSpPr>
          <p:spPr>
            <a:xfrm flipV="1">
              <a:off x="7306705" y="4124028"/>
              <a:ext cx="0" cy="1450524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152583"/>
              <a:ext cx="199739" cy="19973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532390"/>
              <a:ext cx="199739" cy="199739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7" y="4916116"/>
              <a:ext cx="199739" cy="19973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885" y="5255840"/>
              <a:ext cx="247804" cy="24780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813367" y="4128452"/>
              <a:ext cx="1353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무언가 있는 파일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.txt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3367" y="4499331"/>
              <a:ext cx="1904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엄청난 초특급 기밀 문서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docx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3367" y="4870210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File.file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13367" y="5241088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폴더 좀 닫아줬음 좋겠다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371059"/>
              <a:ext cx="117251" cy="117251"/>
            </a:xfrm>
            <a:prstGeom prst="rect">
              <a:avLst/>
            </a:prstGeom>
          </p:spPr>
        </p:pic>
        <p:cxnSp>
          <p:nvCxnSpPr>
            <p:cNvPr id="96" name="직선 연결선 95"/>
            <p:cNvCxnSpPr/>
            <p:nvPr/>
          </p:nvCxnSpPr>
          <p:spPr>
            <a:xfrm>
              <a:off x="7314178" y="5568690"/>
              <a:ext cx="73535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338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58553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220553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9548609" y="1982256"/>
            <a:ext cx="495858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새 폴더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923853" y="2046943"/>
            <a:ext cx="60409" cy="60409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8507426" y="1982256"/>
            <a:ext cx="993489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엄청 긴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검색어입니다ㅎㅎ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392264" y="2046943"/>
            <a:ext cx="60409" cy="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150108" y="2348539"/>
            <a:ext cx="2894359" cy="3340881"/>
            <a:chOff x="7150108" y="2613480"/>
            <a:chExt cx="2894359" cy="33408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613480"/>
              <a:ext cx="247804" cy="24780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14846" y="2625204"/>
              <a:ext cx="7296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 컴퓨터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150108" y="291589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2718278"/>
              <a:ext cx="117251" cy="1172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991671"/>
              <a:ext cx="247804" cy="2478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414846" y="3003395"/>
              <a:ext cx="6912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직박구리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150108" y="329570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092454"/>
              <a:ext cx="117251" cy="117251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354846"/>
              <a:ext cx="247804" cy="24780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14846" y="3366570"/>
              <a:ext cx="6896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Android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150108" y="367551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466630"/>
              <a:ext cx="117251" cy="11725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736009"/>
              <a:ext cx="247804" cy="2478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414846" y="3747733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Opened Folder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7150108" y="4055320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95952" y="3840807"/>
              <a:ext cx="117251" cy="117251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473462" y="4435128"/>
              <a:ext cx="2571005" cy="1139424"/>
              <a:chOff x="7150108" y="3993168"/>
              <a:chExt cx="2894359" cy="1139424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150108" y="3993168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150108" y="4372976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150108" y="4752784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50108" y="5132592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>
              <a:off x="7150108" y="5954361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5635702"/>
              <a:ext cx="247804" cy="24780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414846" y="5645212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Design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755872"/>
              <a:ext cx="117251" cy="117251"/>
            </a:xfrm>
            <a:prstGeom prst="rect">
              <a:avLst/>
            </a:prstGeom>
          </p:spPr>
        </p:pic>
        <p:cxnSp>
          <p:nvCxnSpPr>
            <p:cNvPr id="79" name="직선 연결선 78"/>
            <p:cNvCxnSpPr/>
            <p:nvPr/>
          </p:nvCxnSpPr>
          <p:spPr>
            <a:xfrm flipV="1">
              <a:off x="7306705" y="4124028"/>
              <a:ext cx="0" cy="1450524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152583"/>
              <a:ext cx="199739" cy="19973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532390"/>
              <a:ext cx="199739" cy="199739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7" y="4916116"/>
              <a:ext cx="199739" cy="19973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885" y="5255840"/>
              <a:ext cx="247804" cy="24780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813367" y="4128452"/>
              <a:ext cx="1353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무언가 있는 파일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.txt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3367" y="4499331"/>
              <a:ext cx="1904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엄청난 초특급 기밀 문서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docx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3367" y="4870210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File.file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13367" y="5241088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폴더 좀 닫아줬음 좋겠다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371059"/>
              <a:ext cx="117251" cy="117251"/>
            </a:xfrm>
            <a:prstGeom prst="rect">
              <a:avLst/>
            </a:prstGeom>
          </p:spPr>
        </p:pic>
        <p:cxnSp>
          <p:nvCxnSpPr>
            <p:cNvPr id="96" name="직선 연결선 95"/>
            <p:cNvCxnSpPr/>
            <p:nvPr/>
          </p:nvCxnSpPr>
          <p:spPr>
            <a:xfrm>
              <a:off x="7314178" y="5568690"/>
              <a:ext cx="73535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338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58553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 rot="10800000">
            <a:off x="8207918" y="2191246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359938" y="1925713"/>
            <a:ext cx="1708040" cy="215444"/>
            <a:chOff x="8374282" y="2043775"/>
            <a:chExt cx="1708040" cy="21544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9324564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8408865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9249" y="2100312"/>
              <a:ext cx="117251" cy="11725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33" y="2092867"/>
              <a:ext cx="117251" cy="1172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374282" y="2043775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이름 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04145" y="2043775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내림차순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150108" y="2615242"/>
            <a:ext cx="2894359" cy="3340881"/>
            <a:chOff x="7150108" y="2613480"/>
            <a:chExt cx="2894359" cy="33408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613480"/>
              <a:ext cx="247804" cy="24780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14846" y="2625204"/>
              <a:ext cx="7296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 컴퓨터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150108" y="291589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2718278"/>
              <a:ext cx="117251" cy="1172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991671"/>
              <a:ext cx="247804" cy="2478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414846" y="3003395"/>
              <a:ext cx="6912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직박구리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150108" y="329570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092454"/>
              <a:ext cx="117251" cy="117251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354846"/>
              <a:ext cx="247804" cy="24780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14846" y="3366570"/>
              <a:ext cx="6896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Android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150108" y="367551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466630"/>
              <a:ext cx="117251" cy="11725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736009"/>
              <a:ext cx="247804" cy="2478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414846" y="3747733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Opened Folder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7150108" y="4055320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95952" y="3840807"/>
              <a:ext cx="117251" cy="117251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473462" y="4435128"/>
              <a:ext cx="2571005" cy="1139424"/>
              <a:chOff x="7150108" y="3993168"/>
              <a:chExt cx="2894359" cy="1139424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150108" y="3993168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150108" y="4372976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150108" y="4752784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50108" y="5132592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>
              <a:off x="7150108" y="5954361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5635702"/>
              <a:ext cx="247804" cy="24780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414846" y="5645212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Design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755872"/>
              <a:ext cx="117251" cy="117251"/>
            </a:xfrm>
            <a:prstGeom prst="rect">
              <a:avLst/>
            </a:prstGeom>
          </p:spPr>
        </p:pic>
        <p:cxnSp>
          <p:nvCxnSpPr>
            <p:cNvPr id="79" name="직선 연결선 78"/>
            <p:cNvCxnSpPr/>
            <p:nvPr/>
          </p:nvCxnSpPr>
          <p:spPr>
            <a:xfrm flipV="1">
              <a:off x="7306705" y="4124028"/>
              <a:ext cx="0" cy="1450524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152583"/>
              <a:ext cx="199739" cy="19973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532390"/>
              <a:ext cx="199739" cy="199739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7" y="4916116"/>
              <a:ext cx="199739" cy="19973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885" y="5255840"/>
              <a:ext cx="247804" cy="24780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813367" y="4128452"/>
              <a:ext cx="1353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무언가 있는 파일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.txt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3367" y="4499331"/>
              <a:ext cx="1904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엄청난 초특급 기밀 문서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docx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3367" y="4870210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File.file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13367" y="5241088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폴더 좀 닫아줬음 좋겠다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371059"/>
              <a:ext cx="117251" cy="117251"/>
            </a:xfrm>
            <a:prstGeom prst="rect">
              <a:avLst/>
            </a:prstGeom>
          </p:spPr>
        </p:pic>
        <p:cxnSp>
          <p:nvCxnSpPr>
            <p:cNvPr id="96" name="직선 연결선 95"/>
            <p:cNvCxnSpPr/>
            <p:nvPr/>
          </p:nvCxnSpPr>
          <p:spPr>
            <a:xfrm>
              <a:off x="7314178" y="5568690"/>
              <a:ext cx="73535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338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58553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 rot="10800000">
            <a:off x="8207918" y="2457956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359938" y="2187648"/>
            <a:ext cx="1708040" cy="215444"/>
            <a:chOff x="8374282" y="2043775"/>
            <a:chExt cx="1708040" cy="21544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9324564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8408865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9249" y="2100312"/>
              <a:ext cx="117251" cy="11725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33" y="2092867"/>
              <a:ext cx="117251" cy="1172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374282" y="2043775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이름 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04145" y="2043775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내림차순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9548609" y="1982256"/>
            <a:ext cx="495858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새 폴더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923853" y="2046943"/>
            <a:ext cx="60409" cy="60409"/>
          </a:xfrm>
          <a:prstGeom prst="rect">
            <a:avLst/>
          </a:prstGeom>
        </p:spPr>
      </p:pic>
      <p:sp>
        <p:nvSpPr>
          <p:cNvPr id="95" name="모서리가 둥근 직사각형 94"/>
          <p:cNvSpPr/>
          <p:nvPr/>
        </p:nvSpPr>
        <p:spPr>
          <a:xfrm>
            <a:off x="8507426" y="1982256"/>
            <a:ext cx="993489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엄청 긴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검색어입니다ㅎㅎ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392264" y="2046943"/>
            <a:ext cx="60409" cy="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62845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71520"/>
            <a:ext cx="247804" cy="2478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49711"/>
            <a:ext cx="247804" cy="2478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12886"/>
            <a:ext cx="247804" cy="2478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3294049"/>
            <a:ext cx="247804" cy="24780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193742"/>
            <a:ext cx="247804" cy="24780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13880"/>
            <a:ext cx="247804" cy="24780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597018"/>
            <a:ext cx="247804" cy="24780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9600591" y="4079963"/>
            <a:ext cx="483299" cy="483299"/>
            <a:chOff x="9600591" y="4079963"/>
            <a:chExt cx="483299" cy="483299"/>
          </a:xfrm>
        </p:grpSpPr>
        <p:sp>
          <p:nvSpPr>
            <p:cNvPr id="74" name="타원 73"/>
            <p:cNvSpPr/>
            <p:nvPr/>
          </p:nvSpPr>
          <p:spPr>
            <a:xfrm>
              <a:off x="9600591" y="4079963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015" y="4181387"/>
              <a:ext cx="280450" cy="28045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9600591" y="4694020"/>
            <a:ext cx="483299" cy="483299"/>
            <a:chOff x="9600591" y="4694020"/>
            <a:chExt cx="483299" cy="483299"/>
          </a:xfrm>
        </p:grpSpPr>
        <p:sp>
          <p:nvSpPr>
            <p:cNvPr id="73" name="타원 72"/>
            <p:cNvSpPr/>
            <p:nvPr/>
          </p:nvSpPr>
          <p:spPr>
            <a:xfrm>
              <a:off x="9600591" y="4694020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825" y="4800254"/>
              <a:ext cx="270831" cy="270831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9600591" y="5285660"/>
            <a:ext cx="483299" cy="483299"/>
            <a:chOff x="9600591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0591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48804" y="5449113"/>
              <a:ext cx="186872" cy="186872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8803714" y="419850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영수증 촬영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070266" y="4812559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9226800" y="1692000"/>
            <a:ext cx="284400" cy="284400"/>
            <a:chOff x="2771223" y="2236308"/>
            <a:chExt cx="2601185" cy="260118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223" y="2236308"/>
              <a:ext cx="2601185" cy="260118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3172766" y="2768713"/>
              <a:ext cx="1868157" cy="14403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93" y="1687593"/>
            <a:ext cx="304171" cy="304171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2262605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150850" y="2713389"/>
            <a:ext cx="351920" cy="351920"/>
            <a:chOff x="4560363" y="4011491"/>
            <a:chExt cx="953146" cy="953146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01" name="타원 10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7150108" y="313003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602413" y="27623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7150850" y="3213175"/>
            <a:ext cx="351920" cy="351920"/>
            <a:chOff x="4560363" y="4011491"/>
            <a:chExt cx="953146" cy="953146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06" name="타원 10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7" name="직선 연결선 106"/>
          <p:cNvCxnSpPr/>
          <p:nvPr/>
        </p:nvCxnSpPr>
        <p:spPr>
          <a:xfrm>
            <a:off x="7150108" y="3629818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2413" y="326217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7150850" y="3712961"/>
            <a:ext cx="351920" cy="351920"/>
            <a:chOff x="4560363" y="4011491"/>
            <a:chExt cx="953146" cy="953146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11" name="타원 11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직선 연결선 111"/>
          <p:cNvCxnSpPr/>
          <p:nvPr/>
        </p:nvCxnSpPr>
        <p:spPr>
          <a:xfrm>
            <a:off x="7150108" y="4450033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602413" y="3761963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7150850" y="4539516"/>
            <a:ext cx="351920" cy="351920"/>
            <a:chOff x="4560363" y="4011491"/>
            <a:chExt cx="953146" cy="953146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16" name="타원 11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7150108" y="495615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02413" y="4588518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7150850" y="5045642"/>
            <a:ext cx="351920" cy="351920"/>
            <a:chOff x="4560363" y="4011491"/>
            <a:chExt cx="953146" cy="953146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직선 연결선 121"/>
          <p:cNvCxnSpPr/>
          <p:nvPr/>
        </p:nvCxnSpPr>
        <p:spPr>
          <a:xfrm>
            <a:off x="7150108" y="5462285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02413" y="5094644"/>
            <a:ext cx="18582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150850" y="5525962"/>
            <a:ext cx="351920" cy="351920"/>
            <a:chOff x="4560363" y="4011491"/>
            <a:chExt cx="953146" cy="95314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602413" y="5574964"/>
            <a:ext cx="1527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9018605" y="4133683"/>
            <a:ext cx="187605" cy="187605"/>
            <a:chOff x="4023511" y="1874470"/>
            <a:chExt cx="1651692" cy="1651692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131" name="그룹 130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133" name="직각 삼각형 132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135" name="직각 삼각형 134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137" name="직각 삼각형 136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직각 삼각형 137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32" name="타원 13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9174545" y="412195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메시지 보내기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974220" y="3664856"/>
            <a:ext cx="45719" cy="742945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7717" y="-312516"/>
            <a:ext cx="7211028" cy="7917083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37550" y="-1061319"/>
            <a:ext cx="1276157" cy="982039"/>
            <a:chOff x="4991519" y="1062681"/>
            <a:chExt cx="3374875" cy="2597063"/>
          </a:xfrm>
        </p:grpSpPr>
        <p:grpSp>
          <p:nvGrpSpPr>
            <p:cNvPr id="5" name="그룹 4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타원 15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0" name="직각 삼각형 9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" name="그룹 10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2" name="직각 삼각형 11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3" name="그룹 12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4" name="직각 삼각형 13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각 삼각형 14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" name="다이아몬드 8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785" y="337515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Index</a:t>
            </a:r>
            <a:endParaRPr lang="ko-KR" altLang="en-US" sz="40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310" y="1475313"/>
            <a:ext cx="344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 소개</a:t>
            </a: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ko-KR" altLang="en-US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963937" y="1001310"/>
            <a:ext cx="5648446" cy="66634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9226443" y="1692124"/>
            <a:ext cx="284010" cy="284010"/>
            <a:chOff x="4023511" y="1874470"/>
            <a:chExt cx="1651692" cy="165169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69" name="그룹 68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71" name="직각 삼각형 70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73" name="직각 삼각형 72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75" name="직각 삼각형 74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각 삼각형 75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70" name="타원 69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00" y="1688400"/>
            <a:ext cx="306000" cy="30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2413" y="216570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150850" y="2713560"/>
            <a:ext cx="351920" cy="351920"/>
            <a:chOff x="4560363" y="4011491"/>
            <a:chExt cx="953146" cy="953146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3" name="타원 5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7150108" y="312906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02413" y="2675528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150850" y="3213517"/>
            <a:ext cx="351920" cy="351920"/>
            <a:chOff x="4560363" y="4011491"/>
            <a:chExt cx="953146" cy="95314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7150108" y="362788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2413" y="317134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150850" y="3713474"/>
            <a:ext cx="351920" cy="351920"/>
            <a:chOff x="4560363" y="4011491"/>
            <a:chExt cx="953146" cy="95314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150108" y="412670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367210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150850" y="4213431"/>
            <a:ext cx="351920" cy="351920"/>
            <a:chOff x="4560363" y="4011491"/>
            <a:chExt cx="953146" cy="95314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7150108" y="462552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02413" y="4173865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150850" y="4713388"/>
            <a:ext cx="351920" cy="351920"/>
            <a:chOff x="4560363" y="4011491"/>
            <a:chExt cx="953146" cy="953146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7150108" y="51243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02413" y="467515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150850" y="5213346"/>
            <a:ext cx="351920" cy="351920"/>
            <a:chOff x="4560363" y="4011491"/>
            <a:chExt cx="953146" cy="953146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02413" y="517638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7150108" y="5623167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37" name="타원 36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602413" y="236975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02413" y="287682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02413" y="338389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413" y="3890962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먼저 퇴근함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ㅃ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02413" y="4398031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보냈습니다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02413" y="489965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2413" y="540128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8924" y="21733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48924" y="268322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348924" y="317903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348924" y="367980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348924" y="41815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48924" y="468284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348924" y="5184077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9226443" y="1692124"/>
            <a:ext cx="284010" cy="284010"/>
            <a:chOff x="4023511" y="1874470"/>
            <a:chExt cx="1651692" cy="165169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69" name="그룹 68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71" name="직각 삼각형 70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73" name="직각 삼각형 72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75" name="직각 삼각형 74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각 삼각형 75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70" name="타원 69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00" y="1688400"/>
            <a:ext cx="306000" cy="30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2413" y="216882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150850" y="2713560"/>
            <a:ext cx="351920" cy="351920"/>
            <a:chOff x="4560363" y="4011491"/>
            <a:chExt cx="953146" cy="953146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3" name="타원 5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7150108" y="312906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02413" y="2675528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150850" y="3213517"/>
            <a:ext cx="351920" cy="351920"/>
            <a:chOff x="4560363" y="4011491"/>
            <a:chExt cx="953146" cy="95314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7150108" y="362788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2413" y="317134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150850" y="3713474"/>
            <a:ext cx="351920" cy="351920"/>
            <a:chOff x="4560363" y="4011491"/>
            <a:chExt cx="953146" cy="95314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150108" y="412670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367260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150850" y="4213431"/>
            <a:ext cx="351920" cy="351920"/>
            <a:chOff x="4560363" y="4011491"/>
            <a:chExt cx="953146" cy="95314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7150108" y="462552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02413" y="4173865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150850" y="4713388"/>
            <a:ext cx="351920" cy="351920"/>
            <a:chOff x="4560363" y="4011491"/>
            <a:chExt cx="953146" cy="953146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7150108" y="51243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02413" y="467512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150850" y="5213346"/>
            <a:ext cx="351920" cy="351920"/>
            <a:chOff x="4560363" y="4011491"/>
            <a:chExt cx="953146" cy="953146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02413" y="517638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7150108" y="5623167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2413" y="236975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02413" y="287682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02413" y="338389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413" y="3890962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먼저 퇴근함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ㅃ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02413" y="4398031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보냈습니다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02413" y="489965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2413" y="540128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9600591" y="5285660"/>
            <a:ext cx="483299" cy="483299"/>
            <a:chOff x="9600591" y="5285660"/>
            <a:chExt cx="483299" cy="483299"/>
          </a:xfrm>
        </p:grpSpPr>
        <p:sp>
          <p:nvSpPr>
            <p:cNvPr id="98" name="타원 97"/>
            <p:cNvSpPr/>
            <p:nvPr/>
          </p:nvSpPr>
          <p:spPr>
            <a:xfrm>
              <a:off x="9600591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48804" y="5449113"/>
              <a:ext cx="186872" cy="186872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8794549" y="481255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메시지 쓰기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600591" y="4694020"/>
            <a:ext cx="483299" cy="483299"/>
            <a:chOff x="9600591" y="4694020"/>
            <a:chExt cx="483299" cy="483299"/>
          </a:xfrm>
        </p:grpSpPr>
        <p:sp>
          <p:nvSpPr>
            <p:cNvPr id="95" name="타원 94"/>
            <p:cNvSpPr/>
            <p:nvPr/>
          </p:nvSpPr>
          <p:spPr>
            <a:xfrm>
              <a:off x="9600591" y="4694020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9727088" y="4820517"/>
              <a:ext cx="230304" cy="230304"/>
              <a:chOff x="4023511" y="1874470"/>
              <a:chExt cx="1651692" cy="1651692"/>
            </a:xfrm>
          </p:grpSpPr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3511" y="1874470"/>
                <a:ext cx="1651692" cy="1651692"/>
              </a:xfrm>
              <a:prstGeom prst="rect">
                <a:avLst/>
              </a:prstGeom>
            </p:spPr>
          </p:pic>
          <p:grpSp>
            <p:nvGrpSpPr>
              <p:cNvPr id="103" name="그룹 102"/>
              <p:cNvGrpSpPr/>
              <p:nvPr/>
            </p:nvGrpSpPr>
            <p:grpSpPr>
              <a:xfrm>
                <a:off x="4686746" y="2316397"/>
                <a:ext cx="289155" cy="738144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06" name="직각 삼각형 105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16" name="직각 삼각형 115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7" name="그룹 116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18" name="직각 삼각형 117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" name="직각 삼각형 118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5" name="타원 104"/>
              <p:cNvSpPr/>
              <p:nvPr/>
            </p:nvSpPr>
            <p:spPr>
              <a:xfrm>
                <a:off x="4271427" y="2151906"/>
                <a:ext cx="1155861" cy="990669"/>
              </a:xfrm>
              <a:prstGeom prst="ellipse">
                <a:avLst/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3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grpSp>
        <p:nvGrpSpPr>
          <p:cNvPr id="96" name="그룹 95"/>
          <p:cNvGrpSpPr/>
          <p:nvPr/>
        </p:nvGrpSpPr>
        <p:grpSpPr>
          <a:xfrm>
            <a:off x="7150850" y="1688735"/>
            <a:ext cx="351920" cy="351920"/>
            <a:chOff x="4560363" y="4011491"/>
            <a:chExt cx="953146" cy="953146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502770" y="164925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7589553" y="1873287"/>
            <a:ext cx="803333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다 했냐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9609364" y="2270615"/>
            <a:ext cx="460987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ㅇㅇ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150850" y="2741928"/>
            <a:ext cx="351920" cy="351920"/>
            <a:chOff x="4560363" y="4011491"/>
            <a:chExt cx="953146" cy="95314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7502770" y="270244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7589553" y="2926480"/>
            <a:ext cx="868647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 빠르네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9" name="순서도: 대체 처리 128"/>
          <p:cNvSpPr/>
          <p:nvPr/>
        </p:nvSpPr>
        <p:spPr>
          <a:xfrm>
            <a:off x="7589554" y="3320549"/>
            <a:ext cx="803332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 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ㄱㄱ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3122" y="5429250"/>
            <a:ext cx="3192236" cy="4572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882989" y="5542698"/>
            <a:ext cx="230304" cy="230304"/>
            <a:chOff x="11046981" y="4586139"/>
            <a:chExt cx="230304" cy="230304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6981" y="4586139"/>
              <a:ext cx="230304" cy="230304"/>
            </a:xfrm>
            <a:prstGeom prst="rect">
              <a:avLst/>
            </a:prstGeom>
          </p:spPr>
        </p:pic>
        <p:sp>
          <p:nvSpPr>
            <p:cNvPr id="132" name="타원 131"/>
            <p:cNvSpPr/>
            <p:nvPr/>
          </p:nvSpPr>
          <p:spPr>
            <a:xfrm>
              <a:off x="11089713" y="4624823"/>
              <a:ext cx="161168" cy="138134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01772" y="5553469"/>
            <a:ext cx="208763" cy="208763"/>
            <a:chOff x="7109936" y="5542068"/>
            <a:chExt cx="248077" cy="248077"/>
          </a:xfrm>
        </p:grpSpPr>
        <p:sp>
          <p:nvSpPr>
            <p:cNvPr id="133" name="직사각형 132"/>
            <p:cNvSpPr/>
            <p:nvPr/>
          </p:nvSpPr>
          <p:spPr>
            <a:xfrm flipH="1">
              <a:off x="7211115" y="5542068"/>
              <a:ext cx="45719" cy="248077"/>
            </a:xfrm>
            <a:prstGeom prst="rect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 flipH="1">
              <a:off x="7211115" y="5542068"/>
              <a:ext cx="45719" cy="248077"/>
            </a:xfrm>
            <a:prstGeom prst="rect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379629" y="5476021"/>
            <a:ext cx="2401887" cy="387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드립</a:t>
            </a:r>
            <a:r>
              <a:rPr lang="ko-KR" altLang="en-US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좀</a:t>
            </a:r>
            <a:r>
              <a:rPr lang="en-US" altLang="ko-KR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치지마</a:t>
            </a:r>
            <a:endParaRPr lang="ko-KR" altLang="en-US" sz="900" dirty="0">
              <a:solidFill>
                <a:srgbClr val="1B1B1B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26" name="Picture 2" descr="공유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10" y="3711897"/>
            <a:ext cx="1274919" cy="838704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순서도: 대체 처리 135"/>
          <p:cNvSpPr/>
          <p:nvPr/>
        </p:nvSpPr>
        <p:spPr>
          <a:xfrm>
            <a:off x="8645562" y="4675014"/>
            <a:ext cx="1424789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일하기 싫어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16" y="4742511"/>
            <a:ext cx="199739" cy="19973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89553" y="3714618"/>
            <a:ext cx="1262470" cy="835983"/>
          </a:xfrm>
          <a:prstGeom prst="roundRect">
            <a:avLst>
              <a:gd name="adj" fmla="val 4695"/>
            </a:avLst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35" y="766464"/>
            <a:ext cx="3751890" cy="51601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288626" y="5170928"/>
            <a:ext cx="664543" cy="664543"/>
            <a:chOff x="9600591" y="4079963"/>
            <a:chExt cx="483299" cy="483299"/>
          </a:xfrm>
        </p:grpSpPr>
        <p:sp>
          <p:nvSpPr>
            <p:cNvPr id="48" name="타원 47"/>
            <p:cNvSpPr/>
            <p:nvPr/>
          </p:nvSpPr>
          <p:spPr>
            <a:xfrm>
              <a:off x="9600591" y="4079963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015" y="4181387"/>
              <a:ext cx="280450" cy="280450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0" y="155635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68" y="1955037"/>
            <a:ext cx="2062987" cy="28373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카메라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6" y="1242814"/>
            <a:ext cx="218550" cy="21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7242" y="1600965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 경로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server/folder/in/my/heart/bills 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7135587" y="1858050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2" y="5404583"/>
            <a:ext cx="193768" cy="19376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2" y="5409143"/>
            <a:ext cx="184649" cy="1846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149183" y="5654261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경로 변경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0465" y="5384525"/>
            <a:ext cx="233884" cy="233884"/>
            <a:chOff x="4146389" y="4228721"/>
            <a:chExt cx="1448316" cy="1448316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389" y="4228721"/>
              <a:ext cx="1448316" cy="14483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181222" y="4228721"/>
              <a:ext cx="1143133" cy="1033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73F1E2"/>
                  </a:solidFill>
                </a:rPr>
                <a:t>#</a:t>
              </a:r>
              <a:endParaRPr lang="ko-KR" altLang="en-US" sz="9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838828" y="5654261"/>
            <a:ext cx="3289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6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74" y="5381922"/>
            <a:ext cx="239090" cy="2390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970384" y="5654261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태그 수정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32794" y="4847083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err="1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이쁨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김지원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가져요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사랑해요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이상형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err="1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긴생머리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최고야</a:t>
            </a:r>
            <a:endParaRPr lang="ko-KR" altLang="en-US" sz="8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09784" y="5654261"/>
            <a:ext cx="4010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7809220" y="5398551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8612682" y="5393884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9416144" y="5393884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 rot="5400000">
            <a:off x="8334275" y="2083757"/>
            <a:ext cx="265640" cy="2686223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카메라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6" y="1242814"/>
            <a:ext cx="218550" cy="2185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71520"/>
            <a:ext cx="247804" cy="2478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49711"/>
            <a:ext cx="247804" cy="24780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12886"/>
            <a:ext cx="247804" cy="24780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262626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rgbClr val="262626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직선 연결선 70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9604236" y="5285660"/>
            <a:ext cx="483299" cy="483299"/>
          </a:xfrm>
          <a:prstGeom prst="ellipse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193742"/>
            <a:ext cx="247804" cy="24780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13880"/>
            <a:ext cx="247804" cy="24780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597018"/>
            <a:ext cx="247804" cy="24780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2" name="직선 연결선 91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90" y="5412714"/>
            <a:ext cx="229189" cy="2291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00" y="3294000"/>
            <a:ext cx="248400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987397" y="2050508"/>
            <a:ext cx="3209026" cy="1261846"/>
            <a:chOff x="6987397" y="1696832"/>
            <a:chExt cx="3209026" cy="1261846"/>
          </a:xfrm>
        </p:grpSpPr>
        <p:grpSp>
          <p:nvGrpSpPr>
            <p:cNvPr id="59" name="그룹 58"/>
            <p:cNvGrpSpPr/>
            <p:nvPr/>
          </p:nvGrpSpPr>
          <p:grpSpPr>
            <a:xfrm>
              <a:off x="7537105" y="2835333"/>
              <a:ext cx="616905" cy="123345"/>
              <a:chOff x="8247066" y="1963978"/>
              <a:chExt cx="807287" cy="161410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6987397" y="1906437"/>
              <a:ext cx="32090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rgbClr val="73F1E2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06  :  00</a:t>
              </a:r>
              <a:endParaRPr lang="ko-KR" altLang="en-US" sz="4400" dirty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10800000">
              <a:off x="7537105" y="1696832"/>
              <a:ext cx="616905" cy="123345"/>
              <a:chOff x="8247066" y="1963978"/>
              <a:chExt cx="807287" cy="161410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grpSp>
          <p:nvGrpSpPr>
            <p:cNvPr id="75" name="그룹 74"/>
            <p:cNvGrpSpPr/>
            <p:nvPr/>
          </p:nvGrpSpPr>
          <p:grpSpPr>
            <a:xfrm>
              <a:off x="9029475" y="2835333"/>
              <a:ext cx="616905" cy="123345"/>
              <a:chOff x="8247066" y="1963978"/>
              <a:chExt cx="807287" cy="161410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grpSp>
          <p:nvGrpSpPr>
            <p:cNvPr id="96" name="그룹 95"/>
            <p:cNvGrpSpPr/>
            <p:nvPr/>
          </p:nvGrpSpPr>
          <p:grpSpPr>
            <a:xfrm rot="10800000">
              <a:off x="9029475" y="1696832"/>
              <a:ext cx="616905" cy="123345"/>
              <a:chOff x="8247066" y="1963978"/>
              <a:chExt cx="807287" cy="161410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 시간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342438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0914" y="3589068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경고 설정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7135587" y="39243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6243592">
            <a:off x="7739066" y="4028323"/>
            <a:ext cx="1794511" cy="1792817"/>
            <a:chOff x="8180283" y="4319400"/>
            <a:chExt cx="912617" cy="911754"/>
          </a:xfrm>
        </p:grpSpPr>
        <p:sp>
          <p:nvSpPr>
            <p:cNvPr id="126" name="도넛 125"/>
            <p:cNvSpPr/>
            <p:nvPr/>
          </p:nvSpPr>
          <p:spPr>
            <a:xfrm>
              <a:off x="8180283" y="4320125"/>
              <a:ext cx="910800" cy="910800"/>
            </a:xfrm>
            <a:prstGeom prst="donut">
              <a:avLst>
                <a:gd name="adj" fmla="val 11696"/>
              </a:avLst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막힌 원호 126"/>
            <p:cNvSpPr/>
            <p:nvPr/>
          </p:nvSpPr>
          <p:spPr>
            <a:xfrm>
              <a:off x="8181146" y="4319400"/>
              <a:ext cx="911754" cy="911754"/>
            </a:xfrm>
            <a:prstGeom prst="blockArc">
              <a:avLst>
                <a:gd name="adj1" fmla="val 4601203"/>
                <a:gd name="adj2" fmla="val 16328123"/>
                <a:gd name="adj3" fmla="val 11798"/>
              </a:avLst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8601105" y="4319995"/>
              <a:ext cx="106950" cy="10695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663094" y="5115937"/>
              <a:ext cx="108198" cy="108198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2" name="직선 연결선 181"/>
          <p:cNvCxnSpPr/>
          <p:nvPr/>
        </p:nvCxnSpPr>
        <p:spPr>
          <a:xfrm flipH="1" flipV="1">
            <a:off x="7256929" y="4918085"/>
            <a:ext cx="806055" cy="1"/>
          </a:xfrm>
          <a:prstGeom prst="line">
            <a:avLst/>
          </a:prstGeom>
          <a:ln w="19050" cap="rnd">
            <a:solidFill>
              <a:srgbClr val="1B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8055111" y="4337316"/>
            <a:ext cx="1162423" cy="1121821"/>
            <a:chOff x="8681700" y="4140589"/>
            <a:chExt cx="1162423" cy="1121821"/>
          </a:xfrm>
        </p:grpSpPr>
        <p:grpSp>
          <p:nvGrpSpPr>
            <p:cNvPr id="169" name="그룹 168"/>
            <p:cNvGrpSpPr/>
            <p:nvPr/>
          </p:nvGrpSpPr>
          <p:grpSpPr>
            <a:xfrm rot="19800000">
              <a:off x="8681700" y="4140589"/>
              <a:ext cx="1162423" cy="1121821"/>
              <a:chOff x="8681698" y="4140589"/>
              <a:chExt cx="1162423" cy="1121821"/>
            </a:xfrm>
          </p:grpSpPr>
          <p:cxnSp>
            <p:nvCxnSpPr>
              <p:cNvPr id="35" name="직선 연결선 34"/>
              <p:cNvCxnSpPr/>
              <p:nvPr/>
            </p:nvCxnSpPr>
            <p:spPr>
              <a:xfrm rot="7200000">
                <a:off x="9239698" y="415302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7800000">
                <a:off x="9242185" y="4149477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8400000">
                <a:off x="9245251" y="414641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9000000">
                <a:off x="9248802" y="4143924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9600000">
                <a:off x="9252732" y="41420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10200000">
                <a:off x="9256921" y="414096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rot="10800000">
                <a:off x="9261241" y="41405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1400000">
                <a:off x="9265562" y="414096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12600000">
                <a:off x="9273681" y="4143924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13200000">
                <a:off x="9277234" y="414641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rot="13800000">
                <a:off x="9280301" y="414947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4400000">
                <a:off x="9282786" y="415302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5000000">
                <a:off x="9284620" y="415695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rot="15600000">
                <a:off x="9285743" y="4161147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16200000">
                <a:off x="9286121" y="4165468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16800000">
                <a:off x="9285744" y="41697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400000">
                <a:off x="9284621" y="417397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rot="18000000">
                <a:off x="9282789" y="417790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rot="12000000">
                <a:off x="9269750" y="414209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타원 164"/>
            <p:cNvSpPr/>
            <p:nvPr/>
          </p:nvSpPr>
          <p:spPr>
            <a:xfrm>
              <a:off x="8794946" y="4242799"/>
              <a:ext cx="950820" cy="95082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 rot="20150026">
              <a:off x="8911428" y="4359281"/>
              <a:ext cx="717856" cy="717856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9480791" y="4718209"/>
              <a:ext cx="167731" cy="0"/>
            </a:xfrm>
            <a:prstGeom prst="line">
              <a:avLst/>
            </a:prstGeom>
            <a:ln w="28575">
              <a:solidFill>
                <a:srgbClr val="FF2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342811" y="478623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1.6 GB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83961" y="467625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  <a:ea typeface="나눔고딕 Light" panose="020D0904000000000000" pitchFamily="50" charset="-127"/>
              </a:rPr>
              <a:t>0 MB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  <a:ea typeface="나눔고딕 Light" panose="020D0904000000000000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183961" y="490421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  <a:ea typeface="나눔고딕 Light" panose="020D0904000000000000" pitchFamily="50" charset="-127"/>
              </a:rPr>
              <a:t>1 GB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120459" y="5115995"/>
            <a:ext cx="1349622" cy="692484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응원 문구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452166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0914" y="467044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7135587" y="5005680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07" y="5185002"/>
            <a:ext cx="408403" cy="408403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8611562" y="5231573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9075" y="5593406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P Simplified Light" panose="020B0404020204020204" pitchFamily="34" charset="0"/>
              </a:rPr>
              <a:t>Dark Theme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55610" y="5601357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rPr>
              <a:t>Light Theme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0913" y="2218040"/>
            <a:ext cx="2979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퇴근하면 친구들과 맥주임 파이팅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금요일까지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프리미어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리그 경기 있음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 아직도 목요일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85" y="1711585"/>
            <a:ext cx="174717" cy="1747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00" y="5108400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응원 문구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452166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090914" y="4670443"/>
            <a:ext cx="2996623" cy="1146358"/>
            <a:chOff x="7090914" y="4670443"/>
            <a:chExt cx="2996623" cy="1146358"/>
          </a:xfrm>
        </p:grpSpPr>
        <p:sp>
          <p:nvSpPr>
            <p:cNvPr id="102" name="TextBox 101"/>
            <p:cNvSpPr txBox="1"/>
            <p:nvPr/>
          </p:nvSpPr>
          <p:spPr>
            <a:xfrm>
              <a:off x="7090914" y="467044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73F1E2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테마</a:t>
              </a:r>
              <a:endParaRPr lang="ko-KR" altLang="en-US" sz="1400" dirty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>
              <a:off x="7135587" y="5005680"/>
              <a:ext cx="2951950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207" y="5185002"/>
              <a:ext cx="408403" cy="40840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645" y="5109388"/>
              <a:ext cx="521250" cy="521250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 flipV="1">
              <a:off x="8611562" y="5231573"/>
              <a:ext cx="0" cy="361833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439075" y="5593406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  <a:latin typeface="HP Simplified Light" panose="020B0404020204020204" pitchFamily="34" charset="0"/>
                </a:rPr>
                <a:t>Dark Theme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055610" y="5601357"/>
              <a:ext cx="7024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  <a:latin typeface="HP Simplified Light" panose="020B0404020204020204" pitchFamily="34" charset="0"/>
                </a:rPr>
                <a:t>Light Theme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90913" y="2218040"/>
            <a:ext cx="2979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퇴근하면 친구들과 맥주임 파이팅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으꺄꺄꺄꺄갹ㄱ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프리미어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리그 경기 있음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 아직도 목요일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21" y="1718099"/>
            <a:ext cx="174158" cy="1741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17065" y="2705149"/>
            <a:ext cx="131300" cy="205029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81386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화면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최근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즐겨찾기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법인카드 영수증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614040" y="3138957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08914" y="4650908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7862143" y="3880973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9406756" y="3827537"/>
            <a:ext cx="0" cy="1175576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09" y="4715791"/>
            <a:ext cx="545497" cy="5454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5" y="4701979"/>
            <a:ext cx="573121" cy="573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12" y="3369239"/>
            <a:ext cx="544126" cy="54412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23696" y="3386041"/>
            <a:ext cx="510522" cy="510522"/>
            <a:chOff x="4023511" y="1874470"/>
            <a:chExt cx="1651692" cy="16516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9" name="타원 28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3" name="직각 삼각형 22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5" name="직각 삼각형 24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" name="그룹 25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27" name="직각 삼각형 26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직각 삼각형 27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2" name="다이아몬드 21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395702" y="401529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매니저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3500" y="403273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1118" y="53815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71208" y="53815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35" y="1250208"/>
            <a:ext cx="220152" cy="2201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81988" y="117622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Welcome</a:t>
            </a:r>
            <a:endParaRPr lang="ko-KR" altLang="en-US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20267" y="1583639"/>
            <a:ext cx="912616" cy="1553931"/>
            <a:chOff x="8922649" y="1583639"/>
            <a:chExt cx="912616" cy="1553931"/>
          </a:xfrm>
        </p:grpSpPr>
        <p:grpSp>
          <p:nvGrpSpPr>
            <p:cNvPr id="43" name="그룹 42"/>
            <p:cNvGrpSpPr/>
            <p:nvPr/>
          </p:nvGrpSpPr>
          <p:grpSpPr>
            <a:xfrm>
              <a:off x="8922649" y="1887464"/>
              <a:ext cx="912616" cy="911754"/>
              <a:chOff x="7389938" y="1870046"/>
              <a:chExt cx="912616" cy="911754"/>
            </a:xfrm>
          </p:grpSpPr>
          <p:sp>
            <p:nvSpPr>
              <p:cNvPr id="40" name="도넛 39"/>
              <p:cNvSpPr/>
              <p:nvPr/>
            </p:nvSpPr>
            <p:spPr>
              <a:xfrm>
                <a:off x="7389938" y="1870771"/>
                <a:ext cx="910800" cy="910800"/>
              </a:xfrm>
              <a:prstGeom prst="donut">
                <a:avLst>
                  <a:gd name="adj" fmla="val 4780"/>
                </a:avLst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/>
              <p:cNvSpPr/>
              <p:nvPr/>
            </p:nvSpPr>
            <p:spPr>
              <a:xfrm>
                <a:off x="7390800" y="1870046"/>
                <a:ext cx="911754" cy="911754"/>
              </a:xfrm>
              <a:prstGeom prst="blockArc">
                <a:avLst>
                  <a:gd name="adj1" fmla="val 4601203"/>
                  <a:gd name="adj2" fmla="val 16220642"/>
                  <a:gd name="adj3" fmla="val 4938"/>
                </a:avLst>
              </a:prstGeom>
              <a:gradFill flip="none" rotWithShape="1">
                <a:gsLst>
                  <a:gs pos="0">
                    <a:srgbClr val="73F1E2"/>
                  </a:gs>
                  <a:gs pos="100000">
                    <a:srgbClr val="D2FAF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821525" y="1870046"/>
                <a:ext cx="45719" cy="45719"/>
              </a:xfrm>
              <a:prstGeom prst="ellipse">
                <a:avLst/>
              </a:prstGeom>
              <a:solidFill>
                <a:srgbClr val="AF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7920585" y="2724422"/>
                <a:ext cx="45719" cy="45719"/>
              </a:xfrm>
              <a:prstGeom prst="ellipse">
                <a:avLst/>
              </a:prstGeom>
              <a:solidFill>
                <a:srgbClr val="D2FA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075679" y="2181420"/>
              <a:ext cx="606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60%</a:t>
              </a:r>
              <a:endParaRPr lang="ko-KR" altLang="en-US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931" y="2829793"/>
              <a:ext cx="60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5 : 00</a:t>
              </a:r>
              <a:endParaRPr lang="ko-KR" altLang="en-US" sz="1400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0492" y="158363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퇴근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006506" y="15836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히스토리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33" y="1913532"/>
            <a:ext cx="111495" cy="1114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626094"/>
            <a:ext cx="111495" cy="1114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12737" y="187370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8725199" y="2079640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12737" y="2118450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고졸 취업자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725199" y="2324385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12737" y="2362537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25199" y="2568472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12737" y="2590996"/>
            <a:ext cx="9653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사무실에서 둘이서</a:t>
            </a:r>
            <a:r>
              <a:rPr lang="en-US" altLang="ko-KR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725199" y="2796931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770380" y="2857481"/>
            <a:ext cx="54999" cy="54999"/>
            <a:chOff x="9720093" y="5403270"/>
            <a:chExt cx="248077" cy="248077"/>
          </a:xfrm>
          <a:solidFill>
            <a:srgbClr val="73F1E2"/>
          </a:solidFill>
        </p:grpSpPr>
        <p:sp>
          <p:nvSpPr>
            <p:cNvPr id="60" name="직사각형 59"/>
            <p:cNvSpPr/>
            <p:nvPr/>
          </p:nvSpPr>
          <p:spPr>
            <a:xfrm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5400000"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912737" y="279513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보기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725199" y="2976826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147965"/>
            <a:ext cx="111495" cy="11149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390423"/>
            <a:ext cx="111668" cy="11166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2548" y="2176287"/>
            <a:ext cx="279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오늘은 금요일</a:t>
            </a:r>
            <a:r>
              <a:rPr lang="en-US" altLang="ko-KR" sz="32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32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09" y="5497789"/>
            <a:ext cx="229189" cy="22918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153925" y="320022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85" y="2321842"/>
            <a:ext cx="2370184" cy="237018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843283" y="2509284"/>
            <a:ext cx="2362308" cy="2615608"/>
            <a:chOff x="5791200" y="2063932"/>
            <a:chExt cx="3657600" cy="4049788"/>
          </a:xfrm>
        </p:grpSpPr>
        <p:grpSp>
          <p:nvGrpSpPr>
            <p:cNvPr id="9" name="그룹 8"/>
            <p:cNvGrpSpPr/>
            <p:nvPr/>
          </p:nvGrpSpPr>
          <p:grpSpPr>
            <a:xfrm>
              <a:off x="5791200" y="2063932"/>
              <a:ext cx="3657600" cy="2316480"/>
              <a:chOff x="5791200" y="2063932"/>
              <a:chExt cx="3657600" cy="231648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5791200" y="2063932"/>
                <a:ext cx="3657600" cy="2316480"/>
              </a:xfrm>
              <a:prstGeom prst="roundRect">
                <a:avLst>
                  <a:gd name="adj" fmla="val 10241"/>
                </a:avLst>
              </a:prstGeom>
              <a:noFill/>
              <a:ln w="66675">
                <a:solidFill>
                  <a:srgbClr val="73F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99421" y="2240884"/>
                <a:ext cx="3241159" cy="1962577"/>
              </a:xfrm>
              <a:prstGeom prst="rect">
                <a:avLst/>
              </a:prstGeom>
              <a:noFill/>
              <a:ln w="60325">
                <a:solidFill>
                  <a:srgbClr val="73F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원형 7"/>
            <p:cNvSpPr/>
            <p:nvPr/>
          </p:nvSpPr>
          <p:spPr>
            <a:xfrm>
              <a:off x="6795977" y="4465674"/>
              <a:ext cx="1648046" cy="1648046"/>
            </a:xfrm>
            <a:prstGeom prst="pie">
              <a:avLst>
                <a:gd name="adj1" fmla="val 10769320"/>
                <a:gd name="adj2" fmla="val 21579039"/>
              </a:avLst>
            </a:prstGeom>
            <a:noFill/>
            <a:ln w="66675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6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39876"/>
              </p:ext>
            </p:extLst>
          </p:nvPr>
        </p:nvGraphicFramePr>
        <p:xfrm>
          <a:off x="745461" y="733646"/>
          <a:ext cx="10865295" cy="586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85"/>
                <a:gridCol w="1552185"/>
                <a:gridCol w="1552185"/>
                <a:gridCol w="1552185"/>
                <a:gridCol w="1552185"/>
                <a:gridCol w="1552185"/>
                <a:gridCol w="1552185"/>
              </a:tblGrid>
              <a:tr h="779054"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29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사전 공부 및 기획 보강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세부 기획 추가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10/1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앱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구조 설계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변수명</a:t>
                      </a:r>
                      <a:r>
                        <a:rPr lang="ko-KR" altLang="en-US" sz="1000" b="0" baseline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합의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13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리소스작업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기반작업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27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 기반 작업 완료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XML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30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JAVA,</a:t>
                      </a:r>
                      <a:r>
                        <a:rPr lang="en-US" altLang="ko-KR" sz="1000" b="0" baseline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 </a:t>
                      </a:r>
                      <a:r>
                        <a:rPr lang="ko-KR" altLang="en-US" sz="1000" b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개발 진행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5461" y="2870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일요일</a:t>
            </a:r>
            <a:endParaRPr lang="ko-KR" altLang="en-US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75767" y="1180223"/>
            <a:ext cx="4433777" cy="90364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7135" y="1928046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09544" y="1180224"/>
            <a:ext cx="85061" cy="829340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0019" y="3625701"/>
            <a:ext cx="2934586" cy="6379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02144" y="3625701"/>
            <a:ext cx="2934586" cy="6379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7135" y="4566659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7135" y="5305635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9544" y="4557813"/>
            <a:ext cx="85061" cy="829340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49525" y="5906388"/>
            <a:ext cx="946298" cy="276446"/>
          </a:xfrm>
          <a:prstGeom prst="rightArrow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69" y="2244522"/>
            <a:ext cx="2451388" cy="245138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7460654" y="2458726"/>
            <a:ext cx="2022980" cy="202298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4" name="타원 23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5" name="타원 34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9" name="직각 삼각형 28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31" name="직각 삼각형 30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3" name="직각 삼각형 32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각 삼각형 33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8" name="다이아몬드 27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47" y="1539981"/>
            <a:ext cx="1512796" cy="15127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97" y="2045412"/>
            <a:ext cx="1527633" cy="15276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07" y="3888291"/>
            <a:ext cx="1519048" cy="151904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072837" y="4461705"/>
            <a:ext cx="1448316" cy="1448316"/>
            <a:chOff x="4051404" y="4329413"/>
            <a:chExt cx="1448316" cy="144831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404" y="4329413"/>
              <a:ext cx="1448316" cy="1448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413157" y="4638072"/>
              <a:ext cx="558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73F1E2"/>
                  </a:solidFill>
                </a:rPr>
                <a:t>#</a:t>
              </a:r>
              <a:endParaRPr lang="ko-KR" altLang="en-US" sz="4800" b="1" dirty="0">
                <a:solidFill>
                  <a:srgbClr val="73F1E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5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42" y="2387285"/>
            <a:ext cx="2087924" cy="208792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56" y="2834201"/>
            <a:ext cx="1459990" cy="145999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539140" y="2675212"/>
            <a:ext cx="1902363" cy="1714223"/>
            <a:chOff x="3831147" y="3903562"/>
            <a:chExt cx="1902363" cy="1714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147" y="3903562"/>
              <a:ext cx="1453957" cy="1453957"/>
            </a:xfrm>
            <a:prstGeom prst="rect">
              <a:avLst/>
            </a:prstGeom>
          </p:spPr>
        </p:pic>
        <p:sp>
          <p:nvSpPr>
            <p:cNvPr id="30" name="이등변 삼각형 29"/>
            <p:cNvSpPr/>
            <p:nvPr/>
          </p:nvSpPr>
          <p:spPr>
            <a:xfrm>
              <a:off x="4505421" y="4405932"/>
              <a:ext cx="1228089" cy="105869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421" y="4405932"/>
              <a:ext cx="1211853" cy="1211853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05" y="189413"/>
            <a:ext cx="6582058" cy="6582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945556" y="2695136"/>
            <a:ext cx="991230" cy="581516"/>
            <a:chOff x="5834105" y="2750085"/>
            <a:chExt cx="2621367" cy="15378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타원 18"/>
            <p:cNvSpPr/>
            <p:nvPr/>
          </p:nvSpPr>
          <p:spPr>
            <a:xfrm rot="3130919">
              <a:off x="6375862" y="2208328"/>
              <a:ext cx="1537854" cy="2621367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rot="3130919">
              <a:off x="6604814" y="2542067"/>
              <a:ext cx="1290965" cy="22005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224832" y="2550549"/>
            <a:ext cx="384695" cy="982039"/>
            <a:chOff x="3730330" y="1427359"/>
            <a:chExt cx="1823579" cy="4655183"/>
          </a:xfrm>
          <a:solidFill>
            <a:srgbClr val="73F1E2"/>
          </a:solidFill>
        </p:grpSpPr>
        <p:sp>
          <p:nvSpPr>
            <p:cNvPr id="13" name="직각 삼각형 12"/>
            <p:cNvSpPr/>
            <p:nvPr/>
          </p:nvSpPr>
          <p:spPr>
            <a:xfrm rot="7876550">
              <a:off x="4834947" y="3752769"/>
              <a:ext cx="315352" cy="353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730330" y="1427359"/>
              <a:ext cx="1823579" cy="4655183"/>
              <a:chOff x="3730330" y="1427359"/>
              <a:chExt cx="1823579" cy="4655183"/>
            </a:xfrm>
            <a:grpFill/>
          </p:grpSpPr>
          <p:sp>
            <p:nvSpPr>
              <p:cNvPr id="15" name="직각 삼각형 14"/>
              <p:cNvSpPr/>
              <p:nvPr/>
            </p:nvSpPr>
            <p:spPr>
              <a:xfrm rot="18933338">
                <a:off x="3730330" y="1427359"/>
                <a:ext cx="316637" cy="279258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 rot="10589701">
                <a:off x="4114971" y="3289954"/>
                <a:ext cx="1438938" cy="2792588"/>
                <a:chOff x="3882730" y="1579759"/>
                <a:chExt cx="1438938" cy="2792588"/>
              </a:xfrm>
              <a:grpFill/>
            </p:grpSpPr>
            <p:sp>
              <p:nvSpPr>
                <p:cNvPr id="17" name="직각 삼각형 16"/>
                <p:cNvSpPr/>
                <p:nvPr/>
              </p:nvSpPr>
              <p:spPr>
                <a:xfrm rot="18933338">
                  <a:off x="3882730" y="15797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각 삼각형 17"/>
                <p:cNvSpPr/>
                <p:nvPr/>
              </p:nvSpPr>
              <p:spPr>
                <a:xfrm rot="7876550">
                  <a:off x="4987347" y="39051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다이아몬드 11"/>
          <p:cNvSpPr/>
          <p:nvPr/>
        </p:nvSpPr>
        <p:spPr>
          <a:xfrm rot="2700000" flipH="1">
            <a:off x="8463353" y="2709681"/>
            <a:ext cx="28155" cy="618859"/>
          </a:xfrm>
          <a:prstGeom prst="diamond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57749" y="292125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73F1E2"/>
                </a:solidFill>
              </a:rPr>
              <a:t>obile</a:t>
            </a:r>
            <a:endParaRPr lang="ko-KR" altLang="en-US" sz="1600" b="1" dirty="0">
              <a:solidFill>
                <a:srgbClr val="73F1E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8689" y="320942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스플래쉬</a:t>
            </a: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이미지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94741" y="5266302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Start your works with </a:t>
            </a:r>
            <a:r>
              <a:rPr lang="en-US" altLang="ko-KR" sz="900" b="1" dirty="0" err="1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XMobile</a:t>
            </a:r>
            <a:endParaRPr lang="ko-KR" altLang="en-US" sz="900" b="1" dirty="0">
              <a:solidFill>
                <a:srgbClr val="73F1E2"/>
              </a:solidFill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38689" y="320942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로그인 화면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69134" y="664260"/>
            <a:ext cx="3429000" cy="233781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979190" y="1329855"/>
            <a:ext cx="1276157" cy="982039"/>
            <a:chOff x="4991519" y="1062681"/>
            <a:chExt cx="3374874" cy="2597063"/>
          </a:xfrm>
        </p:grpSpPr>
        <p:grpSp>
          <p:nvGrpSpPr>
            <p:cNvPr id="50" name="그룹 49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61" name="타원 60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solidFill>
                  <a:srgbClr val="1B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55" name="직각 삼각형 54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57" name="직각 삼각형 56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8" name="그룹 57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59" name="직각 삼각형 58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각 삼각형 59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54" name="다이아몬드 53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610500" y="2043045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6869134" y="5427134"/>
            <a:ext cx="3503572" cy="537463"/>
          </a:xfrm>
          <a:prstGeom prst="roundRect">
            <a:avLst>
              <a:gd name="adj" fmla="val 23984"/>
            </a:avLst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73F1E2"/>
                </a:solidFill>
              </a:rPr>
              <a:t>로그인</a:t>
            </a:r>
            <a:endParaRPr lang="ko-KR" altLang="en-US" sz="1050" b="1" dirty="0">
              <a:solidFill>
                <a:srgbClr val="73F1E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65231" y="33299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73F1E2"/>
                </a:solidFill>
              </a:rPr>
              <a:t>아이디</a:t>
            </a:r>
            <a:endParaRPr lang="ko-KR" altLang="en-US" sz="900" b="1" dirty="0">
              <a:solidFill>
                <a:srgbClr val="73F1E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65231" y="3899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73F1E2"/>
                </a:solidFill>
              </a:rPr>
              <a:t>비밀번호</a:t>
            </a:r>
            <a:endParaRPr lang="ko-KR" altLang="en-US" sz="900" b="1" dirty="0">
              <a:solidFill>
                <a:srgbClr val="73F1E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297069" y="3582749"/>
            <a:ext cx="2625260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97069" y="4197791"/>
            <a:ext cx="2625260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0" y="155635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81386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화면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최근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즐겨찾기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법인카드 영수증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614040" y="3138957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08914" y="4650908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7862143" y="3880973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9406756" y="3827537"/>
            <a:ext cx="0" cy="1175576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09" y="4715791"/>
            <a:ext cx="545497" cy="5454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5" y="4701979"/>
            <a:ext cx="573121" cy="573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12" y="3369239"/>
            <a:ext cx="544126" cy="54412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23696" y="3386041"/>
            <a:ext cx="510522" cy="510522"/>
            <a:chOff x="4023511" y="1874470"/>
            <a:chExt cx="1651692" cy="16516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9" name="타원 28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3" name="직각 삼각형 22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5" name="직각 삼각형 24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" name="그룹 25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27" name="직각 삼각형 26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직각 삼각형 27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2" name="다이아몬드 21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395702" y="401529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매니저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3500" y="403273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1118" y="53815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71208" y="53815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35" y="1250208"/>
            <a:ext cx="220152" cy="2201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81988" y="117622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Welcome</a:t>
            </a:r>
            <a:endParaRPr lang="ko-KR" altLang="en-US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20267" y="1583639"/>
            <a:ext cx="912616" cy="1553931"/>
            <a:chOff x="8922649" y="1583639"/>
            <a:chExt cx="912616" cy="1553931"/>
          </a:xfrm>
        </p:grpSpPr>
        <p:grpSp>
          <p:nvGrpSpPr>
            <p:cNvPr id="43" name="그룹 42"/>
            <p:cNvGrpSpPr/>
            <p:nvPr/>
          </p:nvGrpSpPr>
          <p:grpSpPr>
            <a:xfrm>
              <a:off x="8922649" y="1887464"/>
              <a:ext cx="912616" cy="911754"/>
              <a:chOff x="7389938" y="1870046"/>
              <a:chExt cx="912616" cy="911754"/>
            </a:xfrm>
          </p:grpSpPr>
          <p:sp>
            <p:nvSpPr>
              <p:cNvPr id="40" name="도넛 39"/>
              <p:cNvSpPr/>
              <p:nvPr/>
            </p:nvSpPr>
            <p:spPr>
              <a:xfrm>
                <a:off x="7389938" y="1870771"/>
                <a:ext cx="910800" cy="910800"/>
              </a:xfrm>
              <a:prstGeom prst="donut">
                <a:avLst>
                  <a:gd name="adj" fmla="val 4780"/>
                </a:avLst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/>
              <p:cNvSpPr/>
              <p:nvPr/>
            </p:nvSpPr>
            <p:spPr>
              <a:xfrm>
                <a:off x="7390800" y="1870046"/>
                <a:ext cx="911754" cy="911754"/>
              </a:xfrm>
              <a:prstGeom prst="blockArc">
                <a:avLst>
                  <a:gd name="adj1" fmla="val 4601203"/>
                  <a:gd name="adj2" fmla="val 16220642"/>
                  <a:gd name="adj3" fmla="val 4938"/>
                </a:avLst>
              </a:prstGeom>
              <a:gradFill flip="none" rotWithShape="1">
                <a:gsLst>
                  <a:gs pos="0">
                    <a:srgbClr val="73F1E2"/>
                  </a:gs>
                  <a:gs pos="100000">
                    <a:srgbClr val="D2FAF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821525" y="1870046"/>
                <a:ext cx="45719" cy="45719"/>
              </a:xfrm>
              <a:prstGeom prst="ellipse">
                <a:avLst/>
              </a:prstGeom>
              <a:solidFill>
                <a:srgbClr val="AF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7920585" y="2724422"/>
                <a:ext cx="45719" cy="45719"/>
              </a:xfrm>
              <a:prstGeom prst="ellipse">
                <a:avLst/>
              </a:prstGeom>
              <a:solidFill>
                <a:srgbClr val="D2FA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075679" y="2181420"/>
              <a:ext cx="606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60%</a:t>
              </a:r>
              <a:endParaRPr lang="ko-KR" altLang="en-US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931" y="2829793"/>
              <a:ext cx="60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5 : 00</a:t>
              </a:r>
              <a:endParaRPr lang="ko-KR" altLang="en-US" sz="1400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0492" y="158363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퇴근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006506" y="15836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히스토리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33" y="1913532"/>
            <a:ext cx="111495" cy="1114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626094"/>
            <a:ext cx="111495" cy="1114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12737" y="187370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8725199" y="2079640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12737" y="2118450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고졸 취업자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725199" y="2324385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12737" y="2362537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25199" y="2568472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12737" y="2590996"/>
            <a:ext cx="9653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사무실에서 둘이서</a:t>
            </a:r>
            <a:r>
              <a:rPr lang="en-US" altLang="ko-KR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725199" y="2796931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770380" y="2857481"/>
            <a:ext cx="54999" cy="54999"/>
            <a:chOff x="9720093" y="5403270"/>
            <a:chExt cx="248077" cy="248077"/>
          </a:xfrm>
          <a:solidFill>
            <a:srgbClr val="73F1E2"/>
          </a:solidFill>
        </p:grpSpPr>
        <p:sp>
          <p:nvSpPr>
            <p:cNvPr id="60" name="직사각형 59"/>
            <p:cNvSpPr/>
            <p:nvPr/>
          </p:nvSpPr>
          <p:spPr>
            <a:xfrm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5400000"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912737" y="279513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보기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725199" y="2976826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147965"/>
            <a:ext cx="111495" cy="11149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390423"/>
            <a:ext cx="111668" cy="1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1049</Words>
  <Application>Microsoft Office PowerPoint</Application>
  <PresentationFormat>와이드스크린</PresentationFormat>
  <Paragraphs>462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나눔고딕 Light</vt:lpstr>
      <vt:lpstr>맑은 고딕</vt:lpstr>
      <vt:lpstr>Arial</vt:lpstr>
      <vt:lpstr>HP Simplified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triti will</dc:creator>
  <cp:lastModifiedBy>triti will</cp:lastModifiedBy>
  <cp:revision>102</cp:revision>
  <dcterms:created xsi:type="dcterms:W3CDTF">2017-09-14T01:09:45Z</dcterms:created>
  <dcterms:modified xsi:type="dcterms:W3CDTF">2017-10-27T01:00:25Z</dcterms:modified>
</cp:coreProperties>
</file>