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80" r:id="rId12"/>
    <p:sldId id="282" r:id="rId13"/>
    <p:sldId id="281" r:id="rId14"/>
    <p:sldId id="266" r:id="rId15"/>
    <p:sldId id="265" r:id="rId16"/>
    <p:sldId id="267" r:id="rId17"/>
    <p:sldId id="268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1E2"/>
    <a:srgbClr val="1B1B1B"/>
    <a:srgbClr val="0F0749"/>
    <a:srgbClr val="02081C"/>
    <a:srgbClr val="262626"/>
    <a:srgbClr val="FF2F2F"/>
    <a:srgbClr val="232323"/>
    <a:srgbClr val="1F1F1F"/>
    <a:srgbClr val="3C615C"/>
    <a:srgbClr val="D2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5" d="100"/>
          <a:sy n="95" d="100"/>
        </p:scale>
        <p:origin x="-101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6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D5CD-1B7E-46FB-8ACD-13563C52C2DB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1598-DD01-489D-9AD0-BA6C788D9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2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flipV="1">
            <a:off x="6926966" y="1143850"/>
            <a:ext cx="3355521" cy="4318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24946" y="802236"/>
            <a:ext cx="3384645" cy="354841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430006" y="904060"/>
            <a:ext cx="117591" cy="183278"/>
            <a:chOff x="5083790" y="1853526"/>
            <a:chExt cx="242449" cy="377883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083790" y="1903863"/>
              <a:ext cx="242449" cy="327546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5140187" y="1853526"/>
              <a:ext cx="129654" cy="341194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526164" y="8502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 : 30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039957" y="898212"/>
            <a:ext cx="343595" cy="343595"/>
            <a:chOff x="7990764" y="2395182"/>
            <a:chExt cx="600502" cy="600502"/>
          </a:xfrm>
        </p:grpSpPr>
        <p:sp>
          <p:nvSpPr>
            <p:cNvPr id="14" name="원형 13"/>
            <p:cNvSpPr/>
            <p:nvPr userDrawn="1"/>
          </p:nvSpPr>
          <p:spPr>
            <a:xfrm>
              <a:off x="7990764" y="2395182"/>
              <a:ext cx="600502" cy="600502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원형 14"/>
            <p:cNvSpPr/>
            <p:nvPr userDrawn="1"/>
          </p:nvSpPr>
          <p:spPr>
            <a:xfrm>
              <a:off x="8126673" y="2531091"/>
              <a:ext cx="328684" cy="328684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139417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E8DC-0669-45BF-AAA8-2D965FEE67D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4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478760" y="1948337"/>
            <a:ext cx="3246352" cy="2597063"/>
            <a:chOff x="4991519" y="1062681"/>
            <a:chExt cx="3246352" cy="2597063"/>
          </a:xfrm>
        </p:grpSpPr>
        <p:grpSp>
          <p:nvGrpSpPr>
            <p:cNvPr id="19" name="그룹 18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" name="타원 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" name="직각 삼각형 1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3" name="직각 삼각형 1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직각 삼각형 1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8" name="다이아몬드 1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610502" y="2043044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97011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393705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03387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3910362"/>
            <a:ext cx="3208421" cy="200917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8050110" y="409872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9" y="4792742"/>
            <a:ext cx="283286" cy="2832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27" y="4019181"/>
            <a:ext cx="366444" cy="36644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78" y="4800724"/>
            <a:ext cx="304275" cy="3042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82" y="4770802"/>
            <a:ext cx="300622" cy="30062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66" y="4089892"/>
            <a:ext cx="368891" cy="2564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90" y="4128375"/>
            <a:ext cx="491707" cy="194634"/>
          </a:xfrm>
          <a:prstGeom prst="rect">
            <a:avLst/>
          </a:prstGeom>
        </p:spPr>
      </p:pic>
      <p:cxnSp>
        <p:nvCxnSpPr>
          <p:cNvPr id="110" name="직선 연결선 109"/>
          <p:cNvCxnSpPr/>
          <p:nvPr/>
        </p:nvCxnSpPr>
        <p:spPr>
          <a:xfrm flipV="1">
            <a:off x="9155315" y="408807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715923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8239990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932074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050110" y="483430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9155315" y="482365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715923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8239990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32074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5793" y="4383383"/>
            <a:ext cx="276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                    태그수정                       로그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09471" y="5126687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이름변경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6231" y="5102243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95789" y="514494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정보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5032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1726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1408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4615765"/>
            <a:ext cx="3208421" cy="130377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23" y="4703696"/>
            <a:ext cx="300622" cy="30062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51" y="4737224"/>
            <a:ext cx="491707" cy="19463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 flipH="1">
            <a:off x="7159235" y="5349373"/>
            <a:ext cx="117992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8876567" y="5333331"/>
            <a:ext cx="117888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602676" y="4793594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04255" y="5018866"/>
            <a:ext cx="702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42509" y="503513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24905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873804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507351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30123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348539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rot="10800000">
            <a:off x="8207918" y="2191246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359938" y="1925713"/>
            <a:ext cx="1708040" cy="215444"/>
            <a:chOff x="8374282" y="2043775"/>
            <a:chExt cx="1708040" cy="21544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9324564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8408865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249" y="2100312"/>
              <a:ext cx="117251" cy="11725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33" y="2092867"/>
              <a:ext cx="117251" cy="1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374282" y="2043775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이름 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04145" y="204377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내림차순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7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62845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294049"/>
            <a:ext cx="247804" cy="24780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9600591" y="4079963"/>
            <a:ext cx="483299" cy="483299"/>
            <a:chOff x="9600591" y="4079963"/>
            <a:chExt cx="483299" cy="483299"/>
          </a:xfrm>
        </p:grpSpPr>
        <p:sp>
          <p:nvSpPr>
            <p:cNvPr id="74" name="타원 73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73" name="타원 72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825" y="4800254"/>
              <a:ext cx="270831" cy="270831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803714" y="419850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영수증 촬영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70266" y="481255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9226800" y="1692000"/>
            <a:ext cx="284400" cy="284400"/>
            <a:chOff x="2771223" y="2236308"/>
            <a:chExt cx="2601185" cy="260118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223" y="2236308"/>
              <a:ext cx="2601185" cy="260118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3172766" y="2768713"/>
              <a:ext cx="1868157" cy="14403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3" y="1687593"/>
            <a:ext cx="304171" cy="304171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2262605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150850" y="2713389"/>
            <a:ext cx="351920" cy="351920"/>
            <a:chOff x="4560363" y="4011491"/>
            <a:chExt cx="953146" cy="953146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1" name="타원 10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7150108" y="313003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02413" y="27623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7150850" y="3213175"/>
            <a:ext cx="351920" cy="351920"/>
            <a:chOff x="4560363" y="4011491"/>
            <a:chExt cx="953146" cy="953146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6" name="타원 10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연결선 106"/>
          <p:cNvCxnSpPr/>
          <p:nvPr/>
        </p:nvCxnSpPr>
        <p:spPr>
          <a:xfrm>
            <a:off x="7150108" y="3629818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326217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150850" y="3712961"/>
            <a:ext cx="351920" cy="351920"/>
            <a:chOff x="4560363" y="4011491"/>
            <a:chExt cx="953146" cy="953146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1" name="타원 11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연결선 111"/>
          <p:cNvCxnSpPr/>
          <p:nvPr/>
        </p:nvCxnSpPr>
        <p:spPr>
          <a:xfrm>
            <a:off x="7150108" y="4450033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02413" y="3761963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7150850" y="4539516"/>
            <a:ext cx="351920" cy="351920"/>
            <a:chOff x="4560363" y="4011491"/>
            <a:chExt cx="953146" cy="953146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7150108" y="495615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02413" y="4588518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150850" y="5045642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직선 연결선 121"/>
          <p:cNvCxnSpPr/>
          <p:nvPr/>
        </p:nvCxnSpPr>
        <p:spPr>
          <a:xfrm>
            <a:off x="7150108" y="5462285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02413" y="5094644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5525962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02413" y="5574964"/>
            <a:ext cx="1527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9018605" y="4133683"/>
            <a:ext cx="187605" cy="187605"/>
            <a:chOff x="4023511" y="1874470"/>
            <a:chExt cx="1651692" cy="1651692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131" name="그룹 130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133" name="직각 삼각형 132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135" name="직각 삼각형 134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137" name="직각 삼각형 136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각 삼각형 137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32" name="타원 13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9174545" y="412195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메시지 보내기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974220" y="3664856"/>
            <a:ext cx="45719" cy="742945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570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10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5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37" name="타원 36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8924" y="21733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48924" y="268322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348924" y="317903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48924" y="367980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348924" y="41815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48924" y="468284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348924" y="5184077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882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60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2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98" name="타원 97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8794549" y="481255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메시지 쓰기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95" name="타원 94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9727088" y="4820517"/>
              <a:ext cx="230304" cy="230304"/>
              <a:chOff x="4023511" y="1874470"/>
              <a:chExt cx="1651692" cy="1651692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511" y="1874470"/>
                <a:ext cx="1651692" cy="1651692"/>
              </a:xfrm>
              <a:prstGeom prst="rect">
                <a:avLst/>
              </a:prstGeom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4686746" y="2316397"/>
                <a:ext cx="289155" cy="738144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6" name="직각 삼각형 105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6" name="직각 삼각형 115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7" name="그룹 116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18" name="직각 삼각형 117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" name="직각 삼각형 118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5" name="타원 104"/>
              <p:cNvSpPr/>
              <p:nvPr/>
            </p:nvSpPr>
            <p:spPr>
              <a:xfrm>
                <a:off x="4271427" y="2151906"/>
                <a:ext cx="1155861" cy="990669"/>
              </a:xfrm>
              <a:prstGeom prst="ellipse">
                <a:avLst/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3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grpSp>
        <p:nvGrpSpPr>
          <p:cNvPr id="96" name="그룹 95"/>
          <p:cNvGrpSpPr/>
          <p:nvPr/>
        </p:nvGrpSpPr>
        <p:grpSpPr>
          <a:xfrm>
            <a:off x="7150850" y="1688735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502770" y="164925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7589553" y="1873287"/>
            <a:ext cx="803333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다 했냐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9609364" y="2270615"/>
            <a:ext cx="46098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ㅇㅇ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2741928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502770" y="27024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7589553" y="2926480"/>
            <a:ext cx="86864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 빠르네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9" name="순서도: 대체 처리 128"/>
          <p:cNvSpPr/>
          <p:nvPr/>
        </p:nvSpPr>
        <p:spPr>
          <a:xfrm>
            <a:off x="7589554" y="3320549"/>
            <a:ext cx="803332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 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ㄱㄱ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3122" y="5429250"/>
            <a:ext cx="3192236" cy="4572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82989" y="5542698"/>
            <a:ext cx="230304" cy="230304"/>
            <a:chOff x="11046981" y="4586139"/>
            <a:chExt cx="230304" cy="230304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6981" y="4586139"/>
              <a:ext cx="230304" cy="230304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11089713" y="4624823"/>
              <a:ext cx="161168" cy="138134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01772" y="5553469"/>
            <a:ext cx="208763" cy="208763"/>
            <a:chOff x="7109936" y="5542068"/>
            <a:chExt cx="248077" cy="248077"/>
          </a:xfrm>
        </p:grpSpPr>
        <p:sp>
          <p:nvSpPr>
            <p:cNvPr id="133" name="직사각형 132"/>
            <p:cNvSpPr/>
            <p:nvPr/>
          </p:nvSpPr>
          <p:spPr>
            <a:xfrm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379629" y="5476021"/>
            <a:ext cx="2401887" cy="387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드립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좀</a:t>
            </a:r>
            <a:r>
              <a:rPr lang="en-US" altLang="ko-KR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치지마</a:t>
            </a:r>
            <a:endParaRPr lang="ko-KR" altLang="en-US" sz="900" dirty="0">
              <a:solidFill>
                <a:srgbClr val="1B1B1B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6" name="Picture 2" descr="공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10" y="3711897"/>
            <a:ext cx="1274919" cy="83870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순서도: 대체 처리 135"/>
          <p:cNvSpPr/>
          <p:nvPr/>
        </p:nvSpPr>
        <p:spPr>
          <a:xfrm>
            <a:off x="8645562" y="4675014"/>
            <a:ext cx="1424789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일하기 싫어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16" y="4742511"/>
            <a:ext cx="199739" cy="19973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89553" y="3714618"/>
            <a:ext cx="1262470" cy="835983"/>
          </a:xfrm>
          <a:prstGeom prst="roundRect">
            <a:avLst>
              <a:gd name="adj" fmla="val 4695"/>
            </a:avLst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7717" y="-312516"/>
            <a:ext cx="7211028" cy="7917083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37550" y="-1061319"/>
            <a:ext cx="1276157" cy="982039"/>
            <a:chOff x="4991519" y="1062681"/>
            <a:chExt cx="3374875" cy="2597063"/>
          </a:xfrm>
        </p:grpSpPr>
        <p:grpSp>
          <p:nvGrpSpPr>
            <p:cNvPr id="5" name="그룹 4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타원 1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" name="직각 삼각형 9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" name="그룹 10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2" name="직각 삼각형 11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" name="그룹 12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4" name="직각 삼각형 13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각 삼각형 14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" name="다이아몬드 8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785" y="337515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Index</a:t>
            </a:r>
            <a:endParaRPr lang="ko-KR" altLang="en-US" sz="40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310" y="1475313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소개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ko-KR" altLang="en-US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963937" y="1001310"/>
            <a:ext cx="5648446" cy="6663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35" y="766464"/>
            <a:ext cx="3751890" cy="51601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288626" y="5170928"/>
            <a:ext cx="664543" cy="664543"/>
            <a:chOff x="9600591" y="4079963"/>
            <a:chExt cx="483299" cy="483299"/>
          </a:xfrm>
        </p:grpSpPr>
        <p:sp>
          <p:nvSpPr>
            <p:cNvPr id="48" name="타원 47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8" y="1955037"/>
            <a:ext cx="2062987" cy="28373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7242" y="160096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 경로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server/folder/in/my/heart/bills 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135587" y="185805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2" y="5404583"/>
            <a:ext cx="193768" cy="19376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2" y="5409143"/>
            <a:ext cx="184649" cy="1846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49183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경로 변경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0465" y="5384525"/>
            <a:ext cx="233884" cy="233884"/>
            <a:chOff x="4146389" y="4228721"/>
            <a:chExt cx="1448316" cy="1448316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389" y="4228721"/>
              <a:ext cx="1448316" cy="1448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181222" y="4228721"/>
              <a:ext cx="1143133" cy="10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9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838828" y="5654261"/>
            <a:ext cx="3289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6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74" y="5381922"/>
            <a:ext cx="239090" cy="2390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970384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태그 수정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32794" y="4847083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이쁨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김지원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가져요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사랑해요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이상형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긴생머리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최고야</a:t>
            </a:r>
            <a:endParaRPr lang="ko-KR" altLang="en-US" sz="8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09784" y="5654261"/>
            <a:ext cx="4010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809220" y="5398551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8612682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9416144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 rot="5400000">
            <a:off x="8334275" y="2083757"/>
            <a:ext cx="265640" cy="2686223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26262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rgbClr val="262626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70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9604236" y="5285660"/>
            <a:ext cx="483299" cy="483299"/>
          </a:xfrm>
          <a:prstGeom prst="ellipse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0" y="5412714"/>
            <a:ext cx="229189" cy="229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00" y="3294000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987397" y="2050508"/>
            <a:ext cx="3209026" cy="1261846"/>
            <a:chOff x="6987397" y="1696832"/>
            <a:chExt cx="3209026" cy="1261846"/>
          </a:xfrm>
        </p:grpSpPr>
        <p:grpSp>
          <p:nvGrpSpPr>
            <p:cNvPr id="59" name="그룹 58"/>
            <p:cNvGrpSpPr/>
            <p:nvPr/>
          </p:nvGrpSpPr>
          <p:grpSpPr>
            <a:xfrm>
              <a:off x="7537105" y="2835333"/>
              <a:ext cx="616905" cy="123345"/>
              <a:chOff x="8247066" y="1963978"/>
              <a:chExt cx="807287" cy="161410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6987397" y="1906437"/>
              <a:ext cx="32090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06  :  00</a:t>
              </a:r>
              <a:endParaRPr lang="ko-KR" altLang="en-US" sz="4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10800000">
              <a:off x="7537105" y="1696832"/>
              <a:ext cx="616905" cy="123345"/>
              <a:chOff x="8247066" y="1963978"/>
              <a:chExt cx="807287" cy="161410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75" name="그룹 74"/>
            <p:cNvGrpSpPr/>
            <p:nvPr/>
          </p:nvGrpSpPr>
          <p:grpSpPr>
            <a:xfrm>
              <a:off x="9029475" y="2835333"/>
              <a:ext cx="616905" cy="123345"/>
              <a:chOff x="8247066" y="1963978"/>
              <a:chExt cx="807287" cy="161410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 rot="10800000">
              <a:off x="9029475" y="1696832"/>
              <a:ext cx="616905" cy="123345"/>
              <a:chOff x="8247066" y="1963978"/>
              <a:chExt cx="807287" cy="161410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 시간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342438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358906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경고 설정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39243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6243592">
            <a:off x="7739066" y="4028323"/>
            <a:ext cx="1794511" cy="1792817"/>
            <a:chOff x="8180283" y="4319400"/>
            <a:chExt cx="912617" cy="911754"/>
          </a:xfrm>
        </p:grpSpPr>
        <p:sp>
          <p:nvSpPr>
            <p:cNvPr id="126" name="도넛 125"/>
            <p:cNvSpPr/>
            <p:nvPr/>
          </p:nvSpPr>
          <p:spPr>
            <a:xfrm>
              <a:off x="8180283" y="4320125"/>
              <a:ext cx="910800" cy="910800"/>
            </a:xfrm>
            <a:prstGeom prst="donut">
              <a:avLst>
                <a:gd name="adj" fmla="val 11696"/>
              </a:avLst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막힌 원호 126"/>
            <p:cNvSpPr/>
            <p:nvPr/>
          </p:nvSpPr>
          <p:spPr>
            <a:xfrm>
              <a:off x="8181146" y="4319400"/>
              <a:ext cx="911754" cy="911754"/>
            </a:xfrm>
            <a:prstGeom prst="blockArc">
              <a:avLst>
                <a:gd name="adj1" fmla="val 4601203"/>
                <a:gd name="adj2" fmla="val 16328123"/>
                <a:gd name="adj3" fmla="val 11798"/>
              </a:avLst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8601105" y="4319995"/>
              <a:ext cx="106950" cy="10695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663094" y="5115937"/>
              <a:ext cx="108198" cy="108198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2" name="직선 연결선 181"/>
          <p:cNvCxnSpPr/>
          <p:nvPr/>
        </p:nvCxnSpPr>
        <p:spPr>
          <a:xfrm flipH="1" flipV="1">
            <a:off x="7256929" y="4918085"/>
            <a:ext cx="806055" cy="1"/>
          </a:xfrm>
          <a:prstGeom prst="line">
            <a:avLst/>
          </a:prstGeom>
          <a:ln w="19050" cap="rnd">
            <a:solidFill>
              <a:srgbClr val="1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8055111" y="4337316"/>
            <a:ext cx="1162423" cy="1121821"/>
            <a:chOff x="8681700" y="4140589"/>
            <a:chExt cx="1162423" cy="1121821"/>
          </a:xfrm>
        </p:grpSpPr>
        <p:grpSp>
          <p:nvGrpSpPr>
            <p:cNvPr id="169" name="그룹 168"/>
            <p:cNvGrpSpPr/>
            <p:nvPr/>
          </p:nvGrpSpPr>
          <p:grpSpPr>
            <a:xfrm rot="19800000">
              <a:off x="8681700" y="4140589"/>
              <a:ext cx="1162423" cy="1121821"/>
              <a:chOff x="8681698" y="4140589"/>
              <a:chExt cx="1162423" cy="1121821"/>
            </a:xfrm>
          </p:grpSpPr>
          <p:cxnSp>
            <p:nvCxnSpPr>
              <p:cNvPr id="35" name="직선 연결선 34"/>
              <p:cNvCxnSpPr/>
              <p:nvPr/>
            </p:nvCxnSpPr>
            <p:spPr>
              <a:xfrm rot="7200000">
                <a:off x="9239698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7800000">
                <a:off x="9242185" y="414947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8400000">
                <a:off x="9245251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9000000">
                <a:off x="9248802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9600000">
                <a:off x="9252732" y="41420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0200000">
                <a:off x="9256921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0800000">
                <a:off x="9261241" y="41405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1400000">
                <a:off x="9265562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2600000">
                <a:off x="9273681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3200000">
                <a:off x="9277234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rot="13800000">
                <a:off x="9280301" y="41494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4400000">
                <a:off x="9282786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5000000">
                <a:off x="9284620" y="415695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rot="15600000">
                <a:off x="9285743" y="416114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16200000">
                <a:off x="9286121" y="4165468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16800000">
                <a:off x="9285744" y="41697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400000">
                <a:off x="9284621" y="41739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18000000">
                <a:off x="9282789" y="417790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rot="12000000">
                <a:off x="9269750" y="414209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타원 164"/>
            <p:cNvSpPr/>
            <p:nvPr/>
          </p:nvSpPr>
          <p:spPr>
            <a:xfrm>
              <a:off x="8794946" y="4242799"/>
              <a:ext cx="950820" cy="95082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rot="20150026">
              <a:off x="8911428" y="4359281"/>
              <a:ext cx="717856" cy="717856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9480791" y="4718209"/>
              <a:ext cx="167731" cy="0"/>
            </a:xfrm>
            <a:prstGeom prst="line">
              <a:avLst/>
            </a:prstGeom>
            <a:ln w="28575">
              <a:solidFill>
                <a:srgbClr val="F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342811" y="478623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1.6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83961" y="467625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0 MB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83961" y="490421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1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120459" y="5115995"/>
            <a:ext cx="1349622" cy="692484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467044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500568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07" y="5185002"/>
            <a:ext cx="408403" cy="408403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8611562" y="5231573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9075" y="559340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P Simplified Light" panose="020B0404020204020204" pitchFamily="34" charset="0"/>
              </a:rPr>
              <a:t>Dark Theme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55610" y="5601357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rPr>
              <a:t>Light Theme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금요일까지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85" y="1711585"/>
            <a:ext cx="174717" cy="1747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00" y="510840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090914" y="4670443"/>
            <a:ext cx="2996623" cy="1146358"/>
            <a:chOff x="7090914" y="4670443"/>
            <a:chExt cx="2996623" cy="1146358"/>
          </a:xfrm>
        </p:grpSpPr>
        <p:sp>
          <p:nvSpPr>
            <p:cNvPr id="102" name="TextBox 101"/>
            <p:cNvSpPr txBox="1"/>
            <p:nvPr/>
          </p:nvSpPr>
          <p:spPr>
            <a:xfrm>
              <a:off x="7090914" y="467044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테마</a:t>
              </a:r>
              <a:endParaRPr lang="ko-KR" altLang="en-US" sz="1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>
              <a:off x="7135587" y="5005680"/>
              <a:ext cx="2951950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207" y="5185002"/>
              <a:ext cx="408403" cy="4084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645" y="5109388"/>
              <a:ext cx="521250" cy="521250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 flipV="1">
              <a:off x="8611562" y="5231573"/>
              <a:ext cx="0" cy="361833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439075" y="5593406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Dark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55610" y="5601357"/>
              <a:ext cx="7024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Light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으꺄꺄꺄꺄갹ㄱ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21" y="1718099"/>
            <a:ext cx="174158" cy="1741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17065" y="2705149"/>
            <a:ext cx="131300" cy="205029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548" y="2176287"/>
            <a:ext cx="279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오늘은 금요일</a:t>
            </a:r>
            <a:r>
              <a:rPr lang="en-US" altLang="ko-KR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32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9" y="5497789"/>
            <a:ext cx="229189" cy="22918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153925" y="320022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39876"/>
              </p:ext>
            </p:extLst>
          </p:nvPr>
        </p:nvGraphicFramePr>
        <p:xfrm>
          <a:off x="745461" y="733646"/>
          <a:ext cx="10865295" cy="586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85"/>
                <a:gridCol w="1552185"/>
                <a:gridCol w="1552185"/>
                <a:gridCol w="1552185"/>
                <a:gridCol w="1552185"/>
                <a:gridCol w="1552185"/>
                <a:gridCol w="1552185"/>
              </a:tblGrid>
              <a:tr h="779054"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사전 공부 및 기획 보강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세부 기획 추가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10/1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앱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구조 설계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변수명</a:t>
                      </a:r>
                      <a:r>
                        <a:rPr lang="ko-KR" altLang="en-US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합의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13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리소스작업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기반작업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기반 작업 완료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XML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JAVA,</a:t>
                      </a:r>
                      <a:r>
                        <a:rPr lang="en-US" altLang="ko-KR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</a:t>
                      </a:r>
                      <a:r>
                        <a:rPr lang="ko-KR" altLang="en-US" sz="1000" b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개발 진행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461" y="2870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일요일</a:t>
            </a:r>
            <a:endParaRPr lang="ko-KR" altLang="en-US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5767" y="1180223"/>
            <a:ext cx="4433777" cy="9036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7135" y="1928046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09544" y="1180224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019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02144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7135" y="4566659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7135" y="5305635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9544" y="4557813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49525" y="5906388"/>
            <a:ext cx="946298" cy="276446"/>
          </a:xfrm>
          <a:prstGeom prst="rightArrow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85" y="2321842"/>
            <a:ext cx="2370184" cy="237018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843283" y="2509284"/>
            <a:ext cx="2362308" cy="2615608"/>
            <a:chOff x="5791200" y="2063932"/>
            <a:chExt cx="3657600" cy="4049788"/>
          </a:xfrm>
        </p:grpSpPr>
        <p:grpSp>
          <p:nvGrpSpPr>
            <p:cNvPr id="9" name="그룹 8"/>
            <p:cNvGrpSpPr/>
            <p:nvPr/>
          </p:nvGrpSpPr>
          <p:grpSpPr>
            <a:xfrm>
              <a:off x="5791200" y="2063932"/>
              <a:ext cx="3657600" cy="2316480"/>
              <a:chOff x="5791200" y="2063932"/>
              <a:chExt cx="3657600" cy="231648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791200" y="2063932"/>
                <a:ext cx="3657600" cy="2316480"/>
              </a:xfrm>
              <a:prstGeom prst="roundRect">
                <a:avLst>
                  <a:gd name="adj" fmla="val 10241"/>
                </a:avLst>
              </a:prstGeom>
              <a:noFill/>
              <a:ln w="6667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99421" y="2240884"/>
                <a:ext cx="3241159" cy="1962577"/>
              </a:xfrm>
              <a:prstGeom prst="rect">
                <a:avLst/>
              </a:prstGeom>
              <a:noFill/>
              <a:ln w="6032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원형 7"/>
            <p:cNvSpPr/>
            <p:nvPr/>
          </p:nvSpPr>
          <p:spPr>
            <a:xfrm>
              <a:off x="6795977" y="4465674"/>
              <a:ext cx="1648046" cy="1648046"/>
            </a:xfrm>
            <a:prstGeom prst="pie">
              <a:avLst>
                <a:gd name="adj1" fmla="val 10769320"/>
                <a:gd name="adj2" fmla="val 21579039"/>
              </a:avLst>
            </a:prstGeom>
            <a:noFill/>
            <a:ln w="66675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6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69" y="2244522"/>
            <a:ext cx="2451388" cy="245138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460654" y="2458726"/>
            <a:ext cx="2022980" cy="202298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5" name="타원 34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9" name="직각 삼각형 28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31" name="직각 삼각형 3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3" name="직각 삼각형 3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각 삼각형 3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8" name="다이아몬드 2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47" y="1539981"/>
            <a:ext cx="1512796" cy="15127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97" y="2045412"/>
            <a:ext cx="1527633" cy="15276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07" y="3888291"/>
            <a:ext cx="1519048" cy="151904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072837" y="4461705"/>
            <a:ext cx="1448316" cy="1448316"/>
            <a:chOff x="4051404" y="4329413"/>
            <a:chExt cx="1448316" cy="144831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404" y="4329413"/>
              <a:ext cx="1448316" cy="1448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3157" y="4638072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42" y="2387285"/>
            <a:ext cx="2087924" cy="208792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56" y="2834201"/>
            <a:ext cx="1459990" cy="145999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539140" y="2675212"/>
            <a:ext cx="1902363" cy="1714223"/>
            <a:chOff x="3831147" y="3903562"/>
            <a:chExt cx="1902363" cy="1714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147" y="3903562"/>
              <a:ext cx="1453957" cy="1453957"/>
            </a:xfrm>
            <a:prstGeom prst="rect">
              <a:avLst/>
            </a:prstGeom>
          </p:spPr>
        </p:pic>
        <p:sp>
          <p:nvSpPr>
            <p:cNvPr id="30" name="이등변 삼각형 29"/>
            <p:cNvSpPr/>
            <p:nvPr/>
          </p:nvSpPr>
          <p:spPr>
            <a:xfrm>
              <a:off x="4505421" y="4405932"/>
              <a:ext cx="1228089" cy="105869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421" y="4405932"/>
              <a:ext cx="1211853" cy="1211853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05" y="189413"/>
            <a:ext cx="6582058" cy="6582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945556" y="2695136"/>
            <a:ext cx="991230" cy="581516"/>
            <a:chOff x="5834105" y="2750085"/>
            <a:chExt cx="2621367" cy="15378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/>
            <p:cNvSpPr/>
            <p:nvPr/>
          </p:nvSpPr>
          <p:spPr>
            <a:xfrm rot="3130919">
              <a:off x="6375862" y="2208328"/>
              <a:ext cx="1537854" cy="2621367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3130919">
              <a:off x="6604814" y="2542067"/>
              <a:ext cx="1290965" cy="22005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224832" y="2550549"/>
            <a:ext cx="384695" cy="982039"/>
            <a:chOff x="3730330" y="1427359"/>
            <a:chExt cx="1823579" cy="4655183"/>
          </a:xfrm>
          <a:solidFill>
            <a:srgbClr val="73F1E2"/>
          </a:solidFill>
        </p:grpSpPr>
        <p:sp>
          <p:nvSpPr>
            <p:cNvPr id="13" name="직각 삼각형 12"/>
            <p:cNvSpPr/>
            <p:nvPr/>
          </p:nvSpPr>
          <p:spPr>
            <a:xfrm rot="7876550">
              <a:off x="4834947" y="3752769"/>
              <a:ext cx="315352" cy="353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30330" y="1427359"/>
              <a:ext cx="1823579" cy="4655183"/>
              <a:chOff x="3730330" y="1427359"/>
              <a:chExt cx="1823579" cy="4655183"/>
            </a:xfrm>
            <a:grpFill/>
          </p:grpSpPr>
          <p:sp>
            <p:nvSpPr>
              <p:cNvPr id="15" name="직각 삼각형 14"/>
              <p:cNvSpPr/>
              <p:nvPr/>
            </p:nvSpPr>
            <p:spPr>
              <a:xfrm rot="18933338">
                <a:off x="3730330" y="1427359"/>
                <a:ext cx="316637" cy="279258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589701">
                <a:off x="4114971" y="3289954"/>
                <a:ext cx="1438938" cy="2792588"/>
                <a:chOff x="3882730" y="1579759"/>
                <a:chExt cx="1438938" cy="2792588"/>
              </a:xfrm>
              <a:grpFill/>
            </p:grpSpPr>
            <p:sp>
              <p:nvSpPr>
                <p:cNvPr id="17" name="직각 삼각형 16"/>
                <p:cNvSpPr/>
                <p:nvPr/>
              </p:nvSpPr>
              <p:spPr>
                <a:xfrm rot="18933338">
                  <a:off x="3882730" y="15797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각 삼각형 17"/>
                <p:cNvSpPr/>
                <p:nvPr/>
              </p:nvSpPr>
              <p:spPr>
                <a:xfrm rot="7876550">
                  <a:off x="4987347" y="39051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다이아몬드 11"/>
          <p:cNvSpPr/>
          <p:nvPr/>
        </p:nvSpPr>
        <p:spPr>
          <a:xfrm rot="2700000" flipH="1">
            <a:off x="8463353" y="2709681"/>
            <a:ext cx="28155" cy="618859"/>
          </a:xfrm>
          <a:prstGeom prst="diamond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57749" y="292125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73F1E2"/>
                </a:solidFill>
              </a:rPr>
              <a:t>obile</a:t>
            </a:r>
            <a:endParaRPr lang="ko-KR" altLang="en-US" sz="1600" b="1" dirty="0">
              <a:solidFill>
                <a:srgbClr val="73F1E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스플래쉬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이미지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94741" y="5266302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Start your works with </a:t>
            </a:r>
            <a:r>
              <a:rPr lang="en-US" altLang="ko-KR" sz="900" b="1" dirty="0" err="1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XMobile</a:t>
            </a:r>
            <a:endParaRPr lang="ko-KR" altLang="en-US" sz="900" b="1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로그인 화면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9134" y="664260"/>
            <a:ext cx="3429000" cy="233781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979190" y="1329855"/>
            <a:ext cx="1276157" cy="982039"/>
            <a:chOff x="4991519" y="1062681"/>
            <a:chExt cx="3374874" cy="2597063"/>
          </a:xfrm>
        </p:grpSpPr>
        <p:grpSp>
          <p:nvGrpSpPr>
            <p:cNvPr id="50" name="그룹 49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1" name="타원 60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solidFill>
                  <a:srgbClr val="1B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55" name="직각 삼각형 54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57" name="직각 삼각형 56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8" name="그룹 57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59" name="직각 삼각형 58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각 삼각형 59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54" name="다이아몬드 53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610500" y="2043045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6869134" y="5427134"/>
            <a:ext cx="3503572" cy="537463"/>
          </a:xfrm>
          <a:prstGeom prst="roundRect">
            <a:avLst>
              <a:gd name="adj" fmla="val 23984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73F1E2"/>
                </a:solidFill>
              </a:rPr>
              <a:t>로그인</a:t>
            </a:r>
            <a:endParaRPr lang="ko-KR" altLang="en-US" sz="1050" b="1" dirty="0">
              <a:solidFill>
                <a:srgbClr val="73F1E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5231" y="33299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아이디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5231" y="3899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비밀번호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297069" y="3582749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97069" y="4197791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896</Words>
  <Application>Microsoft Office PowerPoint</Application>
  <PresentationFormat>와이드스크린</PresentationFormat>
  <Paragraphs>399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나눔고딕 Light</vt:lpstr>
      <vt:lpstr>맑은 고딕</vt:lpstr>
      <vt:lpstr>Arial</vt:lpstr>
      <vt:lpstr>HP Simplified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triti will</dc:creator>
  <cp:lastModifiedBy>triti will</cp:lastModifiedBy>
  <cp:revision>96</cp:revision>
  <dcterms:created xsi:type="dcterms:W3CDTF">2017-09-14T01:09:45Z</dcterms:created>
  <dcterms:modified xsi:type="dcterms:W3CDTF">2017-09-20T01:01:49Z</dcterms:modified>
</cp:coreProperties>
</file>