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</p:sldIdLst>
  <p:sldSz cy="9144000" cx="16256000"/>
  <p:notesSz cx="6858000" cy="9144000"/>
  <p:embeddedFontLst>
    <p:embeddedFont>
      <p:font typeface="Cabin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Cabin-bold.fntdata"/><Relationship Id="rId61" Type="http://schemas.openxmlformats.org/officeDocument/2006/relationships/font" Target="fonts/Cabin-regular.fntdata"/><Relationship Id="rId20" Type="http://schemas.openxmlformats.org/officeDocument/2006/relationships/slide" Target="slides/slide12.xml"/><Relationship Id="rId64" Type="http://schemas.openxmlformats.org/officeDocument/2006/relationships/font" Target="fonts/Cabin-boldItalic.fntdata"/><Relationship Id="rId63" Type="http://schemas.openxmlformats.org/officeDocument/2006/relationships/font" Target="fonts/Cabin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55700" y="47117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175" y="7759700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0562" y="80898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64" name="Shape 364"/>
          <p:cNvCxnSpPr/>
          <p:nvPr/>
        </p:nvCxnSpPr>
        <p:spPr>
          <a:xfrm flipH="1" rot="10800000">
            <a:off x="10917236" y="7270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9220186" y="2133611"/>
            <a:ext cx="58800" cy="51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11563350" y="1304775"/>
            <a:ext cx="3002099" cy="2858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b="1" lang="en-U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n-US" sz="3000" u="none" cap="none" strike="noStrike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3213562" y="622619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155700" y="21463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keep going until  a logical condition becomes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sz="36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029725" y="0"/>
            <a:ext cx="95757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27" name="Shape 427"/>
          <p:cNvCxnSpPr/>
          <p:nvPr/>
        </p:nvCxnSpPr>
        <p:spPr>
          <a:xfrm flipH="1" rot="10800000">
            <a:off x="3055937" y="6000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 off!'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Definite loops (for loops) have explicit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These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55275" y="2540000"/>
            <a:ext cx="5981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6" name="Shape 446"/>
          <p:cNvCxnSpPr/>
          <p:nvPr/>
        </p:nvCxnSpPr>
        <p:spPr>
          <a:xfrm flipH="1" rot="10800000">
            <a:off x="11964986" y="4187537"/>
            <a:ext cx="794999" cy="10782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54" name="Shape 454"/>
          <p:cNvCxnSpPr>
            <a:endCxn id="455" idx="2"/>
          </p:cNvCxnSpPr>
          <p:nvPr/>
        </p:nvCxnSpPr>
        <p:spPr>
          <a:xfrm flipH="1" rot="10800000">
            <a:off x="6472250" y="2768699"/>
            <a:ext cx="42900" cy="587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8" name="Shape 458"/>
          <p:cNvCxnSpPr/>
          <p:nvPr/>
        </p:nvCxnSpPr>
        <p:spPr>
          <a:xfrm flipH="1" rot="10800000">
            <a:off x="3170237" y="4502112"/>
            <a:ext cx="3328200" cy="4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60" name="Shape 46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75" name="Shape 475"/>
          <p:cNvCxnSpPr/>
          <p:nvPr/>
        </p:nvCxnSpPr>
        <p:spPr>
          <a:xfrm flipH="1" rot="10800000">
            <a:off x="6853237" y="27877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80" name="Shape 480"/>
          <p:cNvCxnSpPr/>
          <p:nvPr/>
        </p:nvCxnSpPr>
        <p:spPr>
          <a:xfrm flipH="1" rot="10800000">
            <a:off x="34623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cxnSp>
        <p:nvCxnSpPr>
          <p:cNvPr id="486" name="Shape 486"/>
          <p:cNvCxnSpPr/>
          <p:nvPr/>
        </p:nvCxnSpPr>
        <p:spPr>
          <a:xfrm flipH="1" rot="10800000">
            <a:off x="13185775" y="915987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7" name="Shape 487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9" name="Shape 489"/>
          <p:cNvCxnSpPr/>
          <p:nvPr/>
        </p:nvCxnSpPr>
        <p:spPr>
          <a:xfrm flipH="1" rot="10800000">
            <a:off x="13181012" y="1825625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0" name="Shape 490"/>
          <p:cNvCxnSpPr/>
          <p:nvPr/>
        </p:nvCxnSpPr>
        <p:spPr>
          <a:xfrm flipH="1" rot="10800000">
            <a:off x="13181012" y="2630486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93" name="Shape 493"/>
          <p:cNvCxnSpPr/>
          <p:nvPr/>
        </p:nvCxnSpPr>
        <p:spPr>
          <a:xfrm flipH="1" rot="10800000">
            <a:off x="13181012" y="3459162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 flipH="1" rot="10800000">
            <a:off x="13181012" y="4310062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97" name="Shape 497"/>
          <p:cNvCxnSpPr/>
          <p:nvPr/>
        </p:nvCxnSpPr>
        <p:spPr>
          <a:xfrm flipH="1" rot="10800000">
            <a:off x="13181012" y="5208587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flipH="1" rot="10800000">
            <a:off x="13181012" y="6107111"/>
            <a:ext cx="12699" cy="306386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9" name="Shape 499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501" name="Shape 501"/>
          <p:cNvCxnSpPr/>
          <p:nvPr/>
        </p:nvCxnSpPr>
        <p:spPr>
          <a:xfrm flipH="1" rot="10800000">
            <a:off x="13181012" y="6934200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2" name="Shape 502"/>
          <p:cNvCxnSpPr/>
          <p:nvPr/>
        </p:nvCxnSpPr>
        <p:spPr>
          <a:xfrm flipH="1" rot="10800000">
            <a:off x="13181012" y="7808911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3" name="Shape 503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flipH="1" rot="10800000">
            <a:off x="4919600" y="2393999"/>
            <a:ext cx="477900" cy="3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638525" y="152350"/>
            <a:ext cx="7810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16" name="Shape 216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5024450" y="523250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2852736" y="5535612"/>
            <a:ext cx="2187600" cy="1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23" name="Shape 223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Loops (repeated steps) have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Often these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'Blastoff'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5019650" y="402190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162000" y="1486000"/>
            <a:ext cx="13932000" cy="598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 Idioms:</a:t>
            </a:r>
            <a:b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We Do in Loops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smart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1155700" y="2761975"/>
            <a:ext cx="69425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trick is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knowing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$ python basicloop.py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45" name="Shape 54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988300" y="241300"/>
            <a:ext cx="6883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24400" y="5156199"/>
            <a:ext cx="4800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51" name="Shape 251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4" name="Shape 25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29105" y="3935411"/>
            <a:ext cx="120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86" name="Shape 58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59" name="Shape 65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7924800" y="241300"/>
            <a:ext cx="65912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Another Loop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</a:t>
            </a:r>
            <a:r>
              <a:rPr b="1"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8" name="Shape 26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3" name="Shape 273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74" name="Shape 274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does this loop do?</a:t>
            </a:r>
          </a:p>
        </p:txBody>
      </p:sp>
      <p:cxnSp>
        <p:nvCxnSpPr>
          <p:cNvPr id="284" name="Shape 284"/>
          <p:cNvCxnSpPr>
            <a:stCxn id="285" idx="2"/>
          </p:cNvCxnSpPr>
          <p:nvPr/>
        </p:nvCxnSpPr>
        <p:spPr>
          <a:xfrm flipH="1">
            <a:off x="5024400" y="5156200"/>
            <a:ext cx="4800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87" idx="2"/>
            <a:endCxn id="285" idx="0"/>
          </p:cNvCxnSpPr>
          <p:nvPr/>
        </p:nvCxnSpPr>
        <p:spPr>
          <a:xfrm flipH="1">
            <a:off x="5029105" y="3935412"/>
            <a:ext cx="120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many times we execute a loop, we introduce a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counter variable that starts at 0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add up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encounter in a loop,  we introduce 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 variable that starts at 0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averageloop.py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combines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patterns and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divides when the loop is done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an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statement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just want to search and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starts at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set to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soon as we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smallbad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b="1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smallest.py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still have a variable that is the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far.  The first time through the loop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so we take the first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be the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746" name="Shape 7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7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8140700" y="2603500"/>
            <a:ext cx="69468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that can be used in logical expressions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to, but stronger than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1234725" y="3184825"/>
            <a:ext cx="6903300" cy="51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(indefinite)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break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8359600" y="2755900"/>
            <a:ext cx="69033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loops (definite)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 idioms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 or smallest</a:t>
            </a:r>
          </a:p>
        </p:txBody>
      </p:sp>
      <p:sp>
        <p:nvSpPr>
          <p:cNvPr id="760" name="Shape 760"/>
          <p:cNvSpPr txBox="1"/>
          <p:nvPr>
            <p:ph type="title"/>
          </p:nvPr>
        </p:nvSpPr>
        <p:spPr>
          <a:xfrm>
            <a:off x="927100" y="241300"/>
            <a:ext cx="13480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 flipH="1" rot="10800000">
            <a:off x="3025775" y="7310661"/>
            <a:ext cx="2035499" cy="2379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flipH="1" rot="10800000">
            <a:off x="10985100" y="2425800"/>
            <a:ext cx="51300" cy="39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flipH="1" rot="10800000">
            <a:off x="13169949" y="3149800"/>
            <a:ext cx="50700" cy="2044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10942636" y="6889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0" name="Shape 320"/>
          <p:cNvCxnSpPr/>
          <p:nvPr/>
        </p:nvCxnSpPr>
        <p:spPr>
          <a:xfrm flipH="1" rot="10800000">
            <a:off x="9202736" y="1752611"/>
            <a:ext cx="58800" cy="51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11952286" y="6145311"/>
            <a:ext cx="3849600" cy="13461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9" name="Shape 329"/>
          <p:cNvCxnSpPr/>
          <p:nvPr/>
        </p:nvCxnSpPr>
        <p:spPr>
          <a:xfrm flipH="1" rot="10800000">
            <a:off x="1312400" y="3085225"/>
            <a:ext cx="1787100" cy="3770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1968500" y="2235200"/>
            <a:ext cx="12738600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968500" y="2235200"/>
            <a:ext cx="119991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i="1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current iteration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jumps to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top of the loop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