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4" r:id="rId4"/>
    <p:sldMasterId id="2147483715" r:id="rId5"/>
    <p:sldMasterId id="2147483716" r:id="rId6"/>
    <p:sldMasterId id="2147483717" r:id="rId7"/>
    <p:sldMasterId id="2147483718" r:id="rId8"/>
    <p:sldMasterId id="214748371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9144000" cx="16256000"/>
  <p:notesSz cx="6858000" cy="9144000"/>
  <p:embeddedFontLst>
    <p:embeddedFont>
      <p:font typeface="Merriweather Sans"/>
      <p:regular r:id="rId42"/>
      <p:bold r:id="rId43"/>
      <p:italic r:id="rId44"/>
      <p:boldItalic r:id="rId45"/>
    </p:embeddedFont>
    <p:embeddedFont>
      <p:font typeface="Cabin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9F03C0D-17A5-4668-A8B3-B4E65EC83512}">
  <a:tblStyle styleId="{C9F03C0D-17A5-4668-A8B3-B4E65EC83512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font" Target="fonts/MerriweatherSans-regular.fntdata"/><Relationship Id="rId41" Type="http://schemas.openxmlformats.org/officeDocument/2006/relationships/slide" Target="slides/slide31.xml"/><Relationship Id="rId44" Type="http://schemas.openxmlformats.org/officeDocument/2006/relationships/font" Target="fonts/MerriweatherSans-italic.fntdata"/><Relationship Id="rId43" Type="http://schemas.openxmlformats.org/officeDocument/2006/relationships/font" Target="fonts/MerriweatherSans-bold.fntdata"/><Relationship Id="rId46" Type="http://schemas.openxmlformats.org/officeDocument/2006/relationships/font" Target="fonts/Cabin-regular.fntdata"/><Relationship Id="rId45" Type="http://schemas.openxmlformats.org/officeDocument/2006/relationships/font" Target="fonts/Merriweather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Cabin-italic.fntdata"/><Relationship Id="rId47" Type="http://schemas.openxmlformats.org/officeDocument/2006/relationships/font" Target="fonts/Cabin-bold.fntdata"/><Relationship Id="rId49" Type="http://schemas.openxmlformats.org/officeDocument/2006/relationships/font" Target="fonts/Cabin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4" name="Shape 224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hyperlink" Target="www.pythonlearn.com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9.jp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759700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0662" y="80640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2417350" y="355600"/>
            <a:ext cx="12405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71" name="Shape 371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flipH="1" rot="10800000">
            <a:off x="10287000" y="1239712"/>
            <a:ext cx="1350900" cy="32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5" name="Shape 375"/>
          <p:cNvCxnSpPr/>
          <p:nvPr/>
        </p:nvCxnSpPr>
        <p:spPr>
          <a:xfrm flipH="1" rot="10800000">
            <a:off x="11626850" y="1239575"/>
            <a:ext cx="11100" cy="7574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 flipH="1" rot="10800000">
            <a:off x="8491536" y="1979612"/>
            <a:ext cx="36512" cy="561498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7" name="Shape 377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8" name="Shape 378"/>
          <p:cNvCxnSpPr/>
          <p:nvPr/>
        </p:nvCxnSpPr>
        <p:spPr>
          <a:xfrm flipH="1" rot="10800000">
            <a:off x="14293850" y="45089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9" name="Shape 379"/>
          <p:cNvCxnSpPr>
            <a:endCxn id="370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0" name="Shape 380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2" name="Shape 382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5" name="Shape 385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847011" y="21526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97475" y="32104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389" name="Shape 389"/>
          <p:cNvCxnSpPr/>
          <p:nvPr/>
        </p:nvCxnSpPr>
        <p:spPr>
          <a:xfrm flipH="1" rot="10800000">
            <a:off x="14293850" y="64901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8" name="Shape 398"/>
          <p:cNvCxnSpPr/>
          <p:nvPr/>
        </p:nvCxnSpPr>
        <p:spPr>
          <a:xfrm flipH="1" rot="10800000">
            <a:off x="129032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9" name="Shape 399"/>
          <p:cNvCxnSpPr/>
          <p:nvPr/>
        </p:nvCxnSpPr>
        <p:spPr>
          <a:xfrm flipH="1" rot="10800000">
            <a:off x="142430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0" name="Shape 400"/>
          <p:cNvCxnSpPr/>
          <p:nvPr/>
        </p:nvCxnSpPr>
        <p:spPr>
          <a:xfrm flipH="1" rot="10800000">
            <a:off x="111823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1" name="Shape 401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5" name="Shape 405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flipH="1" rot="10800000">
            <a:off x="80899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7" name="Shape 407"/>
          <p:cNvCxnSpPr/>
          <p:nvPr/>
        </p:nvCxnSpPr>
        <p:spPr>
          <a:xfrm flipH="1" rot="10800000">
            <a:off x="80708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8" name="Shape 408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1" name="Shape 411"/>
          <p:cNvCxnSpPr/>
          <p:nvPr/>
        </p:nvCxnSpPr>
        <p:spPr>
          <a:xfrm flipH="1" rot="10800000">
            <a:off x="111950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2" name="Shape 412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9" name="Shape 419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21" name="Shape 421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2" name="Shape 422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3" name="Shape 423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4" name="Shape 424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26" name="Shape 426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7" name="Shape 427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8" name="Shape 428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9" name="Shape 429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1" name="Shape 431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32" name="Shape 432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3" name="Shape 433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4" name="Shape 434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5" name="Shape 435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43" name="Shape 443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4" name="Shape 444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5" name="Shape 445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6" name="Shape 446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8" name="Shape 448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51" name="Shape 451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3" name="Shape 453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54" name="Shape 454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5" name="Shape 455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6" name="Shape 456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7" name="Shape 457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60" name="Shape 460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7" name="Shape 467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0" name="Shape 470"/>
          <p:cNvCxnSpPr/>
          <p:nvPr/>
        </p:nvCxnSpPr>
        <p:spPr>
          <a:xfrm flipH="1" rot="10800000">
            <a:off x="8820150" y="7008799"/>
            <a:ext cx="6488099" cy="1032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1" name="Shape 471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5" name="Shape 475"/>
          <p:cNvCxnSpPr/>
          <p:nvPr/>
        </p:nvCxnSpPr>
        <p:spPr>
          <a:xfrm flipH="1" rot="10800000">
            <a:off x="8769350" y="6838975"/>
            <a:ext cx="18900" cy="7460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6" name="Shape 476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7" name="Shape 477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0" name="Shape 480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4" name="Shape 484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85" name="Shape 485"/>
          <p:cNvCxnSpPr/>
          <p:nvPr/>
        </p:nvCxnSpPr>
        <p:spPr>
          <a:xfrm flipH="1" rot="10800000">
            <a:off x="8770936" y="5199137"/>
            <a:ext cx="4799" cy="4095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6" name="Shape 486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985825" y="3067050"/>
            <a:ext cx="4797900" cy="447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93" name="Shape 493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95" name="Shape 495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6" name="Shape 496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7" name="Shape 497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502" name="Shape 502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3" name="Shape 503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04" name="Shape 504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7" name="Shape 507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08" name="Shape 508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9" name="Shape 509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10" name="Shape 510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1" name="Shape 511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12" name="Shape 512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3" name="Shape 513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985896" y="2752825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20" name="Shape 520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3" name="Shape 523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4" name="Shape 524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8" name="Shape 528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9" name="Shape 529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0" name="Shape 530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31" name="Shape 531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4" name="Shape 534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35" name="Shape 535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6" name="Shape 536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8" name="Shape 538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9" name="Shape 539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40" name="Shape 540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41" name="Shape 541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8" name="Shape 548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50" name="Shape 550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51" name="Shape 551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2" name="Shape 552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5" name="Shape 555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7" name="Shape 557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8" name="Shape 558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9" name="Shape 559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2" name="Shape 562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63" name="Shape 563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4" name="Shape 564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5" name="Shape 565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6" name="Shape 566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7" name="Shape 567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8" name="Shape 568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69" name="Shape 569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354120" y="23050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&lt; 10: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'Smaller’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'Bigger'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'Finis'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9" name="Shape 259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flipH="1" rot="10800000">
            <a:off x="4783137" y="27495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4" name="Shape 264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6" name="Shape 266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8" name="Shape 268"/>
          <p:cNvCxnSpPr/>
          <p:nvPr/>
        </p:nvCxnSpPr>
        <p:spPr>
          <a:xfrm flipH="1" rot="10800000">
            <a:off x="4783137" y="54927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9" name="Shape 269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404936" y="2835337"/>
            <a:ext cx="4434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645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cap="rnd" cmpd="sng" w="76200">
            <a:solidFill>
              <a:srgbClr val="E06666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98" name="Shape 598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81407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604" name="Shape 604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cap="rnd" cmpd="sng" w="76200">
            <a:solidFill>
              <a:srgbClr val="E06666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5" name="Shape 605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606" name="Shape 606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cap="rnd" cmpd="sng" w="76200">
            <a:solidFill>
              <a:srgbClr val="E06666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7" name="Shape 607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3" name="Shape 623"/>
          <p:cNvCxnSpPr/>
          <p:nvPr/>
        </p:nvCxnSpPr>
        <p:spPr>
          <a:xfrm flipH="1" rot="10800000">
            <a:off x="5024437" y="5943600"/>
            <a:ext cx="989012" cy="1904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38" name="Shape 638"/>
          <p:cNvSpPr txBox="1"/>
          <p:nvPr/>
        </p:nvSpPr>
        <p:spPr>
          <a:xfrm>
            <a:off x="8836025" y="63119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41" name="Shape 641"/>
          <p:cNvCxnSpPr/>
          <p:nvPr/>
        </p:nvCxnSpPr>
        <p:spPr>
          <a:xfrm flipH="1" rot="10800000">
            <a:off x="7643025" y="8017811"/>
            <a:ext cx="969900" cy="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49" name="Shape 649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5" name="Shape 655"/>
          <p:cNvCxnSpPr/>
          <p:nvPr/>
        </p:nvCxnSpPr>
        <p:spPr>
          <a:xfrm flipH="1" rot="10800000">
            <a:off x="9947275" y="4618036"/>
            <a:ext cx="22225" cy="439736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7" name="Shape 657"/>
          <p:cNvCxnSpPr/>
          <p:nvPr/>
        </p:nvCxnSpPr>
        <p:spPr>
          <a:xfrm flipH="1" rot="10800000">
            <a:off x="9942675" y="5940375"/>
            <a:ext cx="4799" cy="15503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62" name="Shape 662"/>
          <p:cNvCxnSpPr/>
          <p:nvPr/>
        </p:nvCxnSpPr>
        <p:spPr>
          <a:xfrm flipH="1" rot="10800000">
            <a:off x="9927550" y="6737349"/>
            <a:ext cx="2351700" cy="4053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ask a question and produce a Yes or No result which we use to control program flow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evaluate to - True / False - Yes / No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7988300" y="2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{C9F03C0D-17A5-4668-A8B3-B4E65EC83512}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3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300" u="none">
                          <a:solidFill>
                            <a:srgbClr val="FFFF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1155700" y="25400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if: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and 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else:</a:t>
            </a: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8186275" y="2554475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compensate for errors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Shape 6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665050" y="1628850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CCCCCC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903449" y="5618350"/>
            <a:ext cx="1310099" cy="10500"/>
          </a:xfrm>
          <a:prstGeom prst="straightConnector1">
            <a:avLst/>
          </a:prstGeom>
          <a:noFill/>
          <a:ln cap="rnd" cmpd="sng" w="76200">
            <a:solidFill>
              <a:srgbClr val="CCCCCC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028925" y="1615337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661550" y="2972649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7779750" y="3816637"/>
            <a:ext cx="640499" cy="339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/>
          <p:nvPr/>
        </p:nvCxnSpPr>
        <p:spPr>
          <a:xfrm flipH="1">
            <a:off x="6325711" y="6285762"/>
            <a:ext cx="2264400" cy="498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4" name="Shape 304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7" name="Shape 307"/>
          <p:cNvCxnSpPr/>
          <p:nvPr/>
        </p:nvCxnSpPr>
        <p:spPr>
          <a:xfrm flipH="1" rot="10800000">
            <a:off x="14168437" y="2444874"/>
            <a:ext cx="15899" cy="644400"/>
          </a:xfrm>
          <a:prstGeom prst="straightConnector1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>
            <a:off x="12039486" y="6285775"/>
            <a:ext cx="21494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9" name="Shape 309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flipH="1" rot="10800000">
            <a:off x="14163049" y="3797399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5" name="Shape 315"/>
          <p:cNvCxnSpPr/>
          <p:nvPr/>
        </p:nvCxnSpPr>
        <p:spPr>
          <a:xfrm flipH="1" rot="10800000">
            <a:off x="14163050" y="4940037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6" name="Shape 316"/>
          <p:cNvCxnSpPr/>
          <p:nvPr/>
        </p:nvCxnSpPr>
        <p:spPr>
          <a:xfrm flipH="1" rot="10800000">
            <a:off x="14171287" y="6006474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Reduce indent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level of the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Blank lines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ignored - they do not affect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ith regard to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b="0" i="0" lang="en-US" sz="7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Turn </a:t>
            </a:r>
            <a:r>
              <a:rPr b="0" i="0" lang="en-US" sz="7600" u="sng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Off</a:t>
            </a:r>
            <a:r>
              <a:rPr b="0" i="0" lang="en-US" sz="7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15570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931324" y="83114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fmla="val 41925" name="adj1"/>
              <a:gd fmla="val 23141" name="adj2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fmla="val 28791" name="adj1"/>
              <a:gd fmla="val 26088" name="adj2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after if or for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t/>
            </a:r>
            <a:endParaRPr sz="120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decrease </a:t>
            </a:r>
            <a:r>
              <a:rPr b="0" i="0" lang="en-US" sz="3600" u="none" cap="none" strike="noStrik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to indicate end of block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5" name="Shape 355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